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21"/>
  </p:notesMasterIdLst>
  <p:handoutMasterIdLst>
    <p:handoutMasterId r:id="rId22"/>
  </p:handoutMasterIdLst>
  <p:sldIdLst>
    <p:sldId id="256" r:id="rId5"/>
    <p:sldId id="258" r:id="rId6"/>
    <p:sldId id="259" r:id="rId7"/>
    <p:sldId id="285" r:id="rId8"/>
    <p:sldId id="260" r:id="rId9"/>
    <p:sldId id="261" r:id="rId10"/>
    <p:sldId id="262" r:id="rId11"/>
    <p:sldId id="263" r:id="rId12"/>
    <p:sldId id="264" r:id="rId13"/>
    <p:sldId id="265" r:id="rId14"/>
    <p:sldId id="268" r:id="rId15"/>
    <p:sldId id="269" r:id="rId16"/>
    <p:sldId id="270" r:id="rId17"/>
    <p:sldId id="271" r:id="rId18"/>
    <p:sldId id="273"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A81CD1-312F-3B4E-BCF5-C6498552142C}" v="107" dt="2024-01-29T10:41:23.8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4660"/>
  </p:normalViewPr>
  <p:slideViewPr>
    <p:cSldViewPr snapToGrid="0">
      <p:cViewPr>
        <p:scale>
          <a:sx n="92" d="100"/>
          <a:sy n="92" d="100"/>
        </p:scale>
        <p:origin x="400" y="904"/>
      </p:cViewPr>
      <p:guideLst/>
    </p:cSldViewPr>
  </p:slideViewPr>
  <p:notesTextViewPr>
    <p:cViewPr>
      <p:scale>
        <a:sx n="1" d="1"/>
        <a:sy n="1" d="1"/>
      </p:scale>
      <p:origin x="0" y="0"/>
    </p:cViewPr>
  </p:notesTextViewPr>
  <p:notesViewPr>
    <p:cSldViewPr snapToGrid="0">
      <p:cViewPr varScale="1">
        <p:scale>
          <a:sx n="60" d="100"/>
          <a:sy n="60" d="100"/>
        </p:scale>
        <p:origin x="1670"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Hutchings" userId="d734a226-5a7a-4806-9fc3-f9a2345273ad" providerId="ADAL" clId="{B2A81CD1-312F-3B4E-BCF5-C6498552142C}"/>
    <pc:docChg chg="custSel addSld delSld modSld">
      <pc:chgData name="Rachael Hutchings" userId="d734a226-5a7a-4806-9fc3-f9a2345273ad" providerId="ADAL" clId="{B2A81CD1-312F-3B4E-BCF5-C6498552142C}" dt="2024-01-29T10:41:32.525" v="137" actId="1076"/>
      <pc:docMkLst>
        <pc:docMk/>
      </pc:docMkLst>
      <pc:sldChg chg="addSp modSp mod">
        <pc:chgData name="Rachael Hutchings" userId="d734a226-5a7a-4806-9fc3-f9a2345273ad" providerId="ADAL" clId="{B2A81CD1-312F-3B4E-BCF5-C6498552142C}" dt="2024-01-29T10:37:48.878" v="106" actId="29295"/>
        <pc:sldMkLst>
          <pc:docMk/>
          <pc:sldMk cId="1819359268" sldId="256"/>
        </pc:sldMkLst>
        <pc:spChg chg="mod">
          <ac:chgData name="Rachael Hutchings" userId="d734a226-5a7a-4806-9fc3-f9a2345273ad" providerId="ADAL" clId="{B2A81CD1-312F-3B4E-BCF5-C6498552142C}" dt="2024-01-29T10:31:52.879" v="5" actId="1076"/>
          <ac:spMkLst>
            <pc:docMk/>
            <pc:sldMk cId="1819359268" sldId="256"/>
            <ac:spMk id="2" creationId="{8268D3E5-C7A3-47DF-A374-46BF83A69904}"/>
          </ac:spMkLst>
        </pc:spChg>
        <pc:spChg chg="mod">
          <ac:chgData name="Rachael Hutchings" userId="d734a226-5a7a-4806-9fc3-f9a2345273ad" providerId="ADAL" clId="{B2A81CD1-312F-3B4E-BCF5-C6498552142C}" dt="2024-01-29T10:32:46.832" v="43" actId="1076"/>
          <ac:spMkLst>
            <pc:docMk/>
            <pc:sldMk cId="1819359268" sldId="256"/>
            <ac:spMk id="3" creationId="{2E78725B-6E40-4D82-B375-7831D81C29EE}"/>
          </ac:spMkLst>
        </pc:spChg>
        <pc:picChg chg="add mod modCrop">
          <ac:chgData name="Rachael Hutchings" userId="d734a226-5a7a-4806-9fc3-f9a2345273ad" providerId="ADAL" clId="{B2A81CD1-312F-3B4E-BCF5-C6498552142C}" dt="2024-01-29T10:37:48.878" v="106" actId="29295"/>
          <ac:picMkLst>
            <pc:docMk/>
            <pc:sldMk cId="1819359268" sldId="256"/>
            <ac:picMk id="4" creationId="{93E72291-5297-441E-4D21-C5391ABE21B2}"/>
          </ac:picMkLst>
        </pc:picChg>
      </pc:sldChg>
      <pc:sldChg chg="modSp add del mod">
        <pc:chgData name="Rachael Hutchings" userId="d734a226-5a7a-4806-9fc3-f9a2345273ad" providerId="ADAL" clId="{B2A81CD1-312F-3B4E-BCF5-C6498552142C}" dt="2024-01-29T10:38:49.403" v="125" actId="1076"/>
        <pc:sldMkLst>
          <pc:docMk/>
          <pc:sldMk cId="2172179498" sldId="258"/>
        </pc:sldMkLst>
        <pc:spChg chg="mod">
          <ac:chgData name="Rachael Hutchings" userId="d734a226-5a7a-4806-9fc3-f9a2345273ad" providerId="ADAL" clId="{B2A81CD1-312F-3B4E-BCF5-C6498552142C}" dt="2024-01-29T10:38:40.131" v="122" actId="1076"/>
          <ac:spMkLst>
            <pc:docMk/>
            <pc:sldMk cId="2172179498" sldId="258"/>
            <ac:spMk id="2" creationId="{34DB6CE4-2B13-4715-B5B2-615A55922CA1}"/>
          </ac:spMkLst>
        </pc:spChg>
        <pc:spChg chg="mod">
          <ac:chgData name="Rachael Hutchings" userId="d734a226-5a7a-4806-9fc3-f9a2345273ad" providerId="ADAL" clId="{B2A81CD1-312F-3B4E-BCF5-C6498552142C}" dt="2024-01-29T10:38:43.156" v="123" actId="1076"/>
          <ac:spMkLst>
            <pc:docMk/>
            <pc:sldMk cId="2172179498" sldId="258"/>
            <ac:spMk id="7" creationId="{ADA7C1B6-5D1B-8C79-B026-0337870C86E4}"/>
          </ac:spMkLst>
        </pc:spChg>
        <pc:picChg chg="mod">
          <ac:chgData name="Rachael Hutchings" userId="d734a226-5a7a-4806-9fc3-f9a2345273ad" providerId="ADAL" clId="{B2A81CD1-312F-3B4E-BCF5-C6498552142C}" dt="2024-01-29T10:38:49.403" v="125" actId="1076"/>
          <ac:picMkLst>
            <pc:docMk/>
            <pc:sldMk cId="2172179498" sldId="258"/>
            <ac:picMk id="5" creationId="{732BD8AC-F111-A6BC-80F2-E8B090BCCBDA}"/>
          </ac:picMkLst>
        </pc:picChg>
      </pc:sldChg>
      <pc:sldChg chg="add del">
        <pc:chgData name="Rachael Hutchings" userId="d734a226-5a7a-4806-9fc3-f9a2345273ad" providerId="ADAL" clId="{B2A81CD1-312F-3B4E-BCF5-C6498552142C}" dt="2024-01-29T10:38:34.100" v="121"/>
        <pc:sldMkLst>
          <pc:docMk/>
          <pc:sldMk cId="2031837211" sldId="259"/>
        </pc:sldMkLst>
      </pc:sldChg>
      <pc:sldChg chg="add del">
        <pc:chgData name="Rachael Hutchings" userId="d734a226-5a7a-4806-9fc3-f9a2345273ad" providerId="ADAL" clId="{B2A81CD1-312F-3B4E-BCF5-C6498552142C}" dt="2024-01-29T10:38:34.100" v="121"/>
        <pc:sldMkLst>
          <pc:docMk/>
          <pc:sldMk cId="1372132837" sldId="260"/>
        </pc:sldMkLst>
      </pc:sldChg>
      <pc:sldChg chg="add del">
        <pc:chgData name="Rachael Hutchings" userId="d734a226-5a7a-4806-9fc3-f9a2345273ad" providerId="ADAL" clId="{B2A81CD1-312F-3B4E-BCF5-C6498552142C}" dt="2024-01-29T10:38:34.100" v="121"/>
        <pc:sldMkLst>
          <pc:docMk/>
          <pc:sldMk cId="1892556056" sldId="261"/>
        </pc:sldMkLst>
      </pc:sldChg>
      <pc:sldChg chg="modSp add del mod">
        <pc:chgData name="Rachael Hutchings" userId="d734a226-5a7a-4806-9fc3-f9a2345273ad" providerId="ADAL" clId="{B2A81CD1-312F-3B4E-BCF5-C6498552142C}" dt="2024-01-29T10:39:24.991" v="129" actId="732"/>
        <pc:sldMkLst>
          <pc:docMk/>
          <pc:sldMk cId="1958103275" sldId="262"/>
        </pc:sldMkLst>
        <pc:picChg chg="mod modCrop">
          <ac:chgData name="Rachael Hutchings" userId="d734a226-5a7a-4806-9fc3-f9a2345273ad" providerId="ADAL" clId="{B2A81CD1-312F-3B4E-BCF5-C6498552142C}" dt="2024-01-29T10:39:24.991" v="129" actId="732"/>
          <ac:picMkLst>
            <pc:docMk/>
            <pc:sldMk cId="1958103275" sldId="262"/>
            <ac:picMk id="5" creationId="{7CB58B9C-4D1F-D25B-5910-6E7D42B7A987}"/>
          </ac:picMkLst>
        </pc:picChg>
      </pc:sldChg>
      <pc:sldChg chg="add del">
        <pc:chgData name="Rachael Hutchings" userId="d734a226-5a7a-4806-9fc3-f9a2345273ad" providerId="ADAL" clId="{B2A81CD1-312F-3B4E-BCF5-C6498552142C}" dt="2024-01-29T10:38:34.100" v="121"/>
        <pc:sldMkLst>
          <pc:docMk/>
          <pc:sldMk cId="3594626393" sldId="263"/>
        </pc:sldMkLst>
      </pc:sldChg>
      <pc:sldChg chg="add del">
        <pc:chgData name="Rachael Hutchings" userId="d734a226-5a7a-4806-9fc3-f9a2345273ad" providerId="ADAL" clId="{B2A81CD1-312F-3B4E-BCF5-C6498552142C}" dt="2024-01-29T10:38:34.100" v="121"/>
        <pc:sldMkLst>
          <pc:docMk/>
          <pc:sldMk cId="3565671463" sldId="264"/>
        </pc:sldMkLst>
      </pc:sldChg>
      <pc:sldChg chg="modSp add del mod">
        <pc:chgData name="Rachael Hutchings" userId="d734a226-5a7a-4806-9fc3-f9a2345273ad" providerId="ADAL" clId="{B2A81CD1-312F-3B4E-BCF5-C6498552142C}" dt="2024-01-29T10:39:40.079" v="130" actId="1076"/>
        <pc:sldMkLst>
          <pc:docMk/>
          <pc:sldMk cId="2241118470" sldId="265"/>
        </pc:sldMkLst>
        <pc:picChg chg="mod">
          <ac:chgData name="Rachael Hutchings" userId="d734a226-5a7a-4806-9fc3-f9a2345273ad" providerId="ADAL" clId="{B2A81CD1-312F-3B4E-BCF5-C6498552142C}" dt="2024-01-29T10:39:40.079" v="130" actId="1076"/>
          <ac:picMkLst>
            <pc:docMk/>
            <pc:sldMk cId="2241118470" sldId="265"/>
            <ac:picMk id="6" creationId="{B9E0D361-5FAD-22EA-43B9-91A6E8C6EE37}"/>
          </ac:picMkLst>
        </pc:picChg>
      </pc:sldChg>
      <pc:sldChg chg="add del">
        <pc:chgData name="Rachael Hutchings" userId="d734a226-5a7a-4806-9fc3-f9a2345273ad" providerId="ADAL" clId="{B2A81CD1-312F-3B4E-BCF5-C6498552142C}" dt="2024-01-29T10:38:34.100" v="121"/>
        <pc:sldMkLst>
          <pc:docMk/>
          <pc:sldMk cId="4143634227" sldId="268"/>
        </pc:sldMkLst>
      </pc:sldChg>
      <pc:sldChg chg="modSp add del mod">
        <pc:chgData name="Rachael Hutchings" userId="d734a226-5a7a-4806-9fc3-f9a2345273ad" providerId="ADAL" clId="{B2A81CD1-312F-3B4E-BCF5-C6498552142C}" dt="2024-01-29T10:39:55.962" v="132" actId="732"/>
        <pc:sldMkLst>
          <pc:docMk/>
          <pc:sldMk cId="3039739169" sldId="269"/>
        </pc:sldMkLst>
        <pc:picChg chg="mod modCrop">
          <ac:chgData name="Rachael Hutchings" userId="d734a226-5a7a-4806-9fc3-f9a2345273ad" providerId="ADAL" clId="{B2A81CD1-312F-3B4E-BCF5-C6498552142C}" dt="2024-01-29T10:39:55.962" v="132" actId="732"/>
          <ac:picMkLst>
            <pc:docMk/>
            <pc:sldMk cId="3039739169" sldId="269"/>
            <ac:picMk id="5" creationId="{08692365-C930-CFCE-B5EE-644DAAD4B1D7}"/>
          </ac:picMkLst>
        </pc:picChg>
      </pc:sldChg>
      <pc:sldChg chg="addSp modSp add del mod">
        <pc:chgData name="Rachael Hutchings" userId="d734a226-5a7a-4806-9fc3-f9a2345273ad" providerId="ADAL" clId="{B2A81CD1-312F-3B4E-BCF5-C6498552142C}" dt="2024-01-29T10:41:32.525" v="137" actId="1076"/>
        <pc:sldMkLst>
          <pc:docMk/>
          <pc:sldMk cId="1263057565" sldId="270"/>
        </pc:sldMkLst>
        <pc:spChg chg="add mod">
          <ac:chgData name="Rachael Hutchings" userId="d734a226-5a7a-4806-9fc3-f9a2345273ad" providerId="ADAL" clId="{B2A81CD1-312F-3B4E-BCF5-C6498552142C}" dt="2024-01-29T10:41:32.525" v="137" actId="1076"/>
          <ac:spMkLst>
            <pc:docMk/>
            <pc:sldMk cId="1263057565" sldId="270"/>
            <ac:spMk id="3" creationId="{55115ADC-28D9-7A0E-734D-8CA55151E514}"/>
          </ac:spMkLst>
        </pc:spChg>
        <pc:picChg chg="mod modCrop">
          <ac:chgData name="Rachael Hutchings" userId="d734a226-5a7a-4806-9fc3-f9a2345273ad" providerId="ADAL" clId="{B2A81CD1-312F-3B4E-BCF5-C6498552142C}" dt="2024-01-29T10:41:28.439" v="136" actId="1076"/>
          <ac:picMkLst>
            <pc:docMk/>
            <pc:sldMk cId="1263057565" sldId="270"/>
            <ac:picMk id="4" creationId="{5DC51F13-BA40-05A2-6181-9FD04BAF61D6}"/>
          </ac:picMkLst>
        </pc:picChg>
      </pc:sldChg>
      <pc:sldChg chg="delSp add del mod">
        <pc:chgData name="Rachael Hutchings" userId="d734a226-5a7a-4806-9fc3-f9a2345273ad" providerId="ADAL" clId="{B2A81CD1-312F-3B4E-BCF5-C6498552142C}" dt="2024-01-29T10:41:16.814" v="134" actId="478"/>
        <pc:sldMkLst>
          <pc:docMk/>
          <pc:sldMk cId="1457326330" sldId="271"/>
        </pc:sldMkLst>
        <pc:spChg chg="del">
          <ac:chgData name="Rachael Hutchings" userId="d734a226-5a7a-4806-9fc3-f9a2345273ad" providerId="ADAL" clId="{B2A81CD1-312F-3B4E-BCF5-C6498552142C}" dt="2024-01-29T10:41:16.814" v="134" actId="478"/>
          <ac:spMkLst>
            <pc:docMk/>
            <pc:sldMk cId="1457326330" sldId="271"/>
            <ac:spMk id="7" creationId="{7ACC89BD-04AC-9442-8DA0-58B0562916EF}"/>
          </ac:spMkLst>
        </pc:spChg>
      </pc:sldChg>
      <pc:sldChg chg="add del">
        <pc:chgData name="Rachael Hutchings" userId="d734a226-5a7a-4806-9fc3-f9a2345273ad" providerId="ADAL" clId="{B2A81CD1-312F-3B4E-BCF5-C6498552142C}" dt="2024-01-29T10:38:34.100" v="121"/>
        <pc:sldMkLst>
          <pc:docMk/>
          <pc:sldMk cId="1054020625" sldId="272"/>
        </pc:sldMkLst>
      </pc:sldChg>
      <pc:sldChg chg="add del">
        <pc:chgData name="Rachael Hutchings" userId="d734a226-5a7a-4806-9fc3-f9a2345273ad" providerId="ADAL" clId="{B2A81CD1-312F-3B4E-BCF5-C6498552142C}" dt="2024-01-29T10:38:34.100" v="121"/>
        <pc:sldMkLst>
          <pc:docMk/>
          <pc:sldMk cId="2952264260" sldId="273"/>
        </pc:sldMkLst>
      </pc:sldChg>
      <pc:sldChg chg="add">
        <pc:chgData name="Rachael Hutchings" userId="d734a226-5a7a-4806-9fc3-f9a2345273ad" providerId="ADAL" clId="{B2A81CD1-312F-3B4E-BCF5-C6498552142C}" dt="2024-01-29T10:38:34.100" v="121"/>
        <pc:sldMkLst>
          <pc:docMk/>
          <pc:sldMk cId="2178707465" sldId="28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9B3372-74CF-4E21-A4D4-286B22AA5A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3762BE-D43C-49F5-99A5-BF49C69592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5766F-5EC0-4797-B4D1-777FCB005B11}" type="datetimeFigureOut">
              <a:rPr lang="en-US" smtClean="0"/>
              <a:t>1/29/24</a:t>
            </a:fld>
            <a:endParaRPr lang="en-US" dirty="0"/>
          </a:p>
        </p:txBody>
      </p:sp>
      <p:sp>
        <p:nvSpPr>
          <p:cNvPr id="4" name="Footer Placeholder 3">
            <a:extLst>
              <a:ext uri="{FF2B5EF4-FFF2-40B4-BE49-F238E27FC236}">
                <a16:creationId xmlns:a16="http://schemas.microsoft.com/office/drawing/2014/main" id="{1989E452-9BCA-4AF5-9A9C-233BF410EA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6BF9F63-CE4F-44E2-A07D-7E654DE9F5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0AC76B-F5B1-4D6E-BACD-2A80744AC929}" type="slidenum">
              <a:rPr lang="en-US" smtClean="0"/>
              <a:t>‹#›</a:t>
            </a:fld>
            <a:endParaRPr lang="en-US" dirty="0"/>
          </a:p>
        </p:txBody>
      </p:sp>
    </p:spTree>
    <p:extLst>
      <p:ext uri="{BB962C8B-B14F-4D97-AF65-F5344CB8AC3E}">
        <p14:creationId xmlns:p14="http://schemas.microsoft.com/office/powerpoint/2010/main" val="3205145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4B5EC-152C-4627-80C0-63B10D5574EF}" type="datetimeFigureOut">
              <a:rPr lang="en-US" smtClean="0"/>
              <a:t>1/29/24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EE60E-651F-40CC-AD73-C00F10CE42B6}" type="slidenum">
              <a:rPr lang="en-US" smtClean="0"/>
              <a:t>‹#›</a:t>
            </a:fld>
            <a:endParaRPr lang="en-US" dirty="0"/>
          </a:p>
        </p:txBody>
      </p:sp>
    </p:spTree>
    <p:extLst>
      <p:ext uri="{BB962C8B-B14F-4D97-AF65-F5344CB8AC3E}">
        <p14:creationId xmlns:p14="http://schemas.microsoft.com/office/powerpoint/2010/main" val="2025417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1/29/24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4254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53284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245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05272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0553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1/29/24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9605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1/29/24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016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36053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7062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880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4279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61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8205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5662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84141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940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4255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1/29/24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6098732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fineartamerica.com/featured/artificial-intelligence-david-giffordscience-photo-library.html"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8D3E5-C7A3-47DF-A374-46BF83A69904}"/>
              </a:ext>
            </a:extLst>
          </p:cNvPr>
          <p:cNvSpPr>
            <a:spLocks noGrp="1"/>
          </p:cNvSpPr>
          <p:nvPr>
            <p:ph type="ctrTitle"/>
          </p:nvPr>
        </p:nvSpPr>
        <p:spPr>
          <a:xfrm>
            <a:off x="2878128" y="-11723"/>
            <a:ext cx="8791575" cy="2387600"/>
          </a:xfrm>
        </p:spPr>
        <p:txBody>
          <a:bodyPr>
            <a:normAutofit/>
          </a:bodyPr>
          <a:lstStyle/>
          <a:p>
            <a:pPr algn="r"/>
            <a:r>
              <a:rPr lang="en-US" sz="5400" dirty="0">
                <a:latin typeface="Rockwell" panose="02060603020205020403" pitchFamily="18" charset="0"/>
              </a:rPr>
              <a:t>AI as a Course content assistant</a:t>
            </a:r>
          </a:p>
        </p:txBody>
      </p:sp>
      <p:sp>
        <p:nvSpPr>
          <p:cNvPr id="3" name="Subtitle 2">
            <a:extLst>
              <a:ext uri="{FF2B5EF4-FFF2-40B4-BE49-F238E27FC236}">
                <a16:creationId xmlns:a16="http://schemas.microsoft.com/office/drawing/2014/main" id="{2E78725B-6E40-4D82-B375-7831D81C29EE}"/>
              </a:ext>
            </a:extLst>
          </p:cNvPr>
          <p:cNvSpPr>
            <a:spLocks noGrp="1"/>
          </p:cNvSpPr>
          <p:nvPr>
            <p:ph type="subTitle" idx="1"/>
          </p:nvPr>
        </p:nvSpPr>
        <p:spPr>
          <a:xfrm>
            <a:off x="2732207" y="2258646"/>
            <a:ext cx="8791575" cy="1655762"/>
          </a:xfrm>
        </p:spPr>
        <p:txBody>
          <a:bodyPr>
            <a:normAutofit/>
          </a:bodyPr>
          <a:lstStyle/>
          <a:p>
            <a:pPr algn="r">
              <a:lnSpc>
                <a:spcPct val="100000"/>
              </a:lnSpc>
              <a:spcBef>
                <a:spcPts val="0"/>
              </a:spcBef>
            </a:pPr>
            <a:r>
              <a:rPr lang="en-US" sz="2400" dirty="0">
                <a:latin typeface="Tahoma" panose="020B0604030504040204" pitchFamily="34" charset="0"/>
                <a:ea typeface="Tahoma" panose="020B0604030504040204" pitchFamily="34" charset="0"/>
                <a:cs typeface="Tahoma" panose="020B0604030504040204" pitchFamily="34" charset="0"/>
              </a:rPr>
              <a:t>Rachael Hutchings</a:t>
            </a:r>
          </a:p>
          <a:p>
            <a:pPr algn="r">
              <a:lnSpc>
                <a:spcPct val="100000"/>
              </a:lnSpc>
              <a:spcBef>
                <a:spcPts val="0"/>
              </a:spcBef>
            </a:pPr>
            <a:r>
              <a:rPr lang="en-US" sz="2400" dirty="0">
                <a:latin typeface="Tahoma" panose="020B0604030504040204" pitchFamily="34" charset="0"/>
                <a:ea typeface="Tahoma" panose="020B0604030504040204" pitchFamily="34" charset="0"/>
                <a:cs typeface="Tahoma" panose="020B0604030504040204" pitchFamily="34" charset="0"/>
              </a:rPr>
              <a:t>PIR, Woodbury school of business</a:t>
            </a:r>
          </a:p>
        </p:txBody>
      </p:sp>
      <p:pic>
        <p:nvPicPr>
          <p:cNvPr id="4" name="Picture 3" descr="A close-up of a robot head&#10;&#10;Description automatically generated">
            <a:extLst>
              <a:ext uri="{FF2B5EF4-FFF2-40B4-BE49-F238E27FC236}">
                <a16:creationId xmlns:a16="http://schemas.microsoft.com/office/drawing/2014/main" id="{93E72291-5297-441E-4D21-C5391ABE21B2}"/>
              </a:ext>
            </a:extLst>
          </p:cNvPr>
          <p:cNvPicPr>
            <a:picLocks noChangeAspect="1"/>
          </p:cNvPicPr>
          <p:nvPr/>
        </p:nvPicPr>
        <p:blipFill rotWithShape="1">
          <a:blip r:embed="rId2">
            <a:duotone>
              <a:prstClr val="black"/>
              <a:srgbClr val="27CED7">
                <a:tint val="45000"/>
                <a:satMod val="400000"/>
              </a:srgbClr>
            </a:duotone>
            <a:alphaModFix amt="70000"/>
            <a:extLst>
              <a:ext uri="{BEBA8EAE-BF5A-486C-A8C5-ECC9F3942E4B}">
                <a14:imgProps xmlns:a14="http://schemas.microsoft.com/office/drawing/2010/main">
                  <a14:imgLayer r:embed="rId3">
                    <a14:imgEffect>
                      <a14:backgroundRemoval t="8670" b="90618" l="8000" r="77000">
                        <a14:foregroundMark x1="74000" y1="55344" x2="74000" y2="55344"/>
                        <a14:foregroundMark x1="77111" y1="57601" x2="77111" y2="57601"/>
                        <a14:foregroundMark x1="42222" y1="14846" x2="42222" y2="14846"/>
                        <a14:foregroundMark x1="41556" y1="11401" x2="41556" y2="11401"/>
                        <a14:foregroundMark x1="64333" y1="18052" x2="64333" y2="18052"/>
                        <a14:foregroundMark x1="61444" y1="16865" x2="61444" y2="16865"/>
                        <a14:foregroundMark x1="60556" y1="15083" x2="60556" y2="15083"/>
                        <a14:foregroundMark x1="62778" y1="15321" x2="62778" y2="15321"/>
                        <a14:foregroundMark x1="60444" y1="14371" x2="60444" y2="14371"/>
                        <a14:foregroundMark x1="56889" y1="13420" x2="56889" y2="13420"/>
                        <a14:foregroundMark x1="62444" y1="14252" x2="62444" y2="14252"/>
                        <a14:foregroundMark x1="60000" y1="13777" x2="60000" y2="13777"/>
                        <a14:foregroundMark x1="58333" y1="13658" x2="58333" y2="13658"/>
                        <a14:foregroundMark x1="57111" y1="13064" x2="49556" y2="10570"/>
                        <a14:foregroundMark x1="57333" y1="13420" x2="57333" y2="13420"/>
                        <a14:foregroundMark x1="60778" y1="13420" x2="60778" y2="13420"/>
                        <a14:foregroundMark x1="61556" y1="13420" x2="61556" y2="13420"/>
                        <a14:foregroundMark x1="62222" y1="14014" x2="62222" y2="14014"/>
                        <a14:foregroundMark x1="58556" y1="12945" x2="58556" y2="12945"/>
                        <a14:foregroundMark x1="57111" y1="12589" x2="57111" y2="12589"/>
                        <a14:foregroundMark x1="55556" y1="12114" x2="55556" y2="12114"/>
                        <a14:foregroundMark x1="55556" y1="12114" x2="48889" y2="10095"/>
                        <a14:foregroundMark x1="60333" y1="12589" x2="45778" y2="9620"/>
                        <a14:foregroundMark x1="60889" y1="13302" x2="60889" y2="13302"/>
                        <a14:foregroundMark x1="68444" y1="19596" x2="65111" y2="15677"/>
                        <a14:foregroundMark x1="64556" y1="15202" x2="47444" y2="9145"/>
                        <a14:foregroundMark x1="47444" y1="9145" x2="42573" y2="8955"/>
                        <a14:foregroundMark x1="62556" y1="14371" x2="46444" y2="9026"/>
                        <a14:foregroundMark x1="61111" y1="13064" x2="61111" y2="13064"/>
                        <a14:foregroundMark x1="61111" y1="13064" x2="60222" y2="13064"/>
                        <a14:foregroundMark x1="62667" y1="14133" x2="45333" y2="8907"/>
                        <a14:foregroundMark x1="45333" y1="8907" x2="45000" y2="8907"/>
                        <a14:foregroundMark x1="59667" y1="12233" x2="42556" y2="8670"/>
                        <a14:foregroundMark x1="42556" y1="8670" x2="42556" y2="8670"/>
                        <a14:foregroundMark x1="56333" y1="11401" x2="47222" y2="9026"/>
                        <a14:foregroundMark x1="41222" y1="9145" x2="42444" y2="9145"/>
                        <a14:foregroundMark x1="39000" y1="9501" x2="47889" y2="9382"/>
                        <a14:foregroundMark x1="47889" y1="9382" x2="48111" y2="9501"/>
                        <a14:foregroundMark x1="38111" y1="9264" x2="42333" y2="8907"/>
                        <a14:foregroundMark x1="38111" y1="9264" x2="36444" y2="9620"/>
                        <a14:foregroundMark x1="59444" y1="12352" x2="51111" y2="9382"/>
                        <a14:foregroundMark x1="51111" y1="9382" x2="42444" y2="8789"/>
                        <a14:foregroundMark x1="58667" y1="12114" x2="51556" y2="9739"/>
                      </a14:backgroundRemoval>
                    </a14:imgEffect>
                  </a14:imgLayer>
                </a14:imgProps>
              </a:ext>
              <a:ext uri="{837473B0-CC2E-450A-ABE3-18F120FF3D39}">
                <a1611:picAttrSrcUrl xmlns:a1611="http://schemas.microsoft.com/office/drawing/2016/11/main" r:id="rId4"/>
              </a:ext>
            </a:extLst>
          </a:blip>
          <a:srcRect t="6879" r="17535" b="17061"/>
          <a:stretch/>
        </p:blipFill>
        <p:spPr>
          <a:xfrm>
            <a:off x="-10993" y="1981201"/>
            <a:ext cx="5653919" cy="4876800"/>
          </a:xfrm>
          <a:prstGeom prst="rect">
            <a:avLst/>
          </a:prstGeom>
        </p:spPr>
      </p:pic>
    </p:spTree>
    <p:extLst>
      <p:ext uri="{BB962C8B-B14F-4D97-AF65-F5344CB8AC3E}">
        <p14:creationId xmlns:p14="http://schemas.microsoft.com/office/powerpoint/2010/main" val="1819359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D98CC-7815-EE3D-C9FA-13ECA06542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DCA6EB-9A63-731D-AEFE-03AC21855345}"/>
              </a:ext>
            </a:extLst>
          </p:cNvPr>
          <p:cNvSpPr>
            <a:spLocks noGrp="1"/>
          </p:cNvSpPr>
          <p:nvPr>
            <p:ph type="title"/>
          </p:nvPr>
        </p:nvSpPr>
        <p:spPr>
          <a:xfrm>
            <a:off x="1141412" y="-127690"/>
            <a:ext cx="9905998" cy="1478570"/>
          </a:xfrm>
        </p:spPr>
        <p:txBody>
          <a:bodyPr>
            <a:normAutofit/>
          </a:bodyPr>
          <a:lstStyle/>
          <a:p>
            <a:r>
              <a:rPr lang="en-US" sz="4400" dirty="0">
                <a:latin typeface="Rockwell" panose="02060603020205020403" pitchFamily="18" charset="0"/>
              </a:rPr>
              <a:t>NEW COURSE CONTENT</a:t>
            </a:r>
          </a:p>
        </p:txBody>
      </p:sp>
      <p:pic>
        <p:nvPicPr>
          <p:cNvPr id="6" name="Picture 5" descr="A screenshot of a computer&#10;&#10;Description automatically generated">
            <a:extLst>
              <a:ext uri="{FF2B5EF4-FFF2-40B4-BE49-F238E27FC236}">
                <a16:creationId xmlns:a16="http://schemas.microsoft.com/office/drawing/2014/main" id="{B9E0D361-5FAD-22EA-43B9-91A6E8C6EE37}"/>
              </a:ext>
            </a:extLst>
          </p:cNvPr>
          <p:cNvPicPr>
            <a:picLocks noChangeAspect="1"/>
          </p:cNvPicPr>
          <p:nvPr/>
        </p:nvPicPr>
        <p:blipFill>
          <a:blip r:embed="rId2"/>
          <a:stretch>
            <a:fillRect/>
          </a:stretch>
        </p:blipFill>
        <p:spPr>
          <a:xfrm>
            <a:off x="1461232" y="1544844"/>
            <a:ext cx="9266357" cy="5049919"/>
          </a:xfrm>
          <a:prstGeom prst="rect">
            <a:avLst/>
          </a:prstGeom>
        </p:spPr>
      </p:pic>
      <p:sp>
        <p:nvSpPr>
          <p:cNvPr id="7" name="Slide Number Placeholder 6">
            <a:extLst>
              <a:ext uri="{FF2B5EF4-FFF2-40B4-BE49-F238E27FC236}">
                <a16:creationId xmlns:a16="http://schemas.microsoft.com/office/drawing/2014/main" id="{75EE41EA-E2C2-EC46-5E7D-F75740E8C39E}"/>
              </a:ext>
            </a:extLst>
          </p:cNvPr>
          <p:cNvSpPr>
            <a:spLocks noGrp="1"/>
          </p:cNvSpPr>
          <p:nvPr>
            <p:ph type="sldNum" sz="quarter" idx="12"/>
          </p:nvPr>
        </p:nvSpPr>
        <p:spPr/>
        <p:txBody>
          <a:bodyPr/>
          <a:lstStyle/>
          <a:p>
            <a:fld id="{6D22F896-40B5-4ADD-8801-0D06FADFA095}" type="slidenum">
              <a:rPr lang="en-US" smtClean="0"/>
              <a:t>10</a:t>
            </a:fld>
            <a:endParaRPr lang="en-US" dirty="0"/>
          </a:p>
        </p:txBody>
      </p:sp>
      <p:sp>
        <p:nvSpPr>
          <p:cNvPr id="8" name="TextBox 7">
            <a:extLst>
              <a:ext uri="{FF2B5EF4-FFF2-40B4-BE49-F238E27FC236}">
                <a16:creationId xmlns:a16="http://schemas.microsoft.com/office/drawing/2014/main" id="{D953C077-1F28-9215-D922-67BE97FF3860}"/>
              </a:ext>
            </a:extLst>
          </p:cNvPr>
          <p:cNvSpPr txBox="1"/>
          <p:nvPr/>
        </p:nvSpPr>
        <p:spPr>
          <a:xfrm>
            <a:off x="1270741" y="911054"/>
            <a:ext cx="8881946" cy="369332"/>
          </a:xfrm>
          <a:prstGeom prst="rect">
            <a:avLst/>
          </a:prstGeom>
          <a:noFill/>
        </p:spPr>
        <p:txBody>
          <a:bodyPr wrap="square">
            <a:spAutoFit/>
          </a:bodyPr>
          <a:lstStyle/>
          <a:p>
            <a:r>
              <a:rPr lang="en-US" sz="1800" dirty="0"/>
              <a:t>*Example of a Copilot generated YouTube video list.</a:t>
            </a:r>
            <a:endParaRPr lang="en-US" sz="1600" b="1" i="0" dirty="0">
              <a:effectLst/>
            </a:endParaRPr>
          </a:p>
        </p:txBody>
      </p:sp>
    </p:spTree>
    <p:extLst>
      <p:ext uri="{BB962C8B-B14F-4D97-AF65-F5344CB8AC3E}">
        <p14:creationId xmlns:p14="http://schemas.microsoft.com/office/powerpoint/2010/main" val="2241118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14971-9F1D-D14C-0646-EB79727AB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CBF8F-D41B-AB86-30D1-59D96CE2AA46}"/>
              </a:ext>
            </a:extLst>
          </p:cNvPr>
          <p:cNvSpPr>
            <a:spLocks noGrp="1"/>
          </p:cNvSpPr>
          <p:nvPr>
            <p:ph type="title"/>
          </p:nvPr>
        </p:nvSpPr>
        <p:spPr>
          <a:xfrm>
            <a:off x="1141411" y="-191929"/>
            <a:ext cx="9905998" cy="1478570"/>
          </a:xfrm>
        </p:spPr>
        <p:txBody>
          <a:bodyPr>
            <a:normAutofit/>
          </a:bodyPr>
          <a:lstStyle/>
          <a:p>
            <a:r>
              <a:rPr lang="en-US" sz="4400" dirty="0">
                <a:latin typeface="Rockwell" panose="02060603020205020403" pitchFamily="18" charset="0"/>
              </a:rPr>
              <a:t>POWERPOINT SLIDES</a:t>
            </a:r>
          </a:p>
        </p:txBody>
      </p:sp>
      <p:pic>
        <p:nvPicPr>
          <p:cNvPr id="4" name="Picture 3" descr="A screenshot of a computer&#10;&#10;Description automatically generated">
            <a:extLst>
              <a:ext uri="{FF2B5EF4-FFF2-40B4-BE49-F238E27FC236}">
                <a16:creationId xmlns:a16="http://schemas.microsoft.com/office/drawing/2014/main" id="{1FE343B2-72FA-3B15-D9FB-1477D92A8D9B}"/>
              </a:ext>
            </a:extLst>
          </p:cNvPr>
          <p:cNvPicPr>
            <a:picLocks noChangeAspect="1"/>
          </p:cNvPicPr>
          <p:nvPr/>
        </p:nvPicPr>
        <p:blipFill rotWithShape="1">
          <a:blip r:embed="rId2"/>
          <a:srcRect t="839" b="10953"/>
          <a:stretch/>
        </p:blipFill>
        <p:spPr>
          <a:xfrm>
            <a:off x="1141411" y="2286664"/>
            <a:ext cx="9236847" cy="4434811"/>
          </a:xfrm>
          <a:prstGeom prst="rect">
            <a:avLst/>
          </a:prstGeom>
        </p:spPr>
      </p:pic>
      <p:sp>
        <p:nvSpPr>
          <p:cNvPr id="5" name="Slide Number Placeholder 4">
            <a:extLst>
              <a:ext uri="{FF2B5EF4-FFF2-40B4-BE49-F238E27FC236}">
                <a16:creationId xmlns:a16="http://schemas.microsoft.com/office/drawing/2014/main" id="{679EFD70-1C03-2006-5E61-81A90987BFE0}"/>
              </a:ext>
            </a:extLst>
          </p:cNvPr>
          <p:cNvSpPr>
            <a:spLocks noGrp="1"/>
          </p:cNvSpPr>
          <p:nvPr>
            <p:ph type="sldNum" sz="quarter" idx="12"/>
          </p:nvPr>
        </p:nvSpPr>
        <p:spPr/>
        <p:txBody>
          <a:bodyPr/>
          <a:lstStyle/>
          <a:p>
            <a:fld id="{6D22F896-40B5-4ADD-8801-0D06FADFA095}" type="slidenum">
              <a:rPr lang="en-US" smtClean="0"/>
              <a:t>11</a:t>
            </a:fld>
            <a:endParaRPr lang="en-US" dirty="0"/>
          </a:p>
        </p:txBody>
      </p:sp>
      <p:sp>
        <p:nvSpPr>
          <p:cNvPr id="6" name="TextBox 5">
            <a:extLst>
              <a:ext uri="{FF2B5EF4-FFF2-40B4-BE49-F238E27FC236}">
                <a16:creationId xmlns:a16="http://schemas.microsoft.com/office/drawing/2014/main" id="{FE2DF5BF-E0B6-9E76-A85D-3F7E9E5A1D24}"/>
              </a:ext>
            </a:extLst>
          </p:cNvPr>
          <p:cNvSpPr txBox="1"/>
          <p:nvPr/>
        </p:nvSpPr>
        <p:spPr>
          <a:xfrm>
            <a:off x="1141411" y="924675"/>
            <a:ext cx="9236847" cy="1200329"/>
          </a:xfrm>
          <a:prstGeom prst="rect">
            <a:avLst/>
          </a:prstGeom>
          <a:noFill/>
        </p:spPr>
        <p:txBody>
          <a:bodyPr wrap="square">
            <a:spAutoFit/>
          </a:bodyPr>
          <a:lstStyle/>
          <a:p>
            <a:r>
              <a:rPr lang="en-US" sz="1800" dirty="0"/>
              <a:t>*Use your AI assistant to help you generate PowerPoint slides. There are multiple ways you could do this. You could </a:t>
            </a:r>
            <a:r>
              <a:rPr lang="en-US" dirty="0"/>
              <a:t>prompt your assistant to generate the text for PowerPoint slides from the material provided, then </a:t>
            </a:r>
            <a:r>
              <a:rPr lang="en-US" sz="1800" dirty="0"/>
              <a:t>copy and paste your lecture notes.  You could use a </a:t>
            </a:r>
            <a:r>
              <a:rPr lang="en-US" sz="1800" dirty="0" err="1"/>
              <a:t>ChatGPT</a:t>
            </a:r>
            <a:r>
              <a:rPr lang="en-US" sz="1800" dirty="0"/>
              <a:t> </a:t>
            </a:r>
            <a:r>
              <a:rPr lang="en-US" sz="1800" dirty="0" err="1"/>
              <a:t>plugikn</a:t>
            </a:r>
            <a:r>
              <a:rPr lang="en-US" dirty="0"/>
              <a:t>, such as “</a:t>
            </a:r>
            <a:r>
              <a:rPr lang="en-US" dirty="0" err="1"/>
              <a:t>AskYourPDF</a:t>
            </a:r>
            <a:r>
              <a:rPr lang="en-US" dirty="0"/>
              <a:t>” and upload a PDF copy of your lecture notes, to avoid copying and pasting.</a:t>
            </a:r>
            <a:endParaRPr lang="en-US" sz="1600" b="1" i="0" dirty="0">
              <a:effectLst/>
            </a:endParaRPr>
          </a:p>
        </p:txBody>
      </p:sp>
    </p:spTree>
    <p:extLst>
      <p:ext uri="{BB962C8B-B14F-4D97-AF65-F5344CB8AC3E}">
        <p14:creationId xmlns:p14="http://schemas.microsoft.com/office/powerpoint/2010/main" val="4143634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4D111-CA5C-37CE-1FD4-19FFFC4D57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DD097-6415-005D-4374-7553AF60A28D}"/>
              </a:ext>
            </a:extLst>
          </p:cNvPr>
          <p:cNvSpPr>
            <a:spLocks noGrp="1"/>
          </p:cNvSpPr>
          <p:nvPr>
            <p:ph type="title"/>
          </p:nvPr>
        </p:nvSpPr>
        <p:spPr>
          <a:xfrm>
            <a:off x="1141413" y="240831"/>
            <a:ext cx="9905998" cy="1478570"/>
          </a:xfrm>
        </p:spPr>
        <p:txBody>
          <a:bodyPr>
            <a:normAutofit/>
          </a:bodyPr>
          <a:lstStyle/>
          <a:p>
            <a:r>
              <a:rPr lang="en-US" sz="4400" dirty="0">
                <a:latin typeface="Rockwell" panose="02060603020205020403" pitchFamily="18" charset="0"/>
              </a:rPr>
              <a:t>POWERPOINT SLIDES</a:t>
            </a:r>
          </a:p>
        </p:txBody>
      </p:sp>
      <p:pic>
        <p:nvPicPr>
          <p:cNvPr id="5" name="Picture 4" descr="A screenshot of a computer&#10;&#10;Description automatically generated">
            <a:extLst>
              <a:ext uri="{FF2B5EF4-FFF2-40B4-BE49-F238E27FC236}">
                <a16:creationId xmlns:a16="http://schemas.microsoft.com/office/drawing/2014/main" id="{08692365-C930-CFCE-B5EE-644DAAD4B1D7}"/>
              </a:ext>
            </a:extLst>
          </p:cNvPr>
          <p:cNvPicPr>
            <a:picLocks noChangeAspect="1"/>
          </p:cNvPicPr>
          <p:nvPr/>
        </p:nvPicPr>
        <p:blipFill rotWithShape="1">
          <a:blip r:embed="rId2"/>
          <a:srcRect b="4498"/>
          <a:stretch/>
        </p:blipFill>
        <p:spPr>
          <a:xfrm>
            <a:off x="1392861" y="1560305"/>
            <a:ext cx="9403102" cy="4923622"/>
          </a:xfrm>
          <a:prstGeom prst="rect">
            <a:avLst/>
          </a:prstGeom>
        </p:spPr>
      </p:pic>
      <p:sp>
        <p:nvSpPr>
          <p:cNvPr id="6" name="Slide Number Placeholder 5">
            <a:extLst>
              <a:ext uri="{FF2B5EF4-FFF2-40B4-BE49-F238E27FC236}">
                <a16:creationId xmlns:a16="http://schemas.microsoft.com/office/drawing/2014/main" id="{03A779B9-6BA7-96B2-A154-E40EAE4C3E34}"/>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3039739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E26F3-3A2B-0C46-B34B-B496AECE8F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A1BEA-22C3-BF6C-7FA0-2AEF78710E6D}"/>
              </a:ext>
            </a:extLst>
          </p:cNvPr>
          <p:cNvSpPr>
            <a:spLocks noGrp="1"/>
          </p:cNvSpPr>
          <p:nvPr>
            <p:ph type="title"/>
          </p:nvPr>
        </p:nvSpPr>
        <p:spPr>
          <a:xfrm>
            <a:off x="1141413" y="240831"/>
            <a:ext cx="9905998" cy="1478570"/>
          </a:xfrm>
        </p:spPr>
        <p:txBody>
          <a:bodyPr>
            <a:normAutofit/>
          </a:bodyPr>
          <a:lstStyle/>
          <a:p>
            <a:r>
              <a:rPr lang="en-US" sz="4400" dirty="0">
                <a:latin typeface="Rockwell" panose="02060603020205020403" pitchFamily="18" charset="0"/>
              </a:rPr>
              <a:t>POWERPOINT SLIDES</a:t>
            </a:r>
          </a:p>
        </p:txBody>
      </p:sp>
      <p:pic>
        <p:nvPicPr>
          <p:cNvPr id="4" name="Picture 3" descr="A computer screen with a screen showing a projector screen&#10;&#10;Description automatically generated with medium confidence">
            <a:extLst>
              <a:ext uri="{FF2B5EF4-FFF2-40B4-BE49-F238E27FC236}">
                <a16:creationId xmlns:a16="http://schemas.microsoft.com/office/drawing/2014/main" id="{5DC51F13-BA40-05A2-6181-9FD04BAF61D6}"/>
              </a:ext>
            </a:extLst>
          </p:cNvPr>
          <p:cNvPicPr>
            <a:picLocks noChangeAspect="1"/>
          </p:cNvPicPr>
          <p:nvPr/>
        </p:nvPicPr>
        <p:blipFill rotWithShape="1">
          <a:blip r:embed="rId2"/>
          <a:srcRect b="9142"/>
          <a:stretch/>
        </p:blipFill>
        <p:spPr>
          <a:xfrm>
            <a:off x="1709178" y="2101658"/>
            <a:ext cx="8770468" cy="4353261"/>
          </a:xfrm>
          <a:prstGeom prst="rect">
            <a:avLst/>
          </a:prstGeom>
        </p:spPr>
      </p:pic>
      <p:sp>
        <p:nvSpPr>
          <p:cNvPr id="6" name="Slide Number Placeholder 5">
            <a:extLst>
              <a:ext uri="{FF2B5EF4-FFF2-40B4-BE49-F238E27FC236}">
                <a16:creationId xmlns:a16="http://schemas.microsoft.com/office/drawing/2014/main" id="{B6A5CE0E-20AB-17B5-425E-EEBEFF218FB7}"/>
              </a:ext>
            </a:extLst>
          </p:cNvPr>
          <p:cNvSpPr>
            <a:spLocks noGrp="1"/>
          </p:cNvSpPr>
          <p:nvPr>
            <p:ph type="sldNum" sz="quarter" idx="12"/>
          </p:nvPr>
        </p:nvSpPr>
        <p:spPr/>
        <p:txBody>
          <a:bodyPr/>
          <a:lstStyle/>
          <a:p>
            <a:fld id="{6D22F896-40B5-4ADD-8801-0D06FADFA095}" type="slidenum">
              <a:rPr lang="en-US" smtClean="0"/>
              <a:t>13</a:t>
            </a:fld>
            <a:endParaRPr lang="en-US" dirty="0"/>
          </a:p>
        </p:txBody>
      </p:sp>
      <p:sp>
        <p:nvSpPr>
          <p:cNvPr id="3" name="TextBox 2">
            <a:extLst>
              <a:ext uri="{FF2B5EF4-FFF2-40B4-BE49-F238E27FC236}">
                <a16:creationId xmlns:a16="http://schemas.microsoft.com/office/drawing/2014/main" id="{55115ADC-28D9-7A0E-734D-8CA55151E514}"/>
              </a:ext>
            </a:extLst>
          </p:cNvPr>
          <p:cNvSpPr txBox="1"/>
          <p:nvPr/>
        </p:nvSpPr>
        <p:spPr>
          <a:xfrm>
            <a:off x="1141413" y="1264198"/>
            <a:ext cx="9326136" cy="646331"/>
          </a:xfrm>
          <a:prstGeom prst="rect">
            <a:avLst/>
          </a:prstGeom>
          <a:noFill/>
        </p:spPr>
        <p:txBody>
          <a:bodyPr wrap="square">
            <a:spAutoFit/>
          </a:bodyPr>
          <a:lstStyle/>
          <a:p>
            <a:r>
              <a:rPr lang="en-US" sz="1800" dirty="0"/>
              <a:t>*Or you could use a platform, such as </a:t>
            </a:r>
            <a:r>
              <a:rPr lang="en-US" sz="1800" dirty="0" err="1"/>
              <a:t>PopAi</a:t>
            </a:r>
            <a:r>
              <a:rPr lang="en-US" sz="1800" dirty="0"/>
              <a:t> (currently my favorite), to generate slides that include not only the text, but the actual slides with suggested layouts, pictures, and backgrounds.</a:t>
            </a:r>
            <a:endParaRPr lang="en-US" sz="1600" b="1" i="0" dirty="0">
              <a:effectLst/>
            </a:endParaRPr>
          </a:p>
        </p:txBody>
      </p:sp>
    </p:spTree>
    <p:extLst>
      <p:ext uri="{BB962C8B-B14F-4D97-AF65-F5344CB8AC3E}">
        <p14:creationId xmlns:p14="http://schemas.microsoft.com/office/powerpoint/2010/main" val="1263057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6A617-23F2-B5D5-7CAA-B8A630CE1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1CECB4-83E1-7E28-FCD0-3BCFFCA90A58}"/>
              </a:ext>
            </a:extLst>
          </p:cNvPr>
          <p:cNvSpPr>
            <a:spLocks noGrp="1"/>
          </p:cNvSpPr>
          <p:nvPr>
            <p:ph type="title"/>
          </p:nvPr>
        </p:nvSpPr>
        <p:spPr>
          <a:xfrm>
            <a:off x="751121" y="-307325"/>
            <a:ext cx="9905998" cy="1478570"/>
          </a:xfrm>
        </p:spPr>
        <p:txBody>
          <a:bodyPr>
            <a:normAutofit/>
          </a:bodyPr>
          <a:lstStyle/>
          <a:p>
            <a:r>
              <a:rPr lang="en-US" sz="4400" dirty="0">
                <a:latin typeface="Rockwell" panose="02060603020205020403" pitchFamily="18" charset="0"/>
              </a:rPr>
              <a:t>PowerPoint slides</a:t>
            </a:r>
          </a:p>
        </p:txBody>
      </p:sp>
      <p:pic>
        <p:nvPicPr>
          <p:cNvPr id="4" name="Picture 3" descr="A screenshot of a computer&#10;&#10;Description automatically generated">
            <a:extLst>
              <a:ext uri="{FF2B5EF4-FFF2-40B4-BE49-F238E27FC236}">
                <a16:creationId xmlns:a16="http://schemas.microsoft.com/office/drawing/2014/main" id="{5DA087CF-B047-8592-7596-C496724FDB45}"/>
              </a:ext>
            </a:extLst>
          </p:cNvPr>
          <p:cNvPicPr>
            <a:picLocks noChangeAspect="1"/>
          </p:cNvPicPr>
          <p:nvPr/>
        </p:nvPicPr>
        <p:blipFill rotWithShape="1">
          <a:blip r:embed="rId2"/>
          <a:srcRect b="5538"/>
          <a:stretch/>
        </p:blipFill>
        <p:spPr>
          <a:xfrm>
            <a:off x="856421" y="1536370"/>
            <a:ext cx="10479157" cy="5185105"/>
          </a:xfrm>
          <a:prstGeom prst="rect">
            <a:avLst/>
          </a:prstGeom>
        </p:spPr>
      </p:pic>
      <p:sp>
        <p:nvSpPr>
          <p:cNvPr id="6" name="Slide Number Placeholder 5">
            <a:extLst>
              <a:ext uri="{FF2B5EF4-FFF2-40B4-BE49-F238E27FC236}">
                <a16:creationId xmlns:a16="http://schemas.microsoft.com/office/drawing/2014/main" id="{C386283B-43E9-090C-BB2F-87F66DDC84E3}"/>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1457326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89390-39C1-0BA3-E831-BB371BF92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32B84-4F1F-1B05-C636-BF3F0E702ED0}"/>
              </a:ext>
            </a:extLst>
          </p:cNvPr>
          <p:cNvSpPr>
            <a:spLocks noGrp="1"/>
          </p:cNvSpPr>
          <p:nvPr>
            <p:ph type="title"/>
          </p:nvPr>
        </p:nvSpPr>
        <p:spPr>
          <a:xfrm>
            <a:off x="892597" y="-198769"/>
            <a:ext cx="9905998" cy="1478570"/>
          </a:xfrm>
        </p:spPr>
        <p:txBody>
          <a:bodyPr>
            <a:normAutofit/>
          </a:bodyPr>
          <a:lstStyle/>
          <a:p>
            <a:r>
              <a:rPr lang="en-US" sz="4400" dirty="0">
                <a:latin typeface="Rockwell" panose="02060603020205020403" pitchFamily="18" charset="0"/>
              </a:rPr>
              <a:t>PowerPoint slides</a:t>
            </a:r>
          </a:p>
        </p:txBody>
      </p:sp>
      <p:pic>
        <p:nvPicPr>
          <p:cNvPr id="5" name="Picture 4" descr="A screenshot of a computer&#10;&#10;Description automatically generated">
            <a:extLst>
              <a:ext uri="{FF2B5EF4-FFF2-40B4-BE49-F238E27FC236}">
                <a16:creationId xmlns:a16="http://schemas.microsoft.com/office/drawing/2014/main" id="{11D1A302-2483-A519-70C5-85FD1CB35950}"/>
              </a:ext>
            </a:extLst>
          </p:cNvPr>
          <p:cNvPicPr>
            <a:picLocks noChangeAspect="1"/>
          </p:cNvPicPr>
          <p:nvPr/>
        </p:nvPicPr>
        <p:blipFill>
          <a:blip r:embed="rId2"/>
          <a:stretch>
            <a:fillRect/>
          </a:stretch>
        </p:blipFill>
        <p:spPr>
          <a:xfrm>
            <a:off x="1267300" y="1682000"/>
            <a:ext cx="9657399" cy="5039475"/>
          </a:xfrm>
          <a:prstGeom prst="rect">
            <a:avLst/>
          </a:prstGeom>
        </p:spPr>
      </p:pic>
      <p:sp>
        <p:nvSpPr>
          <p:cNvPr id="6" name="Slide Number Placeholder 5">
            <a:extLst>
              <a:ext uri="{FF2B5EF4-FFF2-40B4-BE49-F238E27FC236}">
                <a16:creationId xmlns:a16="http://schemas.microsoft.com/office/drawing/2014/main" id="{F425CF0B-F979-B0E8-B82D-AD717A95A86D}"/>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7" name="TextBox 6">
            <a:extLst>
              <a:ext uri="{FF2B5EF4-FFF2-40B4-BE49-F238E27FC236}">
                <a16:creationId xmlns:a16="http://schemas.microsoft.com/office/drawing/2014/main" id="{09F94C84-BD05-0376-0C15-6A74DAA98525}"/>
              </a:ext>
            </a:extLst>
          </p:cNvPr>
          <p:cNvSpPr txBox="1"/>
          <p:nvPr/>
        </p:nvSpPr>
        <p:spPr>
          <a:xfrm>
            <a:off x="1393405" y="956635"/>
            <a:ext cx="8881946" cy="646331"/>
          </a:xfrm>
          <a:prstGeom prst="rect">
            <a:avLst/>
          </a:prstGeom>
          <a:noFill/>
        </p:spPr>
        <p:txBody>
          <a:bodyPr wrap="square">
            <a:spAutoFit/>
          </a:bodyPr>
          <a:lstStyle/>
          <a:p>
            <a:r>
              <a:rPr lang="en-US" sz="1800" dirty="0"/>
              <a:t>*Once your slides have been generated, you can try different looks, then export them as a .pptx filed. </a:t>
            </a:r>
            <a:endParaRPr lang="en-US" sz="1600" b="1" i="0" dirty="0">
              <a:effectLst/>
            </a:endParaRPr>
          </a:p>
        </p:txBody>
      </p:sp>
    </p:spTree>
    <p:extLst>
      <p:ext uri="{BB962C8B-B14F-4D97-AF65-F5344CB8AC3E}">
        <p14:creationId xmlns:p14="http://schemas.microsoft.com/office/powerpoint/2010/main" val="2952264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E17A6-8400-7660-C093-A84526FEC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D3DD8-1E25-3F39-F045-E1DBC4BE174A}"/>
              </a:ext>
            </a:extLst>
          </p:cNvPr>
          <p:cNvSpPr>
            <a:spLocks noGrp="1"/>
          </p:cNvSpPr>
          <p:nvPr>
            <p:ph type="title"/>
          </p:nvPr>
        </p:nvSpPr>
        <p:spPr>
          <a:xfrm>
            <a:off x="1143001" y="-183499"/>
            <a:ext cx="9905998" cy="1478570"/>
          </a:xfrm>
        </p:spPr>
        <p:txBody>
          <a:bodyPr>
            <a:normAutofit/>
          </a:bodyPr>
          <a:lstStyle/>
          <a:p>
            <a:r>
              <a:rPr lang="en-US" sz="4400" dirty="0">
                <a:latin typeface="Rockwell" panose="02060603020205020403" pitchFamily="18" charset="0"/>
              </a:rPr>
              <a:t>PowerPoint slides</a:t>
            </a:r>
          </a:p>
        </p:txBody>
      </p:sp>
      <p:pic>
        <p:nvPicPr>
          <p:cNvPr id="5" name="Picture 4" descr="A screenshot of a computer&#10;&#10;Description automatically generate">
            <a:extLst>
              <a:ext uri="{FF2B5EF4-FFF2-40B4-BE49-F238E27FC236}">
                <a16:creationId xmlns:a16="http://schemas.microsoft.com/office/drawing/2014/main" id="{E7F06EEA-24B3-E7BB-2611-B9606712A557}"/>
              </a:ext>
            </a:extLst>
          </p:cNvPr>
          <p:cNvPicPr>
            <a:picLocks noChangeAspect="1"/>
          </p:cNvPicPr>
          <p:nvPr/>
        </p:nvPicPr>
        <p:blipFill>
          <a:blip r:embed="rId2"/>
          <a:stretch>
            <a:fillRect/>
          </a:stretch>
        </p:blipFill>
        <p:spPr>
          <a:xfrm>
            <a:off x="1830523" y="1654811"/>
            <a:ext cx="8530954" cy="5066664"/>
          </a:xfrm>
          <a:prstGeom prst="rect">
            <a:avLst/>
          </a:prstGeom>
        </p:spPr>
      </p:pic>
      <p:sp>
        <p:nvSpPr>
          <p:cNvPr id="6" name="Slide Number Placeholder 5">
            <a:extLst>
              <a:ext uri="{FF2B5EF4-FFF2-40B4-BE49-F238E27FC236}">
                <a16:creationId xmlns:a16="http://schemas.microsoft.com/office/drawing/2014/main" id="{B910D524-9286-F753-0BE8-23180A7516BA}"/>
              </a:ext>
            </a:extLst>
          </p:cNvPr>
          <p:cNvSpPr>
            <a:spLocks noGrp="1"/>
          </p:cNvSpPr>
          <p:nvPr>
            <p:ph type="sldNum" sz="quarter" idx="12"/>
          </p:nvPr>
        </p:nvSpPr>
        <p:spPr/>
        <p:txBody>
          <a:bodyPr/>
          <a:lstStyle/>
          <a:p>
            <a:fld id="{6D22F896-40B5-4ADD-8801-0D06FADFA095}" type="slidenum">
              <a:rPr lang="en-US" smtClean="0"/>
              <a:t>16</a:t>
            </a:fld>
            <a:endParaRPr lang="en-US" dirty="0"/>
          </a:p>
        </p:txBody>
      </p:sp>
      <p:sp>
        <p:nvSpPr>
          <p:cNvPr id="7" name="TextBox 6">
            <a:extLst>
              <a:ext uri="{FF2B5EF4-FFF2-40B4-BE49-F238E27FC236}">
                <a16:creationId xmlns:a16="http://schemas.microsoft.com/office/drawing/2014/main" id="{BA0C3410-CD7E-E037-1DF8-08EE28302ECA}"/>
              </a:ext>
            </a:extLst>
          </p:cNvPr>
          <p:cNvSpPr txBox="1"/>
          <p:nvPr/>
        </p:nvSpPr>
        <p:spPr>
          <a:xfrm>
            <a:off x="1340650" y="971905"/>
            <a:ext cx="8881946" cy="646331"/>
          </a:xfrm>
          <a:prstGeom prst="rect">
            <a:avLst/>
          </a:prstGeom>
          <a:noFill/>
        </p:spPr>
        <p:txBody>
          <a:bodyPr wrap="square">
            <a:spAutoFit/>
          </a:bodyPr>
          <a:lstStyle/>
          <a:p>
            <a:r>
              <a:rPr lang="en-US" sz="1800" dirty="0"/>
              <a:t>*After you export your slides, you can then edit them in PowerPoint, like any a normal PowerPoint file.</a:t>
            </a:r>
            <a:endParaRPr lang="en-US" sz="1600" b="1" i="0" dirty="0">
              <a:effectLst/>
            </a:endParaRPr>
          </a:p>
        </p:txBody>
      </p:sp>
    </p:spTree>
    <p:extLst>
      <p:ext uri="{BB962C8B-B14F-4D97-AF65-F5344CB8AC3E}">
        <p14:creationId xmlns:p14="http://schemas.microsoft.com/office/powerpoint/2010/main" val="1054020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6CE4-2B13-4715-B5B2-615A55922CA1}"/>
              </a:ext>
            </a:extLst>
          </p:cNvPr>
          <p:cNvSpPr>
            <a:spLocks noGrp="1"/>
          </p:cNvSpPr>
          <p:nvPr>
            <p:ph type="title"/>
          </p:nvPr>
        </p:nvSpPr>
        <p:spPr>
          <a:xfrm>
            <a:off x="1141412" y="-84434"/>
            <a:ext cx="9905998" cy="1478570"/>
          </a:xfrm>
        </p:spPr>
        <p:txBody>
          <a:bodyPr>
            <a:normAutofit/>
          </a:bodyPr>
          <a:lstStyle/>
          <a:p>
            <a:r>
              <a:rPr lang="en-US" sz="4400" dirty="0">
                <a:latin typeface="Rockwell" panose="02060603020205020403" pitchFamily="18" charset="0"/>
              </a:rPr>
              <a:t>NEW COURSE OUTLINE</a:t>
            </a:r>
          </a:p>
        </p:txBody>
      </p:sp>
      <p:pic>
        <p:nvPicPr>
          <p:cNvPr id="5" name="Picture 4" descr="A screenshot of a chat&#10;&#10;Description automatically generated">
            <a:extLst>
              <a:ext uri="{FF2B5EF4-FFF2-40B4-BE49-F238E27FC236}">
                <a16:creationId xmlns:a16="http://schemas.microsoft.com/office/drawing/2014/main" id="{732BD8AC-F111-A6BC-80F2-E8B090BCCBDA}"/>
              </a:ext>
            </a:extLst>
          </p:cNvPr>
          <p:cNvPicPr>
            <a:picLocks noChangeAspect="1"/>
          </p:cNvPicPr>
          <p:nvPr/>
        </p:nvPicPr>
        <p:blipFill rotWithShape="1">
          <a:blip r:embed="rId2"/>
          <a:srcRect t="16633"/>
          <a:stretch/>
        </p:blipFill>
        <p:spPr>
          <a:xfrm>
            <a:off x="2088489" y="1863037"/>
            <a:ext cx="8958921" cy="4529078"/>
          </a:xfrm>
          <a:prstGeom prst="rect">
            <a:avLst/>
          </a:prstGeom>
        </p:spPr>
      </p:pic>
      <p:sp>
        <p:nvSpPr>
          <p:cNvPr id="7" name="TextBox 6">
            <a:extLst>
              <a:ext uri="{FF2B5EF4-FFF2-40B4-BE49-F238E27FC236}">
                <a16:creationId xmlns:a16="http://schemas.microsoft.com/office/drawing/2014/main" id="{ADA7C1B6-5D1B-8C79-B026-0337870C86E4}"/>
              </a:ext>
            </a:extLst>
          </p:cNvPr>
          <p:cNvSpPr txBox="1"/>
          <p:nvPr/>
        </p:nvSpPr>
        <p:spPr>
          <a:xfrm>
            <a:off x="1312607" y="970485"/>
            <a:ext cx="8358313" cy="892552"/>
          </a:xfrm>
          <a:prstGeom prst="rect">
            <a:avLst/>
          </a:prstGeom>
          <a:noFill/>
        </p:spPr>
        <p:txBody>
          <a:bodyPr wrap="square">
            <a:spAutoFit/>
          </a:bodyPr>
          <a:lstStyle/>
          <a:p>
            <a:r>
              <a:rPr lang="en-US" sz="1800" dirty="0"/>
              <a:t>Use generative AI as a creative assistant to help you brainstorm an outline of topics for a new course, or help you reimagine or redo a course you have previously taught</a:t>
            </a:r>
            <a:r>
              <a:rPr lang="en-US" sz="1800" b="1" dirty="0"/>
              <a:t>.</a:t>
            </a:r>
            <a:br>
              <a:rPr lang="en-US" sz="1600" dirty="0"/>
            </a:br>
            <a:endParaRPr lang="en-US" sz="1600" b="1" i="0" dirty="0">
              <a:effectLst/>
            </a:endParaRPr>
          </a:p>
        </p:txBody>
      </p:sp>
      <p:sp>
        <p:nvSpPr>
          <p:cNvPr id="8" name="Slide Number Placeholder 7">
            <a:extLst>
              <a:ext uri="{FF2B5EF4-FFF2-40B4-BE49-F238E27FC236}">
                <a16:creationId xmlns:a16="http://schemas.microsoft.com/office/drawing/2014/main" id="{FD875F28-603B-73FA-DC6A-096F2B43BE06}"/>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217217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64B1A-088B-E493-359F-FDF53901D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A74F4F-BBDC-4325-EF7A-8A90CDB2E751}"/>
              </a:ext>
            </a:extLst>
          </p:cNvPr>
          <p:cNvSpPr>
            <a:spLocks noGrp="1"/>
          </p:cNvSpPr>
          <p:nvPr>
            <p:ph type="title"/>
          </p:nvPr>
        </p:nvSpPr>
        <p:spPr>
          <a:xfrm>
            <a:off x="1141413" y="240831"/>
            <a:ext cx="9905998" cy="1478570"/>
          </a:xfrm>
        </p:spPr>
        <p:txBody>
          <a:bodyPr>
            <a:normAutofit/>
          </a:bodyPr>
          <a:lstStyle/>
          <a:p>
            <a:r>
              <a:rPr lang="en-US" sz="4400" dirty="0">
                <a:latin typeface="Rockwell" panose="02060603020205020403" pitchFamily="18" charset="0"/>
              </a:rPr>
              <a:t>NEW COURSE OUTLINE</a:t>
            </a:r>
          </a:p>
        </p:txBody>
      </p:sp>
      <p:sp>
        <p:nvSpPr>
          <p:cNvPr id="8" name="Slide Number Placeholder 7">
            <a:extLst>
              <a:ext uri="{FF2B5EF4-FFF2-40B4-BE49-F238E27FC236}">
                <a16:creationId xmlns:a16="http://schemas.microsoft.com/office/drawing/2014/main" id="{42FFC05E-A82F-E1F6-CB8B-A21595321BB0}"/>
              </a:ext>
            </a:extLst>
          </p:cNvPr>
          <p:cNvSpPr>
            <a:spLocks noGrp="1"/>
          </p:cNvSpPr>
          <p:nvPr>
            <p:ph type="sldNum" sz="quarter" idx="12"/>
          </p:nvPr>
        </p:nvSpPr>
        <p:spPr/>
        <p:txBody>
          <a:bodyPr/>
          <a:lstStyle/>
          <a:p>
            <a:fld id="{6D22F896-40B5-4ADD-8801-0D06FADFA095}" type="slidenum">
              <a:rPr lang="en-US" smtClean="0"/>
              <a:t>3</a:t>
            </a:fld>
            <a:endParaRPr lang="en-US" dirty="0"/>
          </a:p>
        </p:txBody>
      </p:sp>
      <p:sp>
        <p:nvSpPr>
          <p:cNvPr id="9" name="TextBox 8">
            <a:extLst>
              <a:ext uri="{FF2B5EF4-FFF2-40B4-BE49-F238E27FC236}">
                <a16:creationId xmlns:a16="http://schemas.microsoft.com/office/drawing/2014/main" id="{BF7CD8C7-5D79-ADF8-118A-641F119C1EA4}"/>
              </a:ext>
            </a:extLst>
          </p:cNvPr>
          <p:cNvSpPr txBox="1"/>
          <p:nvPr/>
        </p:nvSpPr>
        <p:spPr>
          <a:xfrm>
            <a:off x="1390666" y="1273125"/>
            <a:ext cx="8358313" cy="5324535"/>
          </a:xfrm>
          <a:prstGeom prst="rect">
            <a:avLst/>
          </a:prstGeom>
          <a:noFill/>
        </p:spPr>
        <p:txBody>
          <a:bodyPr wrap="square">
            <a:spAutoFit/>
          </a:bodyPr>
          <a:lstStyle/>
          <a:p>
            <a:r>
              <a:rPr lang="en-US" sz="1800" dirty="0"/>
              <a:t>Make sure to include a detailed prompt that outlines exactly what you want your AI assistant to do. </a:t>
            </a:r>
            <a:r>
              <a:rPr lang="en-US" dirty="0"/>
              <a:t> The more specific you are, the better the output will be.</a:t>
            </a:r>
          </a:p>
          <a:p>
            <a:endParaRPr lang="en-US" dirty="0"/>
          </a:p>
          <a:p>
            <a:r>
              <a:rPr lang="en-US" dirty="0"/>
              <a:t>A basic template could look like this:</a:t>
            </a:r>
          </a:p>
          <a:p>
            <a:endParaRPr lang="en-US" sz="1600" b="1" i="0" dirty="0">
              <a:effectLst/>
            </a:endParaRPr>
          </a:p>
          <a:p>
            <a:r>
              <a:rPr lang="en-US" dirty="0"/>
              <a:t>Act as [</a:t>
            </a:r>
            <a:r>
              <a:rPr lang="en-US" dirty="0">
                <a:effectLst/>
              </a:rPr>
              <a:t>persona you want </a:t>
            </a:r>
            <a:r>
              <a:rPr lang="en-US" dirty="0" err="1">
                <a:effectLst/>
              </a:rPr>
              <a:t>ChatGPT</a:t>
            </a:r>
            <a:r>
              <a:rPr lang="en-US" dirty="0">
                <a:effectLst/>
              </a:rPr>
              <a:t> to simulate]</a:t>
            </a:r>
            <a:r>
              <a:rPr lang="en-US" dirty="0"/>
              <a:t>. </a:t>
            </a:r>
          </a:p>
          <a:p>
            <a:r>
              <a:rPr lang="en-US" dirty="0"/>
              <a:t>I am [</a:t>
            </a:r>
            <a:r>
              <a:rPr lang="en-US" dirty="0">
                <a:effectLst/>
              </a:rPr>
              <a:t>persona who's giving instructions]</a:t>
            </a:r>
            <a:r>
              <a:rPr lang="en-US" dirty="0"/>
              <a:t>. </a:t>
            </a:r>
          </a:p>
          <a:p>
            <a:endParaRPr lang="en-US" dirty="0"/>
          </a:p>
          <a:p>
            <a:r>
              <a:rPr lang="en-US" dirty="0"/>
              <a:t>I want you to [</a:t>
            </a:r>
            <a:r>
              <a:rPr lang="en-US" dirty="0">
                <a:effectLst/>
              </a:rPr>
              <a:t>task]</a:t>
            </a:r>
            <a:r>
              <a:rPr lang="en-US" dirty="0"/>
              <a:t>. </a:t>
            </a:r>
          </a:p>
          <a:p>
            <a:endParaRPr lang="en-US" dirty="0"/>
          </a:p>
          <a:p>
            <a:r>
              <a:rPr lang="en-US" dirty="0"/>
              <a:t>Constraints: (What difficulty level do you want the content to be? Are there keywords or topics that you want included? Etc.)</a:t>
            </a:r>
          </a:p>
          <a:p>
            <a:r>
              <a:rPr lang="en-US" dirty="0"/>
              <a:t>• [</a:t>
            </a:r>
            <a:r>
              <a:rPr lang="en-US" dirty="0">
                <a:effectLst/>
              </a:rPr>
              <a:t>constraint 1]</a:t>
            </a:r>
            <a:r>
              <a:rPr lang="en-US" dirty="0"/>
              <a:t> </a:t>
            </a:r>
          </a:p>
          <a:p>
            <a:r>
              <a:rPr lang="en-US" dirty="0"/>
              <a:t>• [</a:t>
            </a:r>
            <a:r>
              <a:rPr lang="en-US" dirty="0">
                <a:effectLst/>
              </a:rPr>
              <a:t>constraint 2]</a:t>
            </a:r>
            <a:endParaRPr lang="en-US" dirty="0"/>
          </a:p>
          <a:p>
            <a:r>
              <a:rPr lang="en-US" dirty="0"/>
              <a:t>• [</a:t>
            </a:r>
            <a:r>
              <a:rPr lang="en-US" dirty="0">
                <a:effectLst/>
              </a:rPr>
              <a:t>constraint 3]</a:t>
            </a:r>
            <a:endParaRPr lang="en-US" dirty="0"/>
          </a:p>
          <a:p>
            <a:endParaRPr lang="en-US" dirty="0"/>
          </a:p>
          <a:p>
            <a:r>
              <a:rPr lang="en-US" dirty="0"/>
              <a:t>Output format: </a:t>
            </a:r>
          </a:p>
          <a:p>
            <a:r>
              <a:rPr lang="en-US" dirty="0"/>
              <a:t>• [</a:t>
            </a:r>
            <a:r>
              <a:rPr lang="en-US" dirty="0">
                <a:effectLst/>
              </a:rPr>
              <a:t>format instruction 1]</a:t>
            </a:r>
            <a:endParaRPr lang="en-US" dirty="0"/>
          </a:p>
          <a:p>
            <a:r>
              <a:rPr lang="en-US" dirty="0"/>
              <a:t>• [</a:t>
            </a:r>
            <a:r>
              <a:rPr lang="en-US" dirty="0">
                <a:effectLst/>
              </a:rPr>
              <a:t>format instruction 2]</a:t>
            </a:r>
            <a:endParaRPr lang="en-US" b="1" i="0" dirty="0">
              <a:effectLst/>
            </a:endParaRPr>
          </a:p>
        </p:txBody>
      </p:sp>
    </p:spTree>
    <p:extLst>
      <p:ext uri="{BB962C8B-B14F-4D97-AF65-F5344CB8AC3E}">
        <p14:creationId xmlns:p14="http://schemas.microsoft.com/office/powerpoint/2010/main" val="2031837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405D2-16BF-B2FA-7574-A2DD2BA8C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10FA7C-72AE-36FD-22FC-64CB082C667C}"/>
              </a:ext>
            </a:extLst>
          </p:cNvPr>
          <p:cNvSpPr>
            <a:spLocks noGrp="1"/>
          </p:cNvSpPr>
          <p:nvPr>
            <p:ph type="title"/>
          </p:nvPr>
        </p:nvSpPr>
        <p:spPr>
          <a:xfrm>
            <a:off x="1143000" y="6655"/>
            <a:ext cx="9905998" cy="1478570"/>
          </a:xfrm>
        </p:spPr>
        <p:txBody>
          <a:bodyPr>
            <a:normAutofit/>
          </a:bodyPr>
          <a:lstStyle/>
          <a:p>
            <a:r>
              <a:rPr lang="en-US" sz="4400" dirty="0">
                <a:latin typeface="Rockwell" panose="02060603020205020403" pitchFamily="18" charset="0"/>
              </a:rPr>
              <a:t>NEW COURSE OUTLINE</a:t>
            </a:r>
          </a:p>
        </p:txBody>
      </p:sp>
      <p:pic>
        <p:nvPicPr>
          <p:cNvPr id="7" name="Picture 6" descr="A screenshot of a paper&#10;&#10;Description automatically generated">
            <a:extLst>
              <a:ext uri="{FF2B5EF4-FFF2-40B4-BE49-F238E27FC236}">
                <a16:creationId xmlns:a16="http://schemas.microsoft.com/office/drawing/2014/main" id="{07541599-E395-21A3-64C3-0ABBD71B8EAB}"/>
              </a:ext>
            </a:extLst>
          </p:cNvPr>
          <p:cNvPicPr>
            <a:picLocks noChangeAspect="1"/>
          </p:cNvPicPr>
          <p:nvPr/>
        </p:nvPicPr>
        <p:blipFill rotWithShape="1">
          <a:blip r:embed="rId2"/>
          <a:srcRect t="9723"/>
          <a:stretch/>
        </p:blipFill>
        <p:spPr>
          <a:xfrm>
            <a:off x="427394" y="1884556"/>
            <a:ext cx="11337211" cy="4732613"/>
          </a:xfrm>
          <a:prstGeom prst="rect">
            <a:avLst/>
          </a:prstGeom>
        </p:spPr>
      </p:pic>
      <p:sp>
        <p:nvSpPr>
          <p:cNvPr id="8" name="Slide Number Placeholder 7">
            <a:extLst>
              <a:ext uri="{FF2B5EF4-FFF2-40B4-BE49-F238E27FC236}">
                <a16:creationId xmlns:a16="http://schemas.microsoft.com/office/drawing/2014/main" id="{EBE12271-4BDA-4C0C-6F81-FE8E5F5BED8C}"/>
              </a:ext>
            </a:extLst>
          </p:cNvPr>
          <p:cNvSpPr>
            <a:spLocks noGrp="1"/>
          </p:cNvSpPr>
          <p:nvPr>
            <p:ph type="sldNum" sz="quarter" idx="12"/>
          </p:nvPr>
        </p:nvSpPr>
        <p:spPr/>
        <p:txBody>
          <a:bodyPr/>
          <a:lstStyle/>
          <a:p>
            <a:fld id="{6D22F896-40B5-4ADD-8801-0D06FADFA095}" type="slidenum">
              <a:rPr lang="en-US" smtClean="0"/>
              <a:t>4</a:t>
            </a:fld>
            <a:endParaRPr lang="en-US" dirty="0"/>
          </a:p>
        </p:txBody>
      </p:sp>
      <p:sp>
        <p:nvSpPr>
          <p:cNvPr id="9" name="TextBox 8">
            <a:extLst>
              <a:ext uri="{FF2B5EF4-FFF2-40B4-BE49-F238E27FC236}">
                <a16:creationId xmlns:a16="http://schemas.microsoft.com/office/drawing/2014/main" id="{B5FB3170-4DCA-EAD4-7E0E-FD087D109E06}"/>
              </a:ext>
            </a:extLst>
          </p:cNvPr>
          <p:cNvSpPr txBox="1"/>
          <p:nvPr/>
        </p:nvSpPr>
        <p:spPr>
          <a:xfrm>
            <a:off x="1390666" y="1115893"/>
            <a:ext cx="8358313" cy="369332"/>
          </a:xfrm>
          <a:prstGeom prst="rect">
            <a:avLst/>
          </a:prstGeom>
          <a:noFill/>
        </p:spPr>
        <p:txBody>
          <a:bodyPr wrap="square">
            <a:spAutoFit/>
          </a:bodyPr>
          <a:lstStyle/>
          <a:p>
            <a:r>
              <a:rPr lang="en-US" sz="1800" dirty="0"/>
              <a:t>Ex: National Security Studies current topics course about nuclear issues.</a:t>
            </a:r>
            <a:endParaRPr lang="en-US" sz="1600" b="1" i="0" dirty="0">
              <a:effectLst/>
            </a:endParaRPr>
          </a:p>
        </p:txBody>
      </p:sp>
    </p:spTree>
    <p:extLst>
      <p:ext uri="{BB962C8B-B14F-4D97-AF65-F5344CB8AC3E}">
        <p14:creationId xmlns:p14="http://schemas.microsoft.com/office/powerpoint/2010/main" val="2178707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C6951-7E74-A51A-9169-0554BEC11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72623-150E-25B6-D985-96AE229ABC46}"/>
              </a:ext>
            </a:extLst>
          </p:cNvPr>
          <p:cNvSpPr>
            <a:spLocks noGrp="1"/>
          </p:cNvSpPr>
          <p:nvPr>
            <p:ph type="title"/>
          </p:nvPr>
        </p:nvSpPr>
        <p:spPr>
          <a:xfrm>
            <a:off x="1018750" y="72328"/>
            <a:ext cx="9905998" cy="1478570"/>
          </a:xfrm>
        </p:spPr>
        <p:txBody>
          <a:bodyPr>
            <a:normAutofit/>
          </a:bodyPr>
          <a:lstStyle/>
          <a:p>
            <a:r>
              <a:rPr lang="en-US" sz="4400" dirty="0">
                <a:latin typeface="Rockwell" panose="02060603020205020403" pitchFamily="18" charset="0"/>
              </a:rPr>
              <a:t>NEW COURSE OUTLINE</a:t>
            </a:r>
          </a:p>
        </p:txBody>
      </p:sp>
      <p:pic>
        <p:nvPicPr>
          <p:cNvPr id="8" name="Screen Recording 2024-01-24 at 1.04.30 PM.mov">
            <a:hlinkClick r:id="" action="ppaction://media"/>
            <a:extLst>
              <a:ext uri="{FF2B5EF4-FFF2-40B4-BE49-F238E27FC236}">
                <a16:creationId xmlns:a16="http://schemas.microsoft.com/office/drawing/2014/main" id="{F255E8FF-319B-B749-9F94-0CE0A5E0BD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4237" y="1452632"/>
            <a:ext cx="8980350" cy="5121467"/>
          </a:xfrm>
          <a:prstGeom prst="rect">
            <a:avLst/>
          </a:prstGeom>
        </p:spPr>
      </p:pic>
      <p:sp>
        <p:nvSpPr>
          <p:cNvPr id="9" name="Slide Number Placeholder 8">
            <a:extLst>
              <a:ext uri="{FF2B5EF4-FFF2-40B4-BE49-F238E27FC236}">
                <a16:creationId xmlns:a16="http://schemas.microsoft.com/office/drawing/2014/main" id="{9F364969-A49F-A07C-DDF5-51D7BCBDB09D}"/>
              </a:ext>
            </a:extLst>
          </p:cNvPr>
          <p:cNvSpPr>
            <a:spLocks noGrp="1"/>
          </p:cNvSpPr>
          <p:nvPr>
            <p:ph type="sldNum" sz="quarter" idx="12"/>
          </p:nvPr>
        </p:nvSpPr>
        <p:spPr/>
        <p:txBody>
          <a:bodyPr/>
          <a:lstStyle/>
          <a:p>
            <a:fld id="{6D22F896-40B5-4ADD-8801-0D06FADFA095}" type="slidenum">
              <a:rPr lang="en-US" smtClean="0"/>
              <a:t>5</a:t>
            </a:fld>
            <a:endParaRPr lang="en-US" dirty="0"/>
          </a:p>
        </p:txBody>
      </p:sp>
      <p:sp>
        <p:nvSpPr>
          <p:cNvPr id="11" name="TextBox 10">
            <a:extLst>
              <a:ext uri="{FF2B5EF4-FFF2-40B4-BE49-F238E27FC236}">
                <a16:creationId xmlns:a16="http://schemas.microsoft.com/office/drawing/2014/main" id="{0E9C1477-F359-3309-B0ED-EF0009753EC2}"/>
              </a:ext>
            </a:extLst>
          </p:cNvPr>
          <p:cNvSpPr txBox="1"/>
          <p:nvPr/>
        </p:nvSpPr>
        <p:spPr>
          <a:xfrm>
            <a:off x="1455235" y="1083300"/>
            <a:ext cx="6099716" cy="369332"/>
          </a:xfrm>
          <a:prstGeom prst="rect">
            <a:avLst/>
          </a:prstGeom>
          <a:noFill/>
        </p:spPr>
        <p:txBody>
          <a:bodyPr wrap="square">
            <a:spAutoFit/>
          </a:bodyPr>
          <a:lstStyle/>
          <a:p>
            <a:r>
              <a:rPr lang="en-US" dirty="0"/>
              <a:t>Video clip</a:t>
            </a:r>
            <a:r>
              <a:rPr lang="en-US" sz="1800" dirty="0"/>
              <a:t>: Results of the output for the Nuclear Issues </a:t>
            </a:r>
            <a:r>
              <a:rPr lang="en-US" dirty="0"/>
              <a:t>course.</a:t>
            </a:r>
            <a:endParaRPr lang="en-US" sz="1600" b="1" i="0" dirty="0">
              <a:effectLst/>
            </a:endParaRPr>
          </a:p>
        </p:txBody>
      </p:sp>
    </p:spTree>
    <p:extLst>
      <p:ext uri="{BB962C8B-B14F-4D97-AF65-F5344CB8AC3E}">
        <p14:creationId xmlns:p14="http://schemas.microsoft.com/office/powerpoint/2010/main" val="13721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55F81-DDD1-63B8-D493-FFB207E200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AAAC8C-18BB-73C9-6E99-35772AEBB428}"/>
              </a:ext>
            </a:extLst>
          </p:cNvPr>
          <p:cNvSpPr>
            <a:spLocks noGrp="1"/>
          </p:cNvSpPr>
          <p:nvPr>
            <p:ph type="title"/>
          </p:nvPr>
        </p:nvSpPr>
        <p:spPr>
          <a:xfrm>
            <a:off x="1143001" y="0"/>
            <a:ext cx="9905998" cy="1478570"/>
          </a:xfrm>
        </p:spPr>
        <p:txBody>
          <a:bodyPr>
            <a:normAutofit/>
          </a:bodyPr>
          <a:lstStyle/>
          <a:p>
            <a:r>
              <a:rPr lang="en-US" sz="4400" dirty="0">
                <a:latin typeface="Rockwell" panose="02060603020205020403" pitchFamily="18" charset="0"/>
              </a:rPr>
              <a:t>NEW COURSE OUTLINE</a:t>
            </a:r>
          </a:p>
        </p:txBody>
      </p:sp>
      <p:pic>
        <p:nvPicPr>
          <p:cNvPr id="4" name="Picture 3" descr="A screenshot of a cell phone&#10;&#10;Description automatically generated">
            <a:extLst>
              <a:ext uri="{FF2B5EF4-FFF2-40B4-BE49-F238E27FC236}">
                <a16:creationId xmlns:a16="http://schemas.microsoft.com/office/drawing/2014/main" id="{02CF6BEA-5ABB-4179-99CD-6C55070C791C}"/>
              </a:ext>
            </a:extLst>
          </p:cNvPr>
          <p:cNvPicPr>
            <a:picLocks noChangeAspect="1"/>
          </p:cNvPicPr>
          <p:nvPr/>
        </p:nvPicPr>
        <p:blipFill>
          <a:blip r:embed="rId2"/>
          <a:stretch>
            <a:fillRect/>
          </a:stretch>
        </p:blipFill>
        <p:spPr>
          <a:xfrm>
            <a:off x="1371622" y="1974264"/>
            <a:ext cx="8166036" cy="4763103"/>
          </a:xfrm>
          <a:prstGeom prst="rect">
            <a:avLst/>
          </a:prstGeom>
        </p:spPr>
      </p:pic>
      <p:sp>
        <p:nvSpPr>
          <p:cNvPr id="5" name="Slide Number Placeholder 4">
            <a:extLst>
              <a:ext uri="{FF2B5EF4-FFF2-40B4-BE49-F238E27FC236}">
                <a16:creationId xmlns:a16="http://schemas.microsoft.com/office/drawing/2014/main" id="{BB6DAE07-D952-32AC-CA5B-842B8C3250EE}"/>
              </a:ext>
            </a:extLst>
          </p:cNvPr>
          <p:cNvSpPr>
            <a:spLocks noGrp="1"/>
          </p:cNvSpPr>
          <p:nvPr>
            <p:ph type="sldNum" sz="quarter" idx="12"/>
          </p:nvPr>
        </p:nvSpPr>
        <p:spPr/>
        <p:txBody>
          <a:bodyPr/>
          <a:lstStyle/>
          <a:p>
            <a:fld id="{6D22F896-40B5-4ADD-8801-0D06FADFA095}" type="slidenum">
              <a:rPr lang="en-US" smtClean="0"/>
              <a:t>6</a:t>
            </a:fld>
            <a:endParaRPr lang="en-US" dirty="0"/>
          </a:p>
        </p:txBody>
      </p:sp>
      <p:sp>
        <p:nvSpPr>
          <p:cNvPr id="7" name="TextBox 6">
            <a:extLst>
              <a:ext uri="{FF2B5EF4-FFF2-40B4-BE49-F238E27FC236}">
                <a16:creationId xmlns:a16="http://schemas.microsoft.com/office/drawing/2014/main" id="{BDBA5F1A-4018-45A1-3462-0AFE2EAD47E2}"/>
              </a:ext>
            </a:extLst>
          </p:cNvPr>
          <p:cNvSpPr txBox="1"/>
          <p:nvPr/>
        </p:nvSpPr>
        <p:spPr>
          <a:xfrm>
            <a:off x="1602432" y="1050934"/>
            <a:ext cx="8166035" cy="923330"/>
          </a:xfrm>
          <a:prstGeom prst="rect">
            <a:avLst/>
          </a:prstGeom>
          <a:noFill/>
        </p:spPr>
        <p:txBody>
          <a:bodyPr wrap="square">
            <a:spAutoFit/>
          </a:bodyPr>
          <a:lstStyle/>
          <a:p>
            <a:r>
              <a:rPr lang="en-US" sz="1800" dirty="0"/>
              <a:t>After receiving the initial output, you can ask it to generate a new result,</a:t>
            </a:r>
            <a:r>
              <a:rPr lang="en-US" dirty="0"/>
              <a:t> or several, so you get multiple ideas, or you can ask your AI assistant to change something, or you can ask for more detail.</a:t>
            </a:r>
            <a:endParaRPr lang="en-US" sz="1600" b="1" i="0" dirty="0">
              <a:effectLst/>
            </a:endParaRPr>
          </a:p>
        </p:txBody>
      </p:sp>
    </p:spTree>
    <p:extLst>
      <p:ext uri="{BB962C8B-B14F-4D97-AF65-F5344CB8AC3E}">
        <p14:creationId xmlns:p14="http://schemas.microsoft.com/office/powerpoint/2010/main" val="1892556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3DD99-5F4B-DB0C-DF05-B06B643738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00BBFC-B79E-0642-AA15-14368920B95A}"/>
              </a:ext>
            </a:extLst>
          </p:cNvPr>
          <p:cNvSpPr>
            <a:spLocks noGrp="1"/>
          </p:cNvSpPr>
          <p:nvPr>
            <p:ph type="title"/>
          </p:nvPr>
        </p:nvSpPr>
        <p:spPr>
          <a:xfrm>
            <a:off x="1143001" y="-93706"/>
            <a:ext cx="9905998" cy="1478570"/>
          </a:xfrm>
        </p:spPr>
        <p:txBody>
          <a:bodyPr>
            <a:normAutofit/>
          </a:bodyPr>
          <a:lstStyle/>
          <a:p>
            <a:r>
              <a:rPr lang="en-US" sz="4400" dirty="0">
                <a:latin typeface="Rockwell" panose="02060603020205020403" pitchFamily="18" charset="0"/>
              </a:rPr>
              <a:t>NEW COURSE content</a:t>
            </a:r>
          </a:p>
        </p:txBody>
      </p:sp>
      <p:pic>
        <p:nvPicPr>
          <p:cNvPr id="5" name="Picture 4" descr="A white text on a white background&#10;&#10;Description automatically generated">
            <a:extLst>
              <a:ext uri="{FF2B5EF4-FFF2-40B4-BE49-F238E27FC236}">
                <a16:creationId xmlns:a16="http://schemas.microsoft.com/office/drawing/2014/main" id="{7CB58B9C-4D1F-D25B-5910-6E7D42B7A987}"/>
              </a:ext>
            </a:extLst>
          </p:cNvPr>
          <p:cNvPicPr>
            <a:picLocks noChangeAspect="1"/>
          </p:cNvPicPr>
          <p:nvPr/>
        </p:nvPicPr>
        <p:blipFill rotWithShape="1">
          <a:blip r:embed="rId2"/>
          <a:srcRect b="2365"/>
          <a:stretch/>
        </p:blipFill>
        <p:spPr>
          <a:xfrm>
            <a:off x="1709056" y="2134213"/>
            <a:ext cx="8483159" cy="4723787"/>
          </a:xfrm>
          <a:prstGeom prst="rect">
            <a:avLst/>
          </a:prstGeom>
        </p:spPr>
      </p:pic>
      <p:sp>
        <p:nvSpPr>
          <p:cNvPr id="6" name="Slide Number Placeholder 5">
            <a:extLst>
              <a:ext uri="{FF2B5EF4-FFF2-40B4-BE49-F238E27FC236}">
                <a16:creationId xmlns:a16="http://schemas.microsoft.com/office/drawing/2014/main" id="{5C112C8F-D018-6D8C-74D0-4524466B6652}"/>
              </a:ext>
            </a:extLst>
          </p:cNvPr>
          <p:cNvSpPr>
            <a:spLocks noGrp="1"/>
          </p:cNvSpPr>
          <p:nvPr>
            <p:ph type="sldNum" sz="quarter" idx="12"/>
          </p:nvPr>
        </p:nvSpPr>
        <p:spPr/>
        <p:txBody>
          <a:bodyPr/>
          <a:lstStyle/>
          <a:p>
            <a:fld id="{6D22F896-40B5-4ADD-8801-0D06FADFA095}" type="slidenum">
              <a:rPr lang="en-US" smtClean="0"/>
              <a:t>7</a:t>
            </a:fld>
            <a:endParaRPr lang="en-US" dirty="0"/>
          </a:p>
        </p:txBody>
      </p:sp>
      <p:sp>
        <p:nvSpPr>
          <p:cNvPr id="8" name="TextBox 7">
            <a:extLst>
              <a:ext uri="{FF2B5EF4-FFF2-40B4-BE49-F238E27FC236}">
                <a16:creationId xmlns:a16="http://schemas.microsoft.com/office/drawing/2014/main" id="{2C5B2BB8-C5A5-024D-2CBB-213EA5009CE2}"/>
              </a:ext>
            </a:extLst>
          </p:cNvPr>
          <p:cNvSpPr txBox="1"/>
          <p:nvPr/>
        </p:nvSpPr>
        <p:spPr>
          <a:xfrm>
            <a:off x="1234496" y="933884"/>
            <a:ext cx="8957719" cy="1200329"/>
          </a:xfrm>
          <a:prstGeom prst="rect">
            <a:avLst/>
          </a:prstGeom>
          <a:noFill/>
        </p:spPr>
        <p:txBody>
          <a:bodyPr wrap="square">
            <a:spAutoFit/>
          </a:bodyPr>
          <a:lstStyle/>
          <a:p>
            <a:r>
              <a:rPr lang="en-US" sz="1800" dirty="0"/>
              <a:t>*Advice: Use the same prompt on different platforms. You will receive different information and oftentimes one platform will be better than others. For example, I wanted ideas on how to conduct one of the activity ideas given for my Nuclear Issues course. </a:t>
            </a:r>
            <a:r>
              <a:rPr lang="en-US" dirty="0"/>
              <a:t>The information generated by </a:t>
            </a:r>
            <a:r>
              <a:rPr lang="en-US" dirty="0" err="1"/>
              <a:t>ChatGPT</a:t>
            </a:r>
            <a:r>
              <a:rPr lang="en-US" dirty="0"/>
              <a:t> was much more detailed than the information generated by Copilot.</a:t>
            </a:r>
            <a:endParaRPr lang="en-US" sz="1600" b="1" i="0" dirty="0">
              <a:effectLst/>
            </a:endParaRPr>
          </a:p>
        </p:txBody>
      </p:sp>
    </p:spTree>
    <p:extLst>
      <p:ext uri="{BB962C8B-B14F-4D97-AF65-F5344CB8AC3E}">
        <p14:creationId xmlns:p14="http://schemas.microsoft.com/office/powerpoint/2010/main" val="1958103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4620A-9D67-1213-DE48-E65160255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D43D96-01F9-DEB6-DF15-F12BA6AAA5A6}"/>
              </a:ext>
            </a:extLst>
          </p:cNvPr>
          <p:cNvSpPr>
            <a:spLocks noGrp="1"/>
          </p:cNvSpPr>
          <p:nvPr>
            <p:ph type="title"/>
          </p:nvPr>
        </p:nvSpPr>
        <p:spPr>
          <a:xfrm>
            <a:off x="1141413" y="0"/>
            <a:ext cx="9905998" cy="1478570"/>
          </a:xfrm>
        </p:spPr>
        <p:txBody>
          <a:bodyPr>
            <a:normAutofit/>
          </a:bodyPr>
          <a:lstStyle/>
          <a:p>
            <a:r>
              <a:rPr lang="en-US" sz="4400" dirty="0">
                <a:latin typeface="Rockwell" panose="02060603020205020403" pitchFamily="18" charset="0"/>
              </a:rPr>
              <a:t>NEW COURSE </a:t>
            </a:r>
            <a:r>
              <a:rPr lang="en-US" dirty="0">
                <a:latin typeface="Rockwell" panose="02060603020205020403" pitchFamily="18" charset="0"/>
              </a:rPr>
              <a:t>CONTENT</a:t>
            </a:r>
            <a:endParaRPr lang="en-US" sz="4400" dirty="0">
              <a:latin typeface="Rockwell" panose="02060603020205020403" pitchFamily="18" charset="0"/>
            </a:endParaRPr>
          </a:p>
        </p:txBody>
      </p:sp>
      <p:pic>
        <p:nvPicPr>
          <p:cNvPr id="4" name="Picture 3" descr="A screenshot of a computer&#10;&#10;Description automatically generated">
            <a:extLst>
              <a:ext uri="{FF2B5EF4-FFF2-40B4-BE49-F238E27FC236}">
                <a16:creationId xmlns:a16="http://schemas.microsoft.com/office/drawing/2014/main" id="{3A517AA1-5DF3-CAD1-5DD6-62EEE6B66494}"/>
              </a:ext>
            </a:extLst>
          </p:cNvPr>
          <p:cNvPicPr>
            <a:picLocks noChangeAspect="1"/>
          </p:cNvPicPr>
          <p:nvPr/>
        </p:nvPicPr>
        <p:blipFill>
          <a:blip r:embed="rId2"/>
          <a:stretch>
            <a:fillRect/>
          </a:stretch>
        </p:blipFill>
        <p:spPr>
          <a:xfrm>
            <a:off x="1141413" y="1569347"/>
            <a:ext cx="8713496" cy="4969565"/>
          </a:xfrm>
          <a:prstGeom prst="rect">
            <a:avLst/>
          </a:prstGeom>
        </p:spPr>
      </p:pic>
      <p:sp>
        <p:nvSpPr>
          <p:cNvPr id="6" name="Slide Number Placeholder 5">
            <a:extLst>
              <a:ext uri="{FF2B5EF4-FFF2-40B4-BE49-F238E27FC236}">
                <a16:creationId xmlns:a16="http://schemas.microsoft.com/office/drawing/2014/main" id="{29BBD114-DB3F-751C-F493-1BFE127E0D89}"/>
              </a:ext>
            </a:extLst>
          </p:cNvPr>
          <p:cNvSpPr>
            <a:spLocks noGrp="1"/>
          </p:cNvSpPr>
          <p:nvPr>
            <p:ph type="sldNum" sz="quarter" idx="12"/>
          </p:nvPr>
        </p:nvSpPr>
        <p:spPr/>
        <p:txBody>
          <a:bodyPr/>
          <a:lstStyle/>
          <a:p>
            <a:fld id="{6D22F896-40B5-4ADD-8801-0D06FADFA095}" type="slidenum">
              <a:rPr lang="en-US" smtClean="0"/>
              <a:t>8</a:t>
            </a:fld>
            <a:endParaRPr lang="en-US" dirty="0"/>
          </a:p>
        </p:txBody>
      </p:sp>
      <p:sp>
        <p:nvSpPr>
          <p:cNvPr id="8" name="TextBox 7">
            <a:extLst>
              <a:ext uri="{FF2B5EF4-FFF2-40B4-BE49-F238E27FC236}">
                <a16:creationId xmlns:a16="http://schemas.microsoft.com/office/drawing/2014/main" id="{BD95E275-02BE-6CDD-9860-30DA96E15EF7}"/>
              </a:ext>
            </a:extLst>
          </p:cNvPr>
          <p:cNvSpPr txBox="1"/>
          <p:nvPr/>
        </p:nvSpPr>
        <p:spPr>
          <a:xfrm>
            <a:off x="1432933" y="1011272"/>
            <a:ext cx="6099716" cy="369332"/>
          </a:xfrm>
          <a:prstGeom prst="rect">
            <a:avLst/>
          </a:prstGeom>
          <a:noFill/>
        </p:spPr>
        <p:txBody>
          <a:bodyPr wrap="square">
            <a:spAutoFit/>
          </a:bodyPr>
          <a:lstStyle/>
          <a:p>
            <a:r>
              <a:rPr lang="en-US" sz="1800" dirty="0"/>
              <a:t>*</a:t>
            </a:r>
            <a:r>
              <a:rPr lang="en-US" sz="1800" dirty="0" err="1"/>
              <a:t>ChatGPT</a:t>
            </a:r>
            <a:r>
              <a:rPr lang="en-US" sz="1800" dirty="0"/>
              <a:t> generated activity instructions, cont’d.</a:t>
            </a:r>
            <a:endParaRPr lang="en-US" sz="1600" b="1" i="0" dirty="0">
              <a:effectLst/>
            </a:endParaRPr>
          </a:p>
        </p:txBody>
      </p:sp>
    </p:spTree>
    <p:extLst>
      <p:ext uri="{BB962C8B-B14F-4D97-AF65-F5344CB8AC3E}">
        <p14:creationId xmlns:p14="http://schemas.microsoft.com/office/powerpoint/2010/main" val="3594626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BB04-F81D-39FA-3B63-699833490F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86EE2-646F-7C80-EC43-A320FDB20CBD}"/>
              </a:ext>
            </a:extLst>
          </p:cNvPr>
          <p:cNvSpPr>
            <a:spLocks noGrp="1"/>
          </p:cNvSpPr>
          <p:nvPr>
            <p:ph type="title"/>
          </p:nvPr>
        </p:nvSpPr>
        <p:spPr>
          <a:xfrm>
            <a:off x="1141413" y="61177"/>
            <a:ext cx="9905998" cy="1478570"/>
          </a:xfrm>
        </p:spPr>
        <p:txBody>
          <a:bodyPr>
            <a:normAutofit/>
          </a:bodyPr>
          <a:lstStyle/>
          <a:p>
            <a:r>
              <a:rPr lang="en-US" sz="4400" dirty="0">
                <a:latin typeface="Rockwell" panose="02060603020205020403" pitchFamily="18" charset="0"/>
              </a:rPr>
              <a:t>NEW COURSE CONTENT</a:t>
            </a:r>
          </a:p>
        </p:txBody>
      </p:sp>
      <p:pic>
        <p:nvPicPr>
          <p:cNvPr id="9" name="Picture 8" descr="A screenshot of a chat&#10;&#10;Description automatically generated">
            <a:extLst>
              <a:ext uri="{FF2B5EF4-FFF2-40B4-BE49-F238E27FC236}">
                <a16:creationId xmlns:a16="http://schemas.microsoft.com/office/drawing/2014/main" id="{DB86E4B2-344E-9068-4E4A-0FCDD77B879C}"/>
              </a:ext>
            </a:extLst>
          </p:cNvPr>
          <p:cNvPicPr>
            <a:picLocks noChangeAspect="1"/>
          </p:cNvPicPr>
          <p:nvPr/>
        </p:nvPicPr>
        <p:blipFill rotWithShape="1">
          <a:blip r:embed="rId2"/>
          <a:srcRect t="11901"/>
          <a:stretch/>
        </p:blipFill>
        <p:spPr>
          <a:xfrm>
            <a:off x="980810" y="2260493"/>
            <a:ext cx="9402014" cy="4442846"/>
          </a:xfrm>
          <a:prstGeom prst="rect">
            <a:avLst/>
          </a:prstGeom>
        </p:spPr>
      </p:pic>
      <p:sp>
        <p:nvSpPr>
          <p:cNvPr id="10" name="Slide Number Placeholder 9">
            <a:extLst>
              <a:ext uri="{FF2B5EF4-FFF2-40B4-BE49-F238E27FC236}">
                <a16:creationId xmlns:a16="http://schemas.microsoft.com/office/drawing/2014/main" id="{4D912A1D-4FEE-68B4-628B-CDE6E8E7A824}"/>
              </a:ext>
            </a:extLst>
          </p:cNvPr>
          <p:cNvSpPr>
            <a:spLocks noGrp="1"/>
          </p:cNvSpPr>
          <p:nvPr>
            <p:ph type="sldNum" sz="quarter" idx="12"/>
          </p:nvPr>
        </p:nvSpPr>
        <p:spPr/>
        <p:txBody>
          <a:bodyPr/>
          <a:lstStyle/>
          <a:p>
            <a:fld id="{6D22F896-40B5-4ADD-8801-0D06FADFA095}" type="slidenum">
              <a:rPr lang="en-US" smtClean="0"/>
              <a:t>9</a:t>
            </a:fld>
            <a:endParaRPr lang="en-US" dirty="0"/>
          </a:p>
        </p:txBody>
      </p:sp>
      <p:sp>
        <p:nvSpPr>
          <p:cNvPr id="12" name="TextBox 11">
            <a:extLst>
              <a:ext uri="{FF2B5EF4-FFF2-40B4-BE49-F238E27FC236}">
                <a16:creationId xmlns:a16="http://schemas.microsoft.com/office/drawing/2014/main" id="{155E56BB-4C7A-1027-0B68-4D52D6FD9E50}"/>
              </a:ext>
            </a:extLst>
          </p:cNvPr>
          <p:cNvSpPr txBox="1"/>
          <p:nvPr/>
        </p:nvSpPr>
        <p:spPr>
          <a:xfrm>
            <a:off x="1393405" y="1060164"/>
            <a:ext cx="8881946" cy="1200329"/>
          </a:xfrm>
          <a:prstGeom prst="rect">
            <a:avLst/>
          </a:prstGeom>
          <a:noFill/>
        </p:spPr>
        <p:txBody>
          <a:bodyPr wrap="square">
            <a:spAutoFit/>
          </a:bodyPr>
          <a:lstStyle/>
          <a:p>
            <a:r>
              <a:rPr lang="en-US" sz="1800" dirty="0"/>
              <a:t>*Use your AI assistant to help you search for YouTube videos about different topics to augment different lectures. I like Copilot for this purpose. The links won’t always be accurate, but hey, you will need to look at them anyways to see if the suggested videos are event helpful for what you need.</a:t>
            </a:r>
            <a:endParaRPr lang="en-US" sz="1600" b="1" i="0" dirty="0">
              <a:effectLst/>
            </a:endParaRPr>
          </a:p>
        </p:txBody>
      </p:sp>
    </p:spTree>
    <p:extLst>
      <p:ext uri="{BB962C8B-B14F-4D97-AF65-F5344CB8AC3E}">
        <p14:creationId xmlns:p14="http://schemas.microsoft.com/office/powerpoint/2010/main" val="35656714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TF77815013_Problem-solution cycle_RVA_v3" id="{20834410-FC37-46AC-ACB7-FB202F8C4BA9}" vid="{1ED24379-BFF7-4E2F-B7EC-A47C906E21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866CFD-F94E-4AE5-ACEA-86FEC0F48A10}">
  <ds:schemaRef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elements/1.1/"/>
    <ds:schemaRef ds:uri="http://purl.org/dc/dcmitype/"/>
    <ds:schemaRef ds:uri="http://schemas.microsoft.com/office/2006/metadata/properties"/>
    <ds:schemaRef ds:uri="16c05727-aa75-4e4a-9b5f-8a80a1165891"/>
    <ds:schemaRef ds:uri="71af3243-3dd4-4a8d-8c0d-dd76da1f02a5"/>
    <ds:schemaRef ds:uri="http://purl.org/dc/terms/"/>
  </ds:schemaRefs>
</ds:datastoreItem>
</file>

<file path=customXml/itemProps2.xml><?xml version="1.0" encoding="utf-8"?>
<ds:datastoreItem xmlns:ds="http://schemas.openxmlformats.org/officeDocument/2006/customXml" ds:itemID="{A7C0B241-13E5-418D-8920-D23491E2D2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79702B-25C7-40D7-9E29-7686B11A9660}">
  <ds:schemaRefs>
    <ds:schemaRef ds:uri="http://schemas.microsoft.com/sharepoint/v3/contenttype/forms"/>
  </ds:schemaRefs>
</ds:datastoreItem>
</file>

<file path=docMetadata/LabelInfo.xml><?xml version="1.0" encoding="utf-8"?>
<clbl:labelList xmlns:clbl="http://schemas.microsoft.com/office/2020/mipLabelMetadata">
  <clbl:label id="{1ea2b65f-2f5e-440e-b025-dfdfafd8e097}" enabled="0" method="" siteId="{1ea2b65f-2f5e-440e-b025-dfdfafd8e097}" removed="1"/>
</clbl:labelList>
</file>

<file path=docProps/app.xml><?xml version="1.0" encoding="utf-8"?>
<Properties xmlns="http://schemas.openxmlformats.org/officeDocument/2006/extended-properties" xmlns:vt="http://schemas.openxmlformats.org/officeDocument/2006/docPropsVTypes">
  <Template>Circuit</Template>
  <TotalTime>84</TotalTime>
  <Words>591</Words>
  <Application>Microsoft Macintosh PowerPoint</Application>
  <PresentationFormat>Widescreen</PresentationFormat>
  <Paragraphs>62</Paragraphs>
  <Slides>16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Rockwell</vt:lpstr>
      <vt:lpstr>Tahoma</vt:lpstr>
      <vt:lpstr>Tw Cen MT</vt:lpstr>
      <vt:lpstr>Circuit</vt:lpstr>
      <vt:lpstr>AI as a Course content assistant</vt:lpstr>
      <vt:lpstr>NEW COURSE OUTLINE</vt:lpstr>
      <vt:lpstr>NEW COURSE OUTLINE</vt:lpstr>
      <vt:lpstr>NEW COURSE OUTLINE</vt:lpstr>
      <vt:lpstr>NEW COURSE OUTLINE</vt:lpstr>
      <vt:lpstr>NEW COURSE OUTLINE</vt:lpstr>
      <vt:lpstr>NEW COURSE content</vt:lpstr>
      <vt:lpstr>NEW COURSE CONTENT</vt:lpstr>
      <vt:lpstr>NEW COURSE CONTENT</vt:lpstr>
      <vt:lpstr>NEW COURSE CONTENT</vt:lpstr>
      <vt:lpstr>POWERPOINT SLIDES</vt:lpstr>
      <vt:lpstr>POWERPOINT SLIDES</vt:lpstr>
      <vt:lpstr>POWERPOINT SLIDES</vt:lpstr>
      <vt:lpstr>PowerPoint slides</vt:lpstr>
      <vt:lpstr>PowerPoint slides</vt:lpstr>
      <vt:lpstr>PowerPoint slides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as a Course content assistant</dc:title>
  <dc:creator>Rachael Hutchings</dc:creator>
  <cp:lastModifiedBy>Rachael Hutchings</cp:lastModifiedBy>
  <cp:revision>1</cp:revision>
  <dcterms:created xsi:type="dcterms:W3CDTF">2024-01-24T20:14:56Z</dcterms:created>
  <dcterms:modified xsi:type="dcterms:W3CDTF">2024-01-29T10:41:37Z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