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10" r:id="rId3"/>
    <p:sldMasterId id="2147483730" r:id="rId4"/>
  </p:sldMasterIdLst>
  <p:notesMasterIdLst>
    <p:notesMasterId r:id="rId29"/>
  </p:notesMasterIdLst>
  <p:sldIdLst>
    <p:sldId id="2229" r:id="rId5"/>
    <p:sldId id="6401" r:id="rId6"/>
    <p:sldId id="6352" r:id="rId7"/>
    <p:sldId id="6413" r:id="rId8"/>
    <p:sldId id="6414" r:id="rId9"/>
    <p:sldId id="6415" r:id="rId10"/>
    <p:sldId id="6423" r:id="rId11"/>
    <p:sldId id="6411" r:id="rId12"/>
    <p:sldId id="6424" r:id="rId13"/>
    <p:sldId id="6406" r:id="rId14"/>
    <p:sldId id="6410" r:id="rId15"/>
    <p:sldId id="6419" r:id="rId16"/>
    <p:sldId id="6464" r:id="rId17"/>
    <p:sldId id="6466" r:id="rId18"/>
    <p:sldId id="6426" r:id="rId19"/>
    <p:sldId id="6420" r:id="rId20"/>
    <p:sldId id="6468" r:id="rId21"/>
    <p:sldId id="6422" r:id="rId22"/>
    <p:sldId id="6467" r:id="rId23"/>
    <p:sldId id="6408" r:id="rId24"/>
    <p:sldId id="6425" r:id="rId25"/>
    <p:sldId id="6421" r:id="rId26"/>
    <p:sldId id="6418" r:id="rId27"/>
    <p:sldId id="3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C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88562-47CC-4D43-AD97-2A7906E5DDE4}" v="191" dt="2024-01-25T19:51:05.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88571" autoAdjust="0"/>
  </p:normalViewPr>
  <p:slideViewPr>
    <p:cSldViewPr snapToGrid="0">
      <p:cViewPr varScale="1">
        <p:scale>
          <a:sx n="113" d="100"/>
          <a:sy n="113" d="100"/>
        </p:scale>
        <p:origin x="8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Baum" userId="345c78fb-abe3-4966-9dbf-ee52f117e1ed" providerId="ADAL" clId="{2FA88562-47CC-4D43-AD97-2A7906E5DDE4}"/>
    <pc:docChg chg="custSel modSld">
      <pc:chgData name="Christina Baum" userId="345c78fb-abe3-4966-9dbf-ee52f117e1ed" providerId="ADAL" clId="{2FA88562-47CC-4D43-AD97-2A7906E5DDE4}" dt="2024-01-25T19:53:49.805" v="119" actId="108"/>
      <pc:docMkLst>
        <pc:docMk/>
      </pc:docMkLst>
      <pc:sldChg chg="addSp delSp modSp mod">
        <pc:chgData name="Christina Baum" userId="345c78fb-abe3-4966-9dbf-ee52f117e1ed" providerId="ADAL" clId="{2FA88562-47CC-4D43-AD97-2A7906E5DDE4}" dt="2024-01-25T19:45:25.494" v="91" actId="1076"/>
        <pc:sldMkLst>
          <pc:docMk/>
          <pc:sldMk cId="2409157885" sldId="2229"/>
        </pc:sldMkLst>
        <pc:spChg chg="add mod">
          <ac:chgData name="Christina Baum" userId="345c78fb-abe3-4966-9dbf-ee52f117e1ed" providerId="ADAL" clId="{2FA88562-47CC-4D43-AD97-2A7906E5DDE4}" dt="2024-01-25T19:45:25.494" v="91" actId="1076"/>
          <ac:spMkLst>
            <pc:docMk/>
            <pc:sldMk cId="2409157885" sldId="2229"/>
            <ac:spMk id="2" creationId="{DA54E732-E07F-1B6C-75C3-479565A29574}"/>
          </ac:spMkLst>
        </pc:spChg>
        <pc:graphicFrameChg chg="add del modGraphic">
          <ac:chgData name="Christina Baum" userId="345c78fb-abe3-4966-9dbf-ee52f117e1ed" providerId="ADAL" clId="{2FA88562-47CC-4D43-AD97-2A7906E5DDE4}" dt="2024-01-25T19:43:52.102" v="63" actId="478"/>
          <ac:graphicFrameMkLst>
            <pc:docMk/>
            <pc:sldMk cId="2409157885" sldId="2229"/>
            <ac:graphicFrameMk id="5" creationId="{F91D3FA2-8814-7F57-D968-47D08830D49D}"/>
          </ac:graphicFrameMkLst>
        </pc:graphicFrameChg>
        <pc:picChg chg="add">
          <ac:chgData name="Christina Baum" userId="345c78fb-abe3-4966-9dbf-ee52f117e1ed" providerId="ADAL" clId="{2FA88562-47CC-4D43-AD97-2A7906E5DDE4}" dt="2024-01-25T19:43:13.045" v="45"/>
          <ac:picMkLst>
            <pc:docMk/>
            <pc:sldMk cId="2409157885" sldId="2229"/>
            <ac:picMk id="4098" creationId="{B19B3287-EB0F-7F5F-C8E2-E3196D0F917C}"/>
          </ac:picMkLst>
        </pc:picChg>
      </pc:sldChg>
      <pc:sldChg chg="modSp mod">
        <pc:chgData name="Christina Baum" userId="345c78fb-abe3-4966-9dbf-ee52f117e1ed" providerId="ADAL" clId="{2FA88562-47CC-4D43-AD97-2A7906E5DDE4}" dt="2024-01-25T19:43:02.897" v="44" actId="1076"/>
        <pc:sldMkLst>
          <pc:docMk/>
          <pc:sldMk cId="2945081352" sldId="6401"/>
        </pc:sldMkLst>
        <pc:spChg chg="mod">
          <ac:chgData name="Christina Baum" userId="345c78fb-abe3-4966-9dbf-ee52f117e1ed" providerId="ADAL" clId="{2FA88562-47CC-4D43-AD97-2A7906E5DDE4}" dt="2024-01-25T19:43:02.897" v="44" actId="1076"/>
          <ac:spMkLst>
            <pc:docMk/>
            <pc:sldMk cId="2945081352" sldId="6401"/>
            <ac:spMk id="2" creationId="{3896F8C0-4EDF-1AA8-71A2-0C9345B8CCD3}"/>
          </ac:spMkLst>
        </pc:spChg>
      </pc:sldChg>
      <pc:sldChg chg="addSp delSp modSp mod">
        <pc:chgData name="Christina Baum" userId="345c78fb-abe3-4966-9dbf-ee52f117e1ed" providerId="ADAL" clId="{2FA88562-47CC-4D43-AD97-2A7906E5DDE4}" dt="2024-01-25T19:45:43.687" v="111" actId="1037"/>
        <pc:sldMkLst>
          <pc:docMk/>
          <pc:sldMk cId="2167162972" sldId="6414"/>
        </pc:sldMkLst>
        <pc:spChg chg="mod">
          <ac:chgData name="Christina Baum" userId="345c78fb-abe3-4966-9dbf-ee52f117e1ed" providerId="ADAL" clId="{2FA88562-47CC-4D43-AD97-2A7906E5DDE4}" dt="2024-01-25T19:45:43.687" v="111" actId="1037"/>
          <ac:spMkLst>
            <pc:docMk/>
            <pc:sldMk cId="2167162972" sldId="6414"/>
            <ac:spMk id="6" creationId="{615999F9-AAD5-B554-1FCC-6B5999B79A8A}"/>
          </ac:spMkLst>
        </pc:spChg>
        <pc:picChg chg="del">
          <ac:chgData name="Christina Baum" userId="345c78fb-abe3-4966-9dbf-ee52f117e1ed" providerId="ADAL" clId="{2FA88562-47CC-4D43-AD97-2A7906E5DDE4}" dt="2024-01-25T19:41:26.920" v="38" actId="478"/>
          <ac:picMkLst>
            <pc:docMk/>
            <pc:sldMk cId="2167162972" sldId="6414"/>
            <ac:picMk id="7" creationId="{6BBDFCC8-F7F1-4FEB-725A-125DEDFD5249}"/>
          </ac:picMkLst>
        </pc:picChg>
        <pc:picChg chg="add mod">
          <ac:chgData name="Christina Baum" userId="345c78fb-abe3-4966-9dbf-ee52f117e1ed" providerId="ADAL" clId="{2FA88562-47CC-4D43-AD97-2A7906E5DDE4}" dt="2024-01-25T19:45:43.687" v="111" actId="1037"/>
          <ac:picMkLst>
            <pc:docMk/>
            <pc:sldMk cId="2167162972" sldId="6414"/>
            <ac:picMk id="2050" creationId="{14E20D29-9381-AE07-0719-663AB968B412}"/>
          </ac:picMkLst>
        </pc:picChg>
      </pc:sldChg>
      <pc:sldChg chg="addSp delSp modSp mod">
        <pc:chgData name="Christina Baum" userId="345c78fb-abe3-4966-9dbf-ee52f117e1ed" providerId="ADAL" clId="{2FA88562-47CC-4D43-AD97-2A7906E5DDE4}" dt="2024-01-25T19:40:50.968" v="37" actId="1076"/>
        <pc:sldMkLst>
          <pc:docMk/>
          <pc:sldMk cId="2022867592" sldId="6423"/>
        </pc:sldMkLst>
        <pc:picChg chg="add mod">
          <ac:chgData name="Christina Baum" userId="345c78fb-abe3-4966-9dbf-ee52f117e1ed" providerId="ADAL" clId="{2FA88562-47CC-4D43-AD97-2A7906E5DDE4}" dt="2024-01-25T19:40:50.968" v="37" actId="1076"/>
          <ac:picMkLst>
            <pc:docMk/>
            <pc:sldMk cId="2022867592" sldId="6423"/>
            <ac:picMk id="1026" creationId="{54B89411-4A73-C763-28DD-0F2343D01F50}"/>
          </ac:picMkLst>
        </pc:picChg>
        <pc:picChg chg="del">
          <ac:chgData name="Christina Baum" userId="345c78fb-abe3-4966-9dbf-ee52f117e1ed" providerId="ADAL" clId="{2FA88562-47CC-4D43-AD97-2A7906E5DDE4}" dt="2024-01-25T19:40:10.276" v="30" actId="478"/>
          <ac:picMkLst>
            <pc:docMk/>
            <pc:sldMk cId="2022867592" sldId="6423"/>
            <ac:picMk id="9218" creationId="{68A8D795-8B7E-6C83-1426-828EB940BB66}"/>
          </ac:picMkLst>
        </pc:picChg>
      </pc:sldChg>
      <pc:sldChg chg="addSp delSp modSp mod">
        <pc:chgData name="Christina Baum" userId="345c78fb-abe3-4966-9dbf-ee52f117e1ed" providerId="ADAL" clId="{2FA88562-47CC-4D43-AD97-2A7906E5DDE4}" dt="2024-01-25T19:40:45.085" v="36" actId="1076"/>
        <pc:sldMkLst>
          <pc:docMk/>
          <pc:sldMk cId="3121653125" sldId="6424"/>
        </pc:sldMkLst>
        <pc:picChg chg="add mod">
          <ac:chgData name="Christina Baum" userId="345c78fb-abe3-4966-9dbf-ee52f117e1ed" providerId="ADAL" clId="{2FA88562-47CC-4D43-AD97-2A7906E5DDE4}" dt="2024-01-25T19:40:45.085" v="36" actId="1076"/>
          <ac:picMkLst>
            <pc:docMk/>
            <pc:sldMk cId="3121653125" sldId="6424"/>
            <ac:picMk id="3" creationId="{C5CF0D60-C526-43BB-99AA-6DA5ACD4D2B7}"/>
          </ac:picMkLst>
        </pc:picChg>
        <pc:picChg chg="del">
          <ac:chgData name="Christina Baum" userId="345c78fb-abe3-4966-9dbf-ee52f117e1ed" providerId="ADAL" clId="{2FA88562-47CC-4D43-AD97-2A7906E5DDE4}" dt="2024-01-25T19:40:30.934" v="34" actId="478"/>
          <ac:picMkLst>
            <pc:docMk/>
            <pc:sldMk cId="3121653125" sldId="6424"/>
            <ac:picMk id="9218" creationId="{68A8D795-8B7E-6C83-1426-828EB940BB66}"/>
          </ac:picMkLst>
        </pc:picChg>
      </pc:sldChg>
      <pc:sldChg chg="modSp mod">
        <pc:chgData name="Christina Baum" userId="345c78fb-abe3-4966-9dbf-ee52f117e1ed" providerId="ADAL" clId="{2FA88562-47CC-4D43-AD97-2A7906E5DDE4}" dt="2024-01-25T19:53:49.805" v="119" actId="108"/>
        <pc:sldMkLst>
          <pc:docMk/>
          <pc:sldMk cId="2063917004" sldId="6426"/>
        </pc:sldMkLst>
        <pc:spChg chg="mod">
          <ac:chgData name="Christina Baum" userId="345c78fb-abe3-4966-9dbf-ee52f117e1ed" providerId="ADAL" clId="{2FA88562-47CC-4D43-AD97-2A7906E5DDE4}" dt="2024-01-25T19:53:49.805" v="119" actId="108"/>
          <ac:spMkLst>
            <pc:docMk/>
            <pc:sldMk cId="2063917004" sldId="6426"/>
            <ac:spMk id="4" creationId="{0D717F96-F4BE-84C3-AA84-E780C1234571}"/>
          </ac:spMkLst>
        </pc:spChg>
      </pc:sldChg>
      <pc:sldChg chg="modSp mod">
        <pc:chgData name="Christina Baum" userId="345c78fb-abe3-4966-9dbf-ee52f117e1ed" providerId="ADAL" clId="{2FA88562-47CC-4D43-AD97-2A7906E5DDE4}" dt="2024-01-25T19:47:18.267" v="112" actId="1076"/>
        <pc:sldMkLst>
          <pc:docMk/>
          <pc:sldMk cId="875877415" sldId="6464"/>
        </pc:sldMkLst>
        <pc:picChg chg="mod">
          <ac:chgData name="Christina Baum" userId="345c78fb-abe3-4966-9dbf-ee52f117e1ed" providerId="ADAL" clId="{2FA88562-47CC-4D43-AD97-2A7906E5DDE4}" dt="2024-01-25T19:47:18.267" v="112" actId="1076"/>
          <ac:picMkLst>
            <pc:docMk/>
            <pc:sldMk cId="875877415" sldId="6464"/>
            <ac:picMk id="6" creationId="{6BE68ED9-6A94-1DB4-D02C-DE21589BD173}"/>
          </ac:picMkLst>
        </pc:picChg>
      </pc:sldChg>
      <pc:sldChg chg="modSp mod">
        <pc:chgData name="Christina Baum" userId="345c78fb-abe3-4966-9dbf-ee52f117e1ed" providerId="ADAL" clId="{2FA88562-47CC-4D43-AD97-2A7906E5DDE4}" dt="2024-01-25T19:53:24.571" v="118" actId="20577"/>
        <pc:sldMkLst>
          <pc:docMk/>
          <pc:sldMk cId="488188847" sldId="6466"/>
        </pc:sldMkLst>
        <pc:spChg chg="mod">
          <ac:chgData name="Christina Baum" userId="345c78fb-abe3-4966-9dbf-ee52f117e1ed" providerId="ADAL" clId="{2FA88562-47CC-4D43-AD97-2A7906E5DDE4}" dt="2024-01-25T19:53:24.571" v="118" actId="20577"/>
          <ac:spMkLst>
            <pc:docMk/>
            <pc:sldMk cId="488188847" sldId="6466"/>
            <ac:spMk id="4" creationId="{FAF1278F-F67A-F621-17D9-E5F0037B69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C0288-8AD6-4D2F-8714-7FABF27954C4}" type="datetimeFigureOut">
              <a:rPr lang="en-US" smtClean="0"/>
              <a:t>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F03C0-A4DE-4762-83F0-3BB3DB9BE122}" type="slidenum">
              <a:rPr lang="en-US" smtClean="0"/>
              <a:t>‹#›</a:t>
            </a:fld>
            <a:endParaRPr lang="en-US"/>
          </a:p>
        </p:txBody>
      </p:sp>
    </p:spTree>
    <p:extLst>
      <p:ext uri="{BB962C8B-B14F-4D97-AF65-F5344CB8AC3E}">
        <p14:creationId xmlns:p14="http://schemas.microsoft.com/office/powerpoint/2010/main" val="340025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https://www.slashgear.com/1445933/chatgpt-turbo-explained/</a:t>
            </a:r>
          </a:p>
        </p:txBody>
      </p:sp>
      <p:sp>
        <p:nvSpPr>
          <p:cNvPr id="4" name="Slide Number Placeholder 3"/>
          <p:cNvSpPr>
            <a:spLocks noGrp="1"/>
          </p:cNvSpPr>
          <p:nvPr>
            <p:ph type="sldNum" sz="quarter" idx="5"/>
          </p:nvPr>
        </p:nvSpPr>
        <p:spPr/>
        <p:txBody>
          <a:bodyPr/>
          <a:lstStyle/>
          <a:p>
            <a:fld id="{21DF03C0-A4DE-4762-83F0-3BB3DB9BE122}" type="slidenum">
              <a:rPr lang="en-US" smtClean="0"/>
              <a:t>11</a:t>
            </a:fld>
            <a:endParaRPr lang="en-US"/>
          </a:p>
        </p:txBody>
      </p:sp>
    </p:spTree>
    <p:extLst>
      <p:ext uri="{BB962C8B-B14F-4D97-AF65-F5344CB8AC3E}">
        <p14:creationId xmlns:p14="http://schemas.microsoft.com/office/powerpoint/2010/main" val="66252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https://www.defenseone.com/technology/2024/01/new-paper-shows-generative-ai-its-present-formcan-push-misinformation/393128/</a:t>
            </a:r>
          </a:p>
          <a:p>
            <a:endParaRPr lang="en-US" dirty="0"/>
          </a:p>
        </p:txBody>
      </p:sp>
      <p:sp>
        <p:nvSpPr>
          <p:cNvPr id="4" name="Slide Number Placeholder 3"/>
          <p:cNvSpPr>
            <a:spLocks noGrp="1"/>
          </p:cNvSpPr>
          <p:nvPr>
            <p:ph type="sldNum" sz="quarter" idx="5"/>
          </p:nvPr>
        </p:nvSpPr>
        <p:spPr/>
        <p:txBody>
          <a:bodyPr/>
          <a:lstStyle/>
          <a:p>
            <a:fld id="{21DF03C0-A4DE-4762-83F0-3BB3DB9BE122}" type="slidenum">
              <a:rPr lang="en-US" smtClean="0"/>
              <a:t>13</a:t>
            </a:fld>
            <a:endParaRPr lang="en-US"/>
          </a:p>
        </p:txBody>
      </p:sp>
    </p:spTree>
    <p:extLst>
      <p:ext uri="{BB962C8B-B14F-4D97-AF65-F5344CB8AC3E}">
        <p14:creationId xmlns:p14="http://schemas.microsoft.com/office/powerpoint/2010/main" val="146445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https://www.defenseone.com/technology/2024/01/new-paper-shows-generative-ai-its-present-formcan-push-misinformation/393128/</a:t>
            </a:r>
          </a:p>
          <a:p>
            <a:endParaRPr lang="en-US" dirty="0"/>
          </a:p>
        </p:txBody>
      </p:sp>
      <p:sp>
        <p:nvSpPr>
          <p:cNvPr id="4" name="Slide Number Placeholder 3"/>
          <p:cNvSpPr>
            <a:spLocks noGrp="1"/>
          </p:cNvSpPr>
          <p:nvPr>
            <p:ph type="sldNum" sz="quarter" idx="5"/>
          </p:nvPr>
        </p:nvSpPr>
        <p:spPr/>
        <p:txBody>
          <a:bodyPr/>
          <a:lstStyle/>
          <a:p>
            <a:fld id="{21DF03C0-A4DE-4762-83F0-3BB3DB9BE122}" type="slidenum">
              <a:rPr lang="en-US" smtClean="0"/>
              <a:t>14</a:t>
            </a:fld>
            <a:endParaRPr lang="en-US"/>
          </a:p>
        </p:txBody>
      </p:sp>
    </p:spTree>
    <p:extLst>
      <p:ext uri="{BB962C8B-B14F-4D97-AF65-F5344CB8AC3E}">
        <p14:creationId xmlns:p14="http://schemas.microsoft.com/office/powerpoint/2010/main" val="205180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https://www.defenseone.com/technology/2024/01/new-paper-shows-generative-ai-its-present-formcan-push-misinformation/393128/</a:t>
            </a:r>
          </a:p>
          <a:p>
            <a:endParaRPr lang="en-US" dirty="0"/>
          </a:p>
          <a:p>
            <a:r>
              <a:rPr lang="en-US" dirty="0"/>
              <a:t>https://projectmanagers.net/top-10-cons-disadvantages-of-artificial-intelligence-ai/</a:t>
            </a:r>
          </a:p>
          <a:p>
            <a:endParaRPr lang="en-US" dirty="0"/>
          </a:p>
          <a:p>
            <a:r>
              <a:rPr lang="en-US" dirty="0"/>
              <a:t>https://www.purevpn.com/blog/chatgpt-privacy-concerns-data-collection/</a:t>
            </a:r>
          </a:p>
          <a:p>
            <a:endParaRPr lang="en-US" dirty="0"/>
          </a:p>
          <a:p>
            <a:r>
              <a:rPr lang="en-US" dirty="0"/>
              <a:t>https://updf.com/chatgpt/chatgpt-privacy-issues/</a:t>
            </a:r>
          </a:p>
          <a:p>
            <a:endParaRPr lang="en-US" dirty="0"/>
          </a:p>
          <a:p>
            <a:r>
              <a:rPr lang="en-US" dirty="0"/>
              <a:t>https://www.brandeis.edu/teaching/chatgpt-ai/ethical-concerns.html</a:t>
            </a:r>
          </a:p>
          <a:p>
            <a:endParaRPr lang="en-US" dirty="0"/>
          </a:p>
          <a:p>
            <a:r>
              <a:rPr lang="en-US" dirty="0"/>
              <a:t>https://learn.microsoft.com/en-us/copilot/overview</a:t>
            </a:r>
          </a:p>
          <a:p>
            <a:endParaRPr lang="en-US" dirty="0"/>
          </a:p>
          <a:p>
            <a:r>
              <a:rPr lang="en-US" dirty="0"/>
              <a:t>https://en.wikipedia.org/wiki/GPT-4</a:t>
            </a:r>
          </a:p>
          <a:p>
            <a:endParaRPr lang="en-US" dirty="0"/>
          </a:p>
          <a:p>
            <a:r>
              <a:rPr lang="en-US" dirty="0"/>
              <a:t>https://www.reddit.com/r/dataisbeautiful/comments/16id9kw/oc_time_it_took_to_reach_100_million_users/</a:t>
            </a:r>
          </a:p>
          <a:p>
            <a:endParaRPr lang="en-US" dirty="0"/>
          </a:p>
          <a:p>
            <a:r>
              <a:rPr lang="en-US" dirty="0"/>
              <a:t>https://www.smartkarrot.com/resources/blog/customer-success/ai-artificial-intelligence-types/</a:t>
            </a:r>
          </a:p>
          <a:p>
            <a:endParaRPr lang="en-US" dirty="0"/>
          </a:p>
          <a:p>
            <a:r>
              <a:rPr lang="en-US" dirty="0"/>
              <a:t>https://blog.invgate.com/chatgpt-statistics</a:t>
            </a:r>
          </a:p>
          <a:p>
            <a:endParaRPr lang="en-US" dirty="0"/>
          </a:p>
          <a:p>
            <a:r>
              <a:rPr lang="en-US" dirty="0"/>
              <a:t>https://techcommunity.microsoft.com/t5/fasttrack-for-azure/grounding-llms/ba-p/3843857</a:t>
            </a:r>
          </a:p>
          <a:p>
            <a:endParaRPr lang="en-US" dirty="0"/>
          </a:p>
          <a:p>
            <a:r>
              <a:rPr lang="en-US" dirty="0"/>
              <a:t>https://www.microsoft.com/en-us/microsoft-365/blog/2024/01/15/expanding-copilot-for-microsoft-365-to-businesses-of-all-sizes/</a:t>
            </a:r>
          </a:p>
          <a:p>
            <a:endParaRPr lang="en-US" dirty="0"/>
          </a:p>
          <a:p>
            <a:r>
              <a:rPr lang="en-US" dirty="0"/>
              <a:t>https://www.microsoft.com/en-us/microsoft-copilot/microsoft-copilot-studio?ef_id=_k_CjwKCAiA5L2tBhBTEiwAdSxJX8sPVPuEt1CUVh9FLvst_sp4nF_wEz9Zt-seH903KchGHN6o1dc0zxoCtBUQAvD_BwE_k_&amp;OCID=AIDcmm9xzw3cn3_SEM__k_CjwKCAiA5L2tBhBTEiwAdSxJX8sPVPuEt1CUVh9FLvst_sp4nF_wEz9Zt-seH903KchGHN6o1dc0zxoCtBUQAvD_BwE_k_&amp;gclid=CjwKCAiA5L2tBhBTEiwAdSxJX8sPVPuEt1CUVh9FLvst_sp4nF_wEz9Zt-seH903KchGHN6o1dc0zxoCtBUQAvD_BwE</a:t>
            </a:r>
          </a:p>
          <a:p>
            <a:endParaRPr lang="en-US" dirty="0"/>
          </a:p>
          <a:p>
            <a:endParaRPr lang="en-US" dirty="0"/>
          </a:p>
          <a:p>
            <a:r>
              <a:rPr lang="en-US" dirty="0"/>
              <a:t>https://www.theverge.com/2023/11/15/23960517/microsoft-copilot-bing-chat-rebranding-chatgpt-ai</a:t>
            </a:r>
          </a:p>
          <a:p>
            <a:endParaRPr lang="en-US" dirty="0"/>
          </a:p>
          <a:p>
            <a:r>
              <a:rPr lang="en-US" dirty="0"/>
              <a:t>https://www.techrepublic.com/article/microsoft-copilot-cheat-sheet/</a:t>
            </a:r>
          </a:p>
          <a:p>
            <a:endParaRPr lang="en-US" dirty="0"/>
          </a:p>
          <a:p>
            <a:r>
              <a:rPr lang="en-US" dirty="0"/>
              <a:t>https://www.scriptbyai.com/timeline-of-chatgpt/</a:t>
            </a:r>
          </a:p>
          <a:p>
            <a:endParaRPr lang="en-US" dirty="0"/>
          </a:p>
          <a:p>
            <a:r>
              <a:rPr lang="en-US" dirty="0"/>
              <a:t>https://techcrunch.com/2023/11/15/bing-chat-is-now-copilot/</a:t>
            </a:r>
          </a:p>
          <a:p>
            <a:endParaRPr lang="en-US" dirty="0"/>
          </a:p>
          <a:p>
            <a:r>
              <a:rPr lang="en-US" dirty="0"/>
              <a:t>https://www.anoopcnair.com/copilot-vs-copilot-pro-microsoft-365-copilot/</a:t>
            </a:r>
          </a:p>
          <a:p>
            <a:endParaRPr lang="en-US" dirty="0"/>
          </a:p>
          <a:p>
            <a:r>
              <a:rPr lang="en-US" dirty="0"/>
              <a:t>https://www.pcworld.com/article/2200853/microsoft-copilot-adds-a-premium-subscription-copilot-pro.html</a:t>
            </a:r>
          </a:p>
          <a:p>
            <a:endParaRPr lang="en-US" dirty="0"/>
          </a:p>
          <a:p>
            <a:endParaRPr lang="en-US" dirty="0"/>
          </a:p>
        </p:txBody>
      </p:sp>
      <p:sp>
        <p:nvSpPr>
          <p:cNvPr id="4" name="Slide Number Placeholder 3"/>
          <p:cNvSpPr>
            <a:spLocks noGrp="1"/>
          </p:cNvSpPr>
          <p:nvPr>
            <p:ph type="sldNum" sz="quarter" idx="5"/>
          </p:nvPr>
        </p:nvSpPr>
        <p:spPr/>
        <p:txBody>
          <a:bodyPr/>
          <a:lstStyle/>
          <a:p>
            <a:fld id="{21DF03C0-A4DE-4762-83F0-3BB3DB9BE122}" type="slidenum">
              <a:rPr lang="en-US" smtClean="0"/>
              <a:t>24</a:t>
            </a:fld>
            <a:endParaRPr lang="en-US"/>
          </a:p>
        </p:txBody>
      </p:sp>
    </p:spTree>
    <p:extLst>
      <p:ext uri="{BB962C8B-B14F-4D97-AF65-F5344CB8AC3E}">
        <p14:creationId xmlns:p14="http://schemas.microsoft.com/office/powerpoint/2010/main" val="30591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47479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181850" y="0"/>
            <a:ext cx="4591050" cy="6496050"/>
          </a:xfrm>
          <a:custGeom>
            <a:avLst/>
            <a:gdLst>
              <a:gd name="connsiteX0" fmla="*/ 0 w 4591050"/>
              <a:gd name="connsiteY0" fmla="*/ 0 h 6496050"/>
              <a:gd name="connsiteX1" fmla="*/ 4591050 w 4591050"/>
              <a:gd name="connsiteY1" fmla="*/ 0 h 6496050"/>
              <a:gd name="connsiteX2" fmla="*/ 4591050 w 4591050"/>
              <a:gd name="connsiteY2" fmla="*/ 6496050 h 6496050"/>
              <a:gd name="connsiteX3" fmla="*/ 0 w 4591050"/>
              <a:gd name="connsiteY3" fmla="*/ 6496050 h 6496050"/>
            </a:gdLst>
            <a:ahLst/>
            <a:cxnLst>
              <a:cxn ang="0">
                <a:pos x="connsiteX0" y="connsiteY0"/>
              </a:cxn>
              <a:cxn ang="0">
                <a:pos x="connsiteX1" y="connsiteY1"/>
              </a:cxn>
              <a:cxn ang="0">
                <a:pos x="connsiteX2" y="connsiteY2"/>
              </a:cxn>
              <a:cxn ang="0">
                <a:pos x="connsiteX3" y="connsiteY3"/>
              </a:cxn>
            </a:cxnLst>
            <a:rect l="l" t="t" r="r" b="b"/>
            <a:pathLst>
              <a:path w="4591050" h="6496050">
                <a:moveTo>
                  <a:pt x="0" y="0"/>
                </a:moveTo>
                <a:lnTo>
                  <a:pt x="4591050" y="0"/>
                </a:lnTo>
                <a:lnTo>
                  <a:pt x="4591050" y="6496050"/>
                </a:lnTo>
                <a:lnTo>
                  <a:pt x="0" y="6496050"/>
                </a:lnTo>
                <a:close/>
              </a:path>
            </a:pathLst>
          </a:custGeom>
        </p:spPr>
        <p:txBody>
          <a:bodyPr wrap="square">
            <a:noAutofit/>
          </a:bodyPr>
          <a:lstStyle/>
          <a:p>
            <a:endParaRPr lang="en-US"/>
          </a:p>
        </p:txBody>
      </p:sp>
    </p:spTree>
    <p:extLst>
      <p:ext uri="{BB962C8B-B14F-4D97-AF65-F5344CB8AC3E}">
        <p14:creationId xmlns:p14="http://schemas.microsoft.com/office/powerpoint/2010/main" val="22133737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09550" y="1162050"/>
            <a:ext cx="7048500" cy="2990850"/>
          </a:xfrm>
          <a:custGeom>
            <a:avLst/>
            <a:gdLst>
              <a:gd name="connsiteX0" fmla="*/ 0 w 7048500"/>
              <a:gd name="connsiteY0" fmla="*/ 0 h 2990850"/>
              <a:gd name="connsiteX1" fmla="*/ 7048500 w 7048500"/>
              <a:gd name="connsiteY1" fmla="*/ 0 h 2990850"/>
              <a:gd name="connsiteX2" fmla="*/ 7048500 w 7048500"/>
              <a:gd name="connsiteY2" fmla="*/ 2990850 h 2990850"/>
              <a:gd name="connsiteX3" fmla="*/ 0 w 7048500"/>
              <a:gd name="connsiteY3" fmla="*/ 2990850 h 2990850"/>
            </a:gdLst>
            <a:ahLst/>
            <a:cxnLst>
              <a:cxn ang="0">
                <a:pos x="connsiteX0" y="connsiteY0"/>
              </a:cxn>
              <a:cxn ang="0">
                <a:pos x="connsiteX1" y="connsiteY1"/>
              </a:cxn>
              <a:cxn ang="0">
                <a:pos x="connsiteX2" y="connsiteY2"/>
              </a:cxn>
              <a:cxn ang="0">
                <a:pos x="connsiteX3" y="connsiteY3"/>
              </a:cxn>
            </a:cxnLst>
            <a:rect l="l" t="t" r="r" b="b"/>
            <a:pathLst>
              <a:path w="7048500" h="2990850">
                <a:moveTo>
                  <a:pt x="0" y="0"/>
                </a:moveTo>
                <a:lnTo>
                  <a:pt x="7048500" y="0"/>
                </a:lnTo>
                <a:lnTo>
                  <a:pt x="7048500" y="2990850"/>
                </a:lnTo>
                <a:lnTo>
                  <a:pt x="0" y="2990850"/>
                </a:lnTo>
                <a:close/>
              </a:path>
            </a:pathLst>
          </a:custGeom>
        </p:spPr>
        <p:txBody>
          <a:bodyPr wrap="square">
            <a:noAutofit/>
          </a:bodyPr>
          <a:lstStyle/>
          <a:p>
            <a:endParaRPr lang="en-US"/>
          </a:p>
        </p:txBody>
      </p:sp>
    </p:spTree>
    <p:extLst>
      <p:ext uri="{BB962C8B-B14F-4D97-AF65-F5344CB8AC3E}">
        <p14:creationId xmlns:p14="http://schemas.microsoft.com/office/powerpoint/2010/main" val="218868848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372350" y="0"/>
            <a:ext cx="4819650" cy="6858000"/>
          </a:xfrm>
          <a:custGeom>
            <a:avLst/>
            <a:gdLst>
              <a:gd name="connsiteX0" fmla="*/ 0 w 4819650"/>
              <a:gd name="connsiteY0" fmla="*/ 0 h 6858000"/>
              <a:gd name="connsiteX1" fmla="*/ 4819650 w 4819650"/>
              <a:gd name="connsiteY1" fmla="*/ 0 h 6858000"/>
              <a:gd name="connsiteX2" fmla="*/ 4819650 w 4819650"/>
              <a:gd name="connsiteY2" fmla="*/ 6858000 h 6858000"/>
              <a:gd name="connsiteX3" fmla="*/ 0 w 48196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9650" h="6858000">
                <a:moveTo>
                  <a:pt x="0" y="0"/>
                </a:moveTo>
                <a:lnTo>
                  <a:pt x="4819650" y="0"/>
                </a:lnTo>
                <a:lnTo>
                  <a:pt x="4819650" y="6858000"/>
                </a:lnTo>
                <a:lnTo>
                  <a:pt x="0" y="685800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5124450" y="3429000"/>
            <a:ext cx="4495800" cy="2895600"/>
          </a:xfrm>
          <a:custGeom>
            <a:avLst/>
            <a:gdLst>
              <a:gd name="connsiteX0" fmla="*/ 0 w 4495800"/>
              <a:gd name="connsiteY0" fmla="*/ 0 h 2895600"/>
              <a:gd name="connsiteX1" fmla="*/ 4495800 w 4495800"/>
              <a:gd name="connsiteY1" fmla="*/ 0 h 2895600"/>
              <a:gd name="connsiteX2" fmla="*/ 4495800 w 4495800"/>
              <a:gd name="connsiteY2" fmla="*/ 2895600 h 2895600"/>
              <a:gd name="connsiteX3" fmla="*/ 0 w 44958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4495800" h="2895600">
                <a:moveTo>
                  <a:pt x="0" y="0"/>
                </a:moveTo>
                <a:lnTo>
                  <a:pt x="4495800" y="0"/>
                </a:lnTo>
                <a:lnTo>
                  <a:pt x="4495800" y="2895600"/>
                </a:lnTo>
                <a:lnTo>
                  <a:pt x="0" y="289560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438150" y="3429000"/>
            <a:ext cx="4495800" cy="2895600"/>
          </a:xfrm>
          <a:custGeom>
            <a:avLst/>
            <a:gdLst>
              <a:gd name="connsiteX0" fmla="*/ 0 w 4495800"/>
              <a:gd name="connsiteY0" fmla="*/ 0 h 2895600"/>
              <a:gd name="connsiteX1" fmla="*/ 4495800 w 4495800"/>
              <a:gd name="connsiteY1" fmla="*/ 0 h 2895600"/>
              <a:gd name="connsiteX2" fmla="*/ 4495800 w 4495800"/>
              <a:gd name="connsiteY2" fmla="*/ 2895600 h 2895600"/>
              <a:gd name="connsiteX3" fmla="*/ 0 w 44958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4495800" h="2895600">
                <a:moveTo>
                  <a:pt x="0" y="0"/>
                </a:moveTo>
                <a:lnTo>
                  <a:pt x="4495800" y="0"/>
                </a:lnTo>
                <a:lnTo>
                  <a:pt x="4495800" y="2895600"/>
                </a:lnTo>
                <a:lnTo>
                  <a:pt x="0" y="2895600"/>
                </a:lnTo>
                <a:close/>
              </a:path>
            </a:pathLst>
          </a:custGeom>
        </p:spPr>
        <p:txBody>
          <a:bodyPr wrap="square">
            <a:noAutofit/>
          </a:bodyPr>
          <a:lstStyle/>
          <a:p>
            <a:endParaRPr lang="en-US"/>
          </a:p>
        </p:txBody>
      </p:sp>
    </p:spTree>
    <p:extLst>
      <p:ext uri="{BB962C8B-B14F-4D97-AF65-F5344CB8AC3E}">
        <p14:creationId xmlns:p14="http://schemas.microsoft.com/office/powerpoint/2010/main" val="358655730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2819400"/>
            <a:ext cx="4064000" cy="2952750"/>
          </a:xfrm>
          <a:custGeom>
            <a:avLst/>
            <a:gdLst>
              <a:gd name="connsiteX0" fmla="*/ 0 w 4064000"/>
              <a:gd name="connsiteY0" fmla="*/ 0 h 2952750"/>
              <a:gd name="connsiteX1" fmla="*/ 4064000 w 4064000"/>
              <a:gd name="connsiteY1" fmla="*/ 0 h 2952750"/>
              <a:gd name="connsiteX2" fmla="*/ 4064000 w 4064000"/>
              <a:gd name="connsiteY2" fmla="*/ 2952750 h 2952750"/>
              <a:gd name="connsiteX3" fmla="*/ 0 w 4064000"/>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064000" h="2952750">
                <a:moveTo>
                  <a:pt x="0" y="0"/>
                </a:moveTo>
                <a:lnTo>
                  <a:pt x="4064000" y="0"/>
                </a:lnTo>
                <a:lnTo>
                  <a:pt x="4064000" y="2952750"/>
                </a:lnTo>
                <a:lnTo>
                  <a:pt x="0" y="295275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4064000" y="2819400"/>
            <a:ext cx="4064000" cy="2952750"/>
          </a:xfrm>
          <a:custGeom>
            <a:avLst/>
            <a:gdLst>
              <a:gd name="connsiteX0" fmla="*/ 0 w 4064000"/>
              <a:gd name="connsiteY0" fmla="*/ 0 h 2952750"/>
              <a:gd name="connsiteX1" fmla="*/ 4064000 w 4064000"/>
              <a:gd name="connsiteY1" fmla="*/ 0 h 2952750"/>
              <a:gd name="connsiteX2" fmla="*/ 4064000 w 4064000"/>
              <a:gd name="connsiteY2" fmla="*/ 2952750 h 2952750"/>
              <a:gd name="connsiteX3" fmla="*/ 0 w 4064000"/>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064000" h="2952750">
                <a:moveTo>
                  <a:pt x="0" y="0"/>
                </a:moveTo>
                <a:lnTo>
                  <a:pt x="4064000" y="0"/>
                </a:lnTo>
                <a:lnTo>
                  <a:pt x="4064000" y="2952750"/>
                </a:lnTo>
                <a:lnTo>
                  <a:pt x="0" y="295275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8128000" y="2819400"/>
            <a:ext cx="4064000" cy="2952750"/>
          </a:xfrm>
          <a:custGeom>
            <a:avLst/>
            <a:gdLst>
              <a:gd name="connsiteX0" fmla="*/ 0 w 4064000"/>
              <a:gd name="connsiteY0" fmla="*/ 0 h 2952750"/>
              <a:gd name="connsiteX1" fmla="*/ 4064000 w 4064000"/>
              <a:gd name="connsiteY1" fmla="*/ 0 h 2952750"/>
              <a:gd name="connsiteX2" fmla="*/ 4064000 w 4064000"/>
              <a:gd name="connsiteY2" fmla="*/ 2952750 h 2952750"/>
              <a:gd name="connsiteX3" fmla="*/ 0 w 4064000"/>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064000" h="2952750">
                <a:moveTo>
                  <a:pt x="0" y="0"/>
                </a:moveTo>
                <a:lnTo>
                  <a:pt x="4064000" y="0"/>
                </a:lnTo>
                <a:lnTo>
                  <a:pt x="4064000" y="2952750"/>
                </a:lnTo>
                <a:lnTo>
                  <a:pt x="0" y="2952750"/>
                </a:lnTo>
                <a:close/>
              </a:path>
            </a:pathLst>
          </a:custGeom>
        </p:spPr>
        <p:txBody>
          <a:bodyPr wrap="square">
            <a:noAutofit/>
          </a:bodyPr>
          <a:lstStyle/>
          <a:p>
            <a:endParaRPr lang="en-US"/>
          </a:p>
        </p:txBody>
      </p:sp>
    </p:spTree>
    <p:extLst>
      <p:ext uri="{BB962C8B-B14F-4D97-AF65-F5344CB8AC3E}">
        <p14:creationId xmlns:p14="http://schemas.microsoft.com/office/powerpoint/2010/main" val="103954529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4362450"/>
          </a:xfrm>
          <a:custGeom>
            <a:avLst/>
            <a:gdLst>
              <a:gd name="connsiteX0" fmla="*/ 0 w 12192000"/>
              <a:gd name="connsiteY0" fmla="*/ 0 h 4362450"/>
              <a:gd name="connsiteX1" fmla="*/ 12192000 w 12192000"/>
              <a:gd name="connsiteY1" fmla="*/ 0 h 4362450"/>
              <a:gd name="connsiteX2" fmla="*/ 12192000 w 12192000"/>
              <a:gd name="connsiteY2" fmla="*/ 4362450 h 4362450"/>
              <a:gd name="connsiteX3" fmla="*/ 0 w 1219200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12192000" h="4362450">
                <a:moveTo>
                  <a:pt x="0" y="0"/>
                </a:moveTo>
                <a:lnTo>
                  <a:pt x="12192000" y="0"/>
                </a:lnTo>
                <a:lnTo>
                  <a:pt x="12192000" y="4362450"/>
                </a:lnTo>
                <a:lnTo>
                  <a:pt x="0" y="4362450"/>
                </a:lnTo>
                <a:close/>
              </a:path>
            </a:pathLst>
          </a:custGeom>
        </p:spPr>
        <p:txBody>
          <a:bodyPr wrap="square">
            <a:noAutofit/>
          </a:bodyPr>
          <a:lstStyle/>
          <a:p>
            <a:endParaRPr lang="en-US"/>
          </a:p>
        </p:txBody>
      </p:sp>
    </p:spTree>
    <p:extLst>
      <p:ext uri="{BB962C8B-B14F-4D97-AF65-F5344CB8AC3E}">
        <p14:creationId xmlns:p14="http://schemas.microsoft.com/office/powerpoint/2010/main" val="253260208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14325" y="2092207"/>
            <a:ext cx="3752850" cy="2571750"/>
          </a:xfrm>
          <a:custGeom>
            <a:avLst/>
            <a:gdLst>
              <a:gd name="connsiteX0" fmla="*/ 0 w 3752850"/>
              <a:gd name="connsiteY0" fmla="*/ 0 h 2571750"/>
              <a:gd name="connsiteX1" fmla="*/ 3752850 w 3752850"/>
              <a:gd name="connsiteY1" fmla="*/ 0 h 2571750"/>
              <a:gd name="connsiteX2" fmla="*/ 3752850 w 3752850"/>
              <a:gd name="connsiteY2" fmla="*/ 2571750 h 2571750"/>
              <a:gd name="connsiteX3" fmla="*/ 0 w 375285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752850" h="2571750">
                <a:moveTo>
                  <a:pt x="0" y="0"/>
                </a:moveTo>
                <a:lnTo>
                  <a:pt x="3752850" y="0"/>
                </a:lnTo>
                <a:lnTo>
                  <a:pt x="3752850" y="2571750"/>
                </a:lnTo>
                <a:lnTo>
                  <a:pt x="0" y="257175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4219575" y="2092207"/>
            <a:ext cx="3752850" cy="2571750"/>
          </a:xfrm>
          <a:custGeom>
            <a:avLst/>
            <a:gdLst>
              <a:gd name="connsiteX0" fmla="*/ 0 w 3752850"/>
              <a:gd name="connsiteY0" fmla="*/ 0 h 2571750"/>
              <a:gd name="connsiteX1" fmla="*/ 3752850 w 3752850"/>
              <a:gd name="connsiteY1" fmla="*/ 0 h 2571750"/>
              <a:gd name="connsiteX2" fmla="*/ 3752850 w 3752850"/>
              <a:gd name="connsiteY2" fmla="*/ 2571750 h 2571750"/>
              <a:gd name="connsiteX3" fmla="*/ 0 w 375285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752850" h="2571750">
                <a:moveTo>
                  <a:pt x="0" y="0"/>
                </a:moveTo>
                <a:lnTo>
                  <a:pt x="3752850" y="0"/>
                </a:lnTo>
                <a:lnTo>
                  <a:pt x="3752850" y="2571750"/>
                </a:lnTo>
                <a:lnTo>
                  <a:pt x="0" y="257175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8124825" y="2092207"/>
            <a:ext cx="3752850" cy="2571750"/>
          </a:xfrm>
          <a:custGeom>
            <a:avLst/>
            <a:gdLst>
              <a:gd name="connsiteX0" fmla="*/ 0 w 3752850"/>
              <a:gd name="connsiteY0" fmla="*/ 0 h 2571750"/>
              <a:gd name="connsiteX1" fmla="*/ 3752850 w 3752850"/>
              <a:gd name="connsiteY1" fmla="*/ 0 h 2571750"/>
              <a:gd name="connsiteX2" fmla="*/ 3752850 w 3752850"/>
              <a:gd name="connsiteY2" fmla="*/ 2571750 h 2571750"/>
              <a:gd name="connsiteX3" fmla="*/ 0 w 375285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752850" h="2571750">
                <a:moveTo>
                  <a:pt x="0" y="0"/>
                </a:moveTo>
                <a:lnTo>
                  <a:pt x="3752850" y="0"/>
                </a:lnTo>
                <a:lnTo>
                  <a:pt x="3752850" y="2571750"/>
                </a:lnTo>
                <a:lnTo>
                  <a:pt x="0" y="2571750"/>
                </a:lnTo>
                <a:close/>
              </a:path>
            </a:pathLst>
          </a:custGeom>
        </p:spPr>
        <p:txBody>
          <a:bodyPr wrap="square">
            <a:noAutofit/>
          </a:bodyPr>
          <a:lstStyle/>
          <a:p>
            <a:endParaRPr lang="en-US"/>
          </a:p>
        </p:txBody>
      </p:sp>
    </p:spTree>
    <p:extLst>
      <p:ext uri="{BB962C8B-B14F-4D97-AF65-F5344CB8AC3E}">
        <p14:creationId xmlns:p14="http://schemas.microsoft.com/office/powerpoint/2010/main" val="314313640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19800" y="0"/>
            <a:ext cx="6172200" cy="6858000"/>
          </a:xfrm>
          <a:custGeom>
            <a:avLst/>
            <a:gdLst>
              <a:gd name="connsiteX0" fmla="*/ 0 w 6172200"/>
              <a:gd name="connsiteY0" fmla="*/ 0 h 6858000"/>
              <a:gd name="connsiteX1" fmla="*/ 6172200 w 6172200"/>
              <a:gd name="connsiteY1" fmla="*/ 0 h 6858000"/>
              <a:gd name="connsiteX2" fmla="*/ 6172200 w 6172200"/>
              <a:gd name="connsiteY2" fmla="*/ 6858000 h 6858000"/>
              <a:gd name="connsiteX3" fmla="*/ 0 w 6172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72200" h="6858000">
                <a:moveTo>
                  <a:pt x="0" y="0"/>
                </a:moveTo>
                <a:lnTo>
                  <a:pt x="6172200" y="0"/>
                </a:lnTo>
                <a:lnTo>
                  <a:pt x="617220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59102851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3886200" cy="4781550"/>
          </a:xfrm>
          <a:custGeom>
            <a:avLst/>
            <a:gdLst>
              <a:gd name="connsiteX0" fmla="*/ 0 w 3886200"/>
              <a:gd name="connsiteY0" fmla="*/ 0 h 4781550"/>
              <a:gd name="connsiteX1" fmla="*/ 3886200 w 3886200"/>
              <a:gd name="connsiteY1" fmla="*/ 0 h 4781550"/>
              <a:gd name="connsiteX2" fmla="*/ 3886200 w 3886200"/>
              <a:gd name="connsiteY2" fmla="*/ 4781550 h 4781550"/>
              <a:gd name="connsiteX3" fmla="*/ 0 w 3886200"/>
              <a:gd name="connsiteY3" fmla="*/ 4781550 h 4781550"/>
            </a:gdLst>
            <a:ahLst/>
            <a:cxnLst>
              <a:cxn ang="0">
                <a:pos x="connsiteX0" y="connsiteY0"/>
              </a:cxn>
              <a:cxn ang="0">
                <a:pos x="connsiteX1" y="connsiteY1"/>
              </a:cxn>
              <a:cxn ang="0">
                <a:pos x="connsiteX2" y="connsiteY2"/>
              </a:cxn>
              <a:cxn ang="0">
                <a:pos x="connsiteX3" y="connsiteY3"/>
              </a:cxn>
            </a:cxnLst>
            <a:rect l="l" t="t" r="r" b="b"/>
            <a:pathLst>
              <a:path w="3886200" h="4781550">
                <a:moveTo>
                  <a:pt x="0" y="0"/>
                </a:moveTo>
                <a:lnTo>
                  <a:pt x="3886200" y="0"/>
                </a:lnTo>
                <a:lnTo>
                  <a:pt x="3886200" y="4781550"/>
                </a:lnTo>
                <a:lnTo>
                  <a:pt x="0" y="4781550"/>
                </a:lnTo>
                <a:close/>
              </a:path>
            </a:pathLst>
          </a:custGeom>
        </p:spPr>
        <p:txBody>
          <a:bodyPr wrap="square">
            <a:noAutofit/>
          </a:bodyPr>
          <a:lstStyle/>
          <a:p>
            <a:endParaRPr lang="en-US"/>
          </a:p>
        </p:txBody>
      </p:sp>
    </p:spTree>
    <p:extLst>
      <p:ext uri="{BB962C8B-B14F-4D97-AF65-F5344CB8AC3E}">
        <p14:creationId xmlns:p14="http://schemas.microsoft.com/office/powerpoint/2010/main" val="143732014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4076700"/>
          </a:xfrm>
          <a:custGeom>
            <a:avLst/>
            <a:gdLst>
              <a:gd name="connsiteX0" fmla="*/ 0 w 12192000"/>
              <a:gd name="connsiteY0" fmla="*/ 0 h 4076700"/>
              <a:gd name="connsiteX1" fmla="*/ 12192000 w 12192000"/>
              <a:gd name="connsiteY1" fmla="*/ 0 h 4076700"/>
              <a:gd name="connsiteX2" fmla="*/ 12192000 w 12192000"/>
              <a:gd name="connsiteY2" fmla="*/ 4076700 h 4076700"/>
              <a:gd name="connsiteX3" fmla="*/ 0 w 12192000"/>
              <a:gd name="connsiteY3" fmla="*/ 4076700 h 4076700"/>
            </a:gdLst>
            <a:ahLst/>
            <a:cxnLst>
              <a:cxn ang="0">
                <a:pos x="connsiteX0" y="connsiteY0"/>
              </a:cxn>
              <a:cxn ang="0">
                <a:pos x="connsiteX1" y="connsiteY1"/>
              </a:cxn>
              <a:cxn ang="0">
                <a:pos x="connsiteX2" y="connsiteY2"/>
              </a:cxn>
              <a:cxn ang="0">
                <a:pos x="connsiteX3" y="connsiteY3"/>
              </a:cxn>
            </a:cxnLst>
            <a:rect l="l" t="t" r="r" b="b"/>
            <a:pathLst>
              <a:path w="12192000" h="4076700">
                <a:moveTo>
                  <a:pt x="0" y="0"/>
                </a:moveTo>
                <a:lnTo>
                  <a:pt x="12192000" y="0"/>
                </a:lnTo>
                <a:lnTo>
                  <a:pt x="12192000" y="4076700"/>
                </a:lnTo>
                <a:lnTo>
                  <a:pt x="0" y="4076700"/>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8991600" y="4076700"/>
            <a:ext cx="3200400" cy="2781300"/>
          </a:xfrm>
          <a:custGeom>
            <a:avLst/>
            <a:gdLst>
              <a:gd name="connsiteX0" fmla="*/ 0 w 3200400"/>
              <a:gd name="connsiteY0" fmla="*/ 0 h 2781300"/>
              <a:gd name="connsiteX1" fmla="*/ 3200400 w 3200400"/>
              <a:gd name="connsiteY1" fmla="*/ 0 h 2781300"/>
              <a:gd name="connsiteX2" fmla="*/ 3200400 w 3200400"/>
              <a:gd name="connsiteY2" fmla="*/ 2781300 h 2781300"/>
              <a:gd name="connsiteX3" fmla="*/ 0 w 32004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200400" h="2781300">
                <a:moveTo>
                  <a:pt x="0" y="0"/>
                </a:moveTo>
                <a:lnTo>
                  <a:pt x="3200400" y="0"/>
                </a:lnTo>
                <a:lnTo>
                  <a:pt x="3200400" y="2781300"/>
                </a:lnTo>
                <a:lnTo>
                  <a:pt x="0" y="2781300"/>
                </a:lnTo>
                <a:close/>
              </a:path>
            </a:pathLst>
          </a:custGeom>
        </p:spPr>
        <p:txBody>
          <a:bodyPr wrap="square">
            <a:noAutofit/>
          </a:bodyPr>
          <a:lstStyle/>
          <a:p>
            <a:endParaRPr lang="en-US"/>
          </a:p>
        </p:txBody>
      </p:sp>
    </p:spTree>
    <p:extLst>
      <p:ext uri="{BB962C8B-B14F-4D97-AF65-F5344CB8AC3E}">
        <p14:creationId xmlns:p14="http://schemas.microsoft.com/office/powerpoint/2010/main" val="276885023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00050" y="3505200"/>
            <a:ext cx="3659216" cy="2952750"/>
          </a:xfrm>
          <a:custGeom>
            <a:avLst/>
            <a:gdLst>
              <a:gd name="connsiteX0" fmla="*/ 0 w 3659216"/>
              <a:gd name="connsiteY0" fmla="*/ 0 h 2952750"/>
              <a:gd name="connsiteX1" fmla="*/ 3659216 w 3659216"/>
              <a:gd name="connsiteY1" fmla="*/ 0 h 2952750"/>
              <a:gd name="connsiteX2" fmla="*/ 3659216 w 3659216"/>
              <a:gd name="connsiteY2" fmla="*/ 2952750 h 2952750"/>
              <a:gd name="connsiteX3" fmla="*/ 0 w 3659216"/>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659216" h="2952750">
                <a:moveTo>
                  <a:pt x="0" y="0"/>
                </a:moveTo>
                <a:lnTo>
                  <a:pt x="3659216" y="0"/>
                </a:lnTo>
                <a:lnTo>
                  <a:pt x="3659216" y="2952750"/>
                </a:lnTo>
                <a:lnTo>
                  <a:pt x="0" y="2952750"/>
                </a:lnTo>
                <a:close/>
              </a:path>
            </a:pathLst>
          </a:custGeom>
        </p:spPr>
        <p:txBody>
          <a:bodyPr wrap="square">
            <a:noAutofit/>
          </a:bodyPr>
          <a:lstStyle/>
          <a:p>
            <a:endParaRPr lang="en-US"/>
          </a:p>
        </p:txBody>
      </p:sp>
      <p:sp>
        <p:nvSpPr>
          <p:cNvPr id="17" name="Picture Placeholder 16"/>
          <p:cNvSpPr>
            <a:spLocks noGrp="1"/>
          </p:cNvSpPr>
          <p:nvPr>
            <p:ph type="pic" sz="quarter" idx="11"/>
          </p:nvPr>
        </p:nvSpPr>
        <p:spPr>
          <a:xfrm>
            <a:off x="4266392" y="3505200"/>
            <a:ext cx="3659216" cy="2952750"/>
          </a:xfrm>
          <a:custGeom>
            <a:avLst/>
            <a:gdLst>
              <a:gd name="connsiteX0" fmla="*/ 0 w 3659216"/>
              <a:gd name="connsiteY0" fmla="*/ 0 h 2952750"/>
              <a:gd name="connsiteX1" fmla="*/ 3659216 w 3659216"/>
              <a:gd name="connsiteY1" fmla="*/ 0 h 2952750"/>
              <a:gd name="connsiteX2" fmla="*/ 3659216 w 3659216"/>
              <a:gd name="connsiteY2" fmla="*/ 2952750 h 2952750"/>
              <a:gd name="connsiteX3" fmla="*/ 0 w 3659216"/>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659216" h="2952750">
                <a:moveTo>
                  <a:pt x="0" y="0"/>
                </a:moveTo>
                <a:lnTo>
                  <a:pt x="3659216" y="0"/>
                </a:lnTo>
                <a:lnTo>
                  <a:pt x="3659216" y="2952750"/>
                </a:lnTo>
                <a:lnTo>
                  <a:pt x="0" y="2952750"/>
                </a:lnTo>
                <a:close/>
              </a:path>
            </a:pathLst>
          </a:custGeom>
        </p:spPr>
        <p:txBody>
          <a:bodyPr wrap="square">
            <a:noAutofit/>
          </a:bodyPr>
          <a:lstStyle/>
          <a:p>
            <a:endParaRPr lang="en-US"/>
          </a:p>
        </p:txBody>
      </p:sp>
      <p:sp>
        <p:nvSpPr>
          <p:cNvPr id="20" name="Picture Placeholder 19"/>
          <p:cNvSpPr>
            <a:spLocks noGrp="1"/>
          </p:cNvSpPr>
          <p:nvPr>
            <p:ph type="pic" sz="quarter" idx="12"/>
          </p:nvPr>
        </p:nvSpPr>
        <p:spPr>
          <a:xfrm>
            <a:off x="8132734" y="3505200"/>
            <a:ext cx="3659216" cy="2952750"/>
          </a:xfrm>
          <a:custGeom>
            <a:avLst/>
            <a:gdLst>
              <a:gd name="connsiteX0" fmla="*/ 0 w 3659216"/>
              <a:gd name="connsiteY0" fmla="*/ 0 h 2952750"/>
              <a:gd name="connsiteX1" fmla="*/ 3659216 w 3659216"/>
              <a:gd name="connsiteY1" fmla="*/ 0 h 2952750"/>
              <a:gd name="connsiteX2" fmla="*/ 3659216 w 3659216"/>
              <a:gd name="connsiteY2" fmla="*/ 2952750 h 2952750"/>
              <a:gd name="connsiteX3" fmla="*/ 0 w 3659216"/>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659216" h="2952750">
                <a:moveTo>
                  <a:pt x="0" y="0"/>
                </a:moveTo>
                <a:lnTo>
                  <a:pt x="3659216" y="0"/>
                </a:lnTo>
                <a:lnTo>
                  <a:pt x="3659216" y="2952750"/>
                </a:lnTo>
                <a:lnTo>
                  <a:pt x="0" y="2952750"/>
                </a:lnTo>
                <a:close/>
              </a:path>
            </a:pathLst>
          </a:custGeom>
        </p:spPr>
        <p:txBody>
          <a:bodyPr wrap="square">
            <a:noAutofit/>
          </a:bodyPr>
          <a:lstStyle/>
          <a:p>
            <a:endParaRPr lang="en-US"/>
          </a:p>
        </p:txBody>
      </p:sp>
    </p:spTree>
    <p:extLst>
      <p:ext uri="{BB962C8B-B14F-4D97-AF65-F5344CB8AC3E}">
        <p14:creationId xmlns:p14="http://schemas.microsoft.com/office/powerpoint/2010/main" val="43747574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6115050" y="5905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27" name="Picture Placeholder 26"/>
          <p:cNvSpPr>
            <a:spLocks noGrp="1"/>
          </p:cNvSpPr>
          <p:nvPr>
            <p:ph type="pic" sz="quarter" idx="11"/>
          </p:nvPr>
        </p:nvSpPr>
        <p:spPr>
          <a:xfrm>
            <a:off x="7988300" y="5905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28" name="Picture Placeholder 27"/>
          <p:cNvSpPr>
            <a:spLocks noGrp="1"/>
          </p:cNvSpPr>
          <p:nvPr>
            <p:ph type="pic" sz="quarter" idx="12"/>
          </p:nvPr>
        </p:nvSpPr>
        <p:spPr>
          <a:xfrm>
            <a:off x="9861550" y="5905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29" name="Picture Placeholder 28"/>
          <p:cNvSpPr>
            <a:spLocks noGrp="1"/>
          </p:cNvSpPr>
          <p:nvPr>
            <p:ph type="pic" sz="quarter" idx="13"/>
          </p:nvPr>
        </p:nvSpPr>
        <p:spPr>
          <a:xfrm>
            <a:off x="6115050" y="25082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30" name="Picture Placeholder 29"/>
          <p:cNvSpPr>
            <a:spLocks noGrp="1"/>
          </p:cNvSpPr>
          <p:nvPr>
            <p:ph type="pic" sz="quarter" idx="14"/>
          </p:nvPr>
        </p:nvSpPr>
        <p:spPr>
          <a:xfrm>
            <a:off x="7988300" y="25082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31" name="Picture Placeholder 30"/>
          <p:cNvSpPr>
            <a:spLocks noGrp="1"/>
          </p:cNvSpPr>
          <p:nvPr>
            <p:ph type="pic" sz="quarter" idx="15"/>
          </p:nvPr>
        </p:nvSpPr>
        <p:spPr>
          <a:xfrm>
            <a:off x="9861550" y="25082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32" name="Picture Placeholder 31"/>
          <p:cNvSpPr>
            <a:spLocks noGrp="1"/>
          </p:cNvSpPr>
          <p:nvPr>
            <p:ph type="pic" sz="quarter" idx="16"/>
          </p:nvPr>
        </p:nvSpPr>
        <p:spPr>
          <a:xfrm>
            <a:off x="6115050" y="44259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33" name="Picture Placeholder 32"/>
          <p:cNvSpPr>
            <a:spLocks noGrp="1"/>
          </p:cNvSpPr>
          <p:nvPr>
            <p:ph type="pic" sz="quarter" idx="17"/>
          </p:nvPr>
        </p:nvSpPr>
        <p:spPr>
          <a:xfrm>
            <a:off x="7988300" y="44259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34" name="Picture Placeholder 33"/>
          <p:cNvSpPr>
            <a:spLocks noGrp="1"/>
          </p:cNvSpPr>
          <p:nvPr>
            <p:ph type="pic" sz="quarter" idx="18"/>
          </p:nvPr>
        </p:nvSpPr>
        <p:spPr>
          <a:xfrm>
            <a:off x="9861550" y="44259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Tree>
    <p:extLst>
      <p:ext uri="{BB962C8B-B14F-4D97-AF65-F5344CB8AC3E}">
        <p14:creationId xmlns:p14="http://schemas.microsoft.com/office/powerpoint/2010/main" val="227423909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8356600" y="2184400"/>
            <a:ext cx="2755900" cy="1917700"/>
          </a:xfrm>
          <a:custGeom>
            <a:avLst/>
            <a:gdLst>
              <a:gd name="connsiteX0" fmla="*/ 0 w 2755900"/>
              <a:gd name="connsiteY0" fmla="*/ 0 h 1917700"/>
              <a:gd name="connsiteX1" fmla="*/ 2755900 w 2755900"/>
              <a:gd name="connsiteY1" fmla="*/ 0 h 1917700"/>
              <a:gd name="connsiteX2" fmla="*/ 2755900 w 2755900"/>
              <a:gd name="connsiteY2" fmla="*/ 1917700 h 1917700"/>
              <a:gd name="connsiteX3" fmla="*/ 0 w 2755900"/>
              <a:gd name="connsiteY3" fmla="*/ 1917700 h 1917700"/>
            </a:gdLst>
            <a:ahLst/>
            <a:cxnLst>
              <a:cxn ang="0">
                <a:pos x="connsiteX0" y="connsiteY0"/>
              </a:cxn>
              <a:cxn ang="0">
                <a:pos x="connsiteX1" y="connsiteY1"/>
              </a:cxn>
              <a:cxn ang="0">
                <a:pos x="connsiteX2" y="connsiteY2"/>
              </a:cxn>
              <a:cxn ang="0">
                <a:pos x="connsiteX3" y="connsiteY3"/>
              </a:cxn>
            </a:cxnLst>
            <a:rect l="l" t="t" r="r" b="b"/>
            <a:pathLst>
              <a:path w="2755900" h="1917700">
                <a:moveTo>
                  <a:pt x="0" y="0"/>
                </a:moveTo>
                <a:lnTo>
                  <a:pt x="2755900" y="0"/>
                </a:lnTo>
                <a:lnTo>
                  <a:pt x="2755900" y="1917700"/>
                </a:lnTo>
                <a:lnTo>
                  <a:pt x="0" y="1917700"/>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8356600" y="4572000"/>
            <a:ext cx="2755900" cy="1917700"/>
          </a:xfrm>
          <a:custGeom>
            <a:avLst/>
            <a:gdLst>
              <a:gd name="connsiteX0" fmla="*/ 0 w 2755900"/>
              <a:gd name="connsiteY0" fmla="*/ 0 h 1917700"/>
              <a:gd name="connsiteX1" fmla="*/ 2755900 w 2755900"/>
              <a:gd name="connsiteY1" fmla="*/ 0 h 1917700"/>
              <a:gd name="connsiteX2" fmla="*/ 2755900 w 2755900"/>
              <a:gd name="connsiteY2" fmla="*/ 1917700 h 1917700"/>
              <a:gd name="connsiteX3" fmla="*/ 0 w 2755900"/>
              <a:gd name="connsiteY3" fmla="*/ 1917700 h 1917700"/>
            </a:gdLst>
            <a:ahLst/>
            <a:cxnLst>
              <a:cxn ang="0">
                <a:pos x="connsiteX0" y="connsiteY0"/>
              </a:cxn>
              <a:cxn ang="0">
                <a:pos x="connsiteX1" y="connsiteY1"/>
              </a:cxn>
              <a:cxn ang="0">
                <a:pos x="connsiteX2" y="connsiteY2"/>
              </a:cxn>
              <a:cxn ang="0">
                <a:pos x="connsiteX3" y="connsiteY3"/>
              </a:cxn>
            </a:cxnLst>
            <a:rect l="l" t="t" r="r" b="b"/>
            <a:pathLst>
              <a:path w="2755900" h="1917700">
                <a:moveTo>
                  <a:pt x="0" y="0"/>
                </a:moveTo>
                <a:lnTo>
                  <a:pt x="2755900" y="0"/>
                </a:lnTo>
                <a:lnTo>
                  <a:pt x="2755900" y="1917700"/>
                </a:lnTo>
                <a:lnTo>
                  <a:pt x="0" y="1917700"/>
                </a:lnTo>
                <a:close/>
              </a:path>
            </a:pathLst>
          </a:custGeom>
        </p:spPr>
        <p:txBody>
          <a:bodyPr wrap="square">
            <a:noAutofit/>
          </a:bodyPr>
          <a:lstStyle/>
          <a:p>
            <a:endParaRPr lang="en-US"/>
          </a:p>
        </p:txBody>
      </p:sp>
    </p:spTree>
    <p:extLst>
      <p:ext uri="{BB962C8B-B14F-4D97-AF65-F5344CB8AC3E}">
        <p14:creationId xmlns:p14="http://schemas.microsoft.com/office/powerpoint/2010/main" val="22601084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972175" y="1428751"/>
            <a:ext cx="5467350" cy="2383233"/>
          </a:xfrm>
          <a:custGeom>
            <a:avLst/>
            <a:gdLst>
              <a:gd name="connsiteX0" fmla="*/ 0 w 5467350"/>
              <a:gd name="connsiteY0" fmla="*/ 0 h 2383233"/>
              <a:gd name="connsiteX1" fmla="*/ 5467350 w 5467350"/>
              <a:gd name="connsiteY1" fmla="*/ 0 h 2383233"/>
              <a:gd name="connsiteX2" fmla="*/ 5467350 w 5467350"/>
              <a:gd name="connsiteY2" fmla="*/ 2383233 h 2383233"/>
              <a:gd name="connsiteX3" fmla="*/ 0 w 5467350"/>
              <a:gd name="connsiteY3" fmla="*/ 2383233 h 2383233"/>
            </a:gdLst>
            <a:ahLst/>
            <a:cxnLst>
              <a:cxn ang="0">
                <a:pos x="connsiteX0" y="connsiteY0"/>
              </a:cxn>
              <a:cxn ang="0">
                <a:pos x="connsiteX1" y="connsiteY1"/>
              </a:cxn>
              <a:cxn ang="0">
                <a:pos x="connsiteX2" y="connsiteY2"/>
              </a:cxn>
              <a:cxn ang="0">
                <a:pos x="connsiteX3" y="connsiteY3"/>
              </a:cxn>
            </a:cxnLst>
            <a:rect l="l" t="t" r="r" b="b"/>
            <a:pathLst>
              <a:path w="5467350" h="2383233">
                <a:moveTo>
                  <a:pt x="0" y="0"/>
                </a:moveTo>
                <a:lnTo>
                  <a:pt x="5467350" y="0"/>
                </a:lnTo>
                <a:lnTo>
                  <a:pt x="5467350" y="2383233"/>
                </a:lnTo>
                <a:lnTo>
                  <a:pt x="0" y="2383233"/>
                </a:lnTo>
                <a:close/>
              </a:path>
            </a:pathLst>
          </a:custGeom>
        </p:spPr>
        <p:txBody>
          <a:bodyPr wrap="square">
            <a:noAutofit/>
          </a:bodyPr>
          <a:lstStyle/>
          <a:p>
            <a:endParaRPr lang="en-US"/>
          </a:p>
        </p:txBody>
      </p:sp>
      <p:sp>
        <p:nvSpPr>
          <p:cNvPr id="16" name="Picture Placeholder 15"/>
          <p:cNvSpPr>
            <a:spLocks noGrp="1"/>
          </p:cNvSpPr>
          <p:nvPr>
            <p:ph type="pic" sz="quarter" idx="11"/>
          </p:nvPr>
        </p:nvSpPr>
        <p:spPr>
          <a:xfrm>
            <a:off x="5972175" y="3922713"/>
            <a:ext cx="5467350" cy="2382837"/>
          </a:xfrm>
          <a:custGeom>
            <a:avLst/>
            <a:gdLst>
              <a:gd name="connsiteX0" fmla="*/ 0 w 5467350"/>
              <a:gd name="connsiteY0" fmla="*/ 0 h 2382837"/>
              <a:gd name="connsiteX1" fmla="*/ 5467350 w 5467350"/>
              <a:gd name="connsiteY1" fmla="*/ 0 h 2382837"/>
              <a:gd name="connsiteX2" fmla="*/ 5467350 w 5467350"/>
              <a:gd name="connsiteY2" fmla="*/ 2382837 h 2382837"/>
              <a:gd name="connsiteX3" fmla="*/ 0 w 5467350"/>
              <a:gd name="connsiteY3" fmla="*/ 2382837 h 2382837"/>
            </a:gdLst>
            <a:ahLst/>
            <a:cxnLst>
              <a:cxn ang="0">
                <a:pos x="connsiteX0" y="connsiteY0"/>
              </a:cxn>
              <a:cxn ang="0">
                <a:pos x="connsiteX1" y="connsiteY1"/>
              </a:cxn>
              <a:cxn ang="0">
                <a:pos x="connsiteX2" y="connsiteY2"/>
              </a:cxn>
              <a:cxn ang="0">
                <a:pos x="connsiteX3" y="connsiteY3"/>
              </a:cxn>
            </a:cxnLst>
            <a:rect l="l" t="t" r="r" b="b"/>
            <a:pathLst>
              <a:path w="5467350" h="2382837">
                <a:moveTo>
                  <a:pt x="0" y="0"/>
                </a:moveTo>
                <a:lnTo>
                  <a:pt x="5467350" y="0"/>
                </a:lnTo>
                <a:lnTo>
                  <a:pt x="5467350" y="2382837"/>
                </a:lnTo>
                <a:lnTo>
                  <a:pt x="0" y="2382837"/>
                </a:lnTo>
                <a:close/>
              </a:path>
            </a:pathLst>
          </a:custGeom>
        </p:spPr>
        <p:txBody>
          <a:bodyPr wrap="square">
            <a:noAutofit/>
          </a:bodyPr>
          <a:lstStyle/>
          <a:p>
            <a:endParaRPr lang="en-US"/>
          </a:p>
        </p:txBody>
      </p:sp>
      <p:sp>
        <p:nvSpPr>
          <p:cNvPr id="19" name="Picture Placeholder 18"/>
          <p:cNvSpPr>
            <a:spLocks noGrp="1"/>
          </p:cNvSpPr>
          <p:nvPr>
            <p:ph type="pic" sz="quarter" idx="12"/>
          </p:nvPr>
        </p:nvSpPr>
        <p:spPr>
          <a:xfrm>
            <a:off x="3362325" y="1428750"/>
            <a:ext cx="2476500" cy="1943101"/>
          </a:xfrm>
          <a:custGeom>
            <a:avLst/>
            <a:gdLst>
              <a:gd name="connsiteX0" fmla="*/ 0 w 2476500"/>
              <a:gd name="connsiteY0" fmla="*/ 0 h 1943101"/>
              <a:gd name="connsiteX1" fmla="*/ 2476500 w 2476500"/>
              <a:gd name="connsiteY1" fmla="*/ 0 h 1943101"/>
              <a:gd name="connsiteX2" fmla="*/ 2476500 w 2476500"/>
              <a:gd name="connsiteY2" fmla="*/ 1943101 h 1943101"/>
              <a:gd name="connsiteX3" fmla="*/ 0 w 2476500"/>
              <a:gd name="connsiteY3" fmla="*/ 1943101 h 1943101"/>
            </a:gdLst>
            <a:ahLst/>
            <a:cxnLst>
              <a:cxn ang="0">
                <a:pos x="connsiteX0" y="connsiteY0"/>
              </a:cxn>
              <a:cxn ang="0">
                <a:pos x="connsiteX1" y="connsiteY1"/>
              </a:cxn>
              <a:cxn ang="0">
                <a:pos x="connsiteX2" y="connsiteY2"/>
              </a:cxn>
              <a:cxn ang="0">
                <a:pos x="connsiteX3" y="connsiteY3"/>
              </a:cxn>
            </a:cxnLst>
            <a:rect l="l" t="t" r="r" b="b"/>
            <a:pathLst>
              <a:path w="2476500" h="1943101">
                <a:moveTo>
                  <a:pt x="0" y="0"/>
                </a:moveTo>
                <a:lnTo>
                  <a:pt x="2476500" y="0"/>
                </a:lnTo>
                <a:lnTo>
                  <a:pt x="2476500" y="1943101"/>
                </a:lnTo>
                <a:lnTo>
                  <a:pt x="0" y="1943101"/>
                </a:lnTo>
                <a:close/>
              </a:path>
            </a:pathLst>
          </a:custGeom>
        </p:spPr>
        <p:txBody>
          <a:bodyPr wrap="square">
            <a:noAutofit/>
          </a:bodyPr>
          <a:lstStyle/>
          <a:p>
            <a:endParaRPr lang="en-US"/>
          </a:p>
        </p:txBody>
      </p:sp>
      <p:sp>
        <p:nvSpPr>
          <p:cNvPr id="22" name="Picture Placeholder 21"/>
          <p:cNvSpPr>
            <a:spLocks noGrp="1"/>
          </p:cNvSpPr>
          <p:nvPr>
            <p:ph type="pic" sz="quarter" idx="13"/>
          </p:nvPr>
        </p:nvSpPr>
        <p:spPr>
          <a:xfrm>
            <a:off x="752475" y="1428750"/>
            <a:ext cx="2476500" cy="1943101"/>
          </a:xfrm>
          <a:custGeom>
            <a:avLst/>
            <a:gdLst>
              <a:gd name="connsiteX0" fmla="*/ 0 w 2476500"/>
              <a:gd name="connsiteY0" fmla="*/ 0 h 1943101"/>
              <a:gd name="connsiteX1" fmla="*/ 2476500 w 2476500"/>
              <a:gd name="connsiteY1" fmla="*/ 0 h 1943101"/>
              <a:gd name="connsiteX2" fmla="*/ 2476500 w 2476500"/>
              <a:gd name="connsiteY2" fmla="*/ 1943101 h 1943101"/>
              <a:gd name="connsiteX3" fmla="*/ 0 w 2476500"/>
              <a:gd name="connsiteY3" fmla="*/ 1943101 h 1943101"/>
            </a:gdLst>
            <a:ahLst/>
            <a:cxnLst>
              <a:cxn ang="0">
                <a:pos x="connsiteX0" y="connsiteY0"/>
              </a:cxn>
              <a:cxn ang="0">
                <a:pos x="connsiteX1" y="connsiteY1"/>
              </a:cxn>
              <a:cxn ang="0">
                <a:pos x="connsiteX2" y="connsiteY2"/>
              </a:cxn>
              <a:cxn ang="0">
                <a:pos x="connsiteX3" y="connsiteY3"/>
              </a:cxn>
            </a:cxnLst>
            <a:rect l="l" t="t" r="r" b="b"/>
            <a:pathLst>
              <a:path w="2476500" h="1943101">
                <a:moveTo>
                  <a:pt x="0" y="0"/>
                </a:moveTo>
                <a:lnTo>
                  <a:pt x="2476500" y="0"/>
                </a:lnTo>
                <a:lnTo>
                  <a:pt x="2476500" y="1943101"/>
                </a:lnTo>
                <a:lnTo>
                  <a:pt x="0" y="1943101"/>
                </a:lnTo>
                <a:close/>
              </a:path>
            </a:pathLst>
          </a:custGeom>
        </p:spPr>
        <p:txBody>
          <a:bodyPr wrap="square">
            <a:noAutofit/>
          </a:bodyPr>
          <a:lstStyle/>
          <a:p>
            <a:endParaRPr lang="en-US"/>
          </a:p>
        </p:txBody>
      </p:sp>
      <p:sp>
        <p:nvSpPr>
          <p:cNvPr id="25" name="Picture Placeholder 24"/>
          <p:cNvSpPr>
            <a:spLocks noGrp="1"/>
          </p:cNvSpPr>
          <p:nvPr>
            <p:ph type="pic" sz="quarter" idx="14"/>
          </p:nvPr>
        </p:nvSpPr>
        <p:spPr>
          <a:xfrm>
            <a:off x="752475" y="3477616"/>
            <a:ext cx="5086350" cy="2827934"/>
          </a:xfrm>
          <a:custGeom>
            <a:avLst/>
            <a:gdLst>
              <a:gd name="connsiteX0" fmla="*/ 0 w 5086350"/>
              <a:gd name="connsiteY0" fmla="*/ 0 h 2827934"/>
              <a:gd name="connsiteX1" fmla="*/ 5086350 w 5086350"/>
              <a:gd name="connsiteY1" fmla="*/ 0 h 2827934"/>
              <a:gd name="connsiteX2" fmla="*/ 5086350 w 5086350"/>
              <a:gd name="connsiteY2" fmla="*/ 2827934 h 2827934"/>
              <a:gd name="connsiteX3" fmla="*/ 0 w 5086350"/>
              <a:gd name="connsiteY3" fmla="*/ 2827934 h 2827934"/>
            </a:gdLst>
            <a:ahLst/>
            <a:cxnLst>
              <a:cxn ang="0">
                <a:pos x="connsiteX0" y="connsiteY0"/>
              </a:cxn>
              <a:cxn ang="0">
                <a:pos x="connsiteX1" y="connsiteY1"/>
              </a:cxn>
              <a:cxn ang="0">
                <a:pos x="connsiteX2" y="connsiteY2"/>
              </a:cxn>
              <a:cxn ang="0">
                <a:pos x="connsiteX3" y="connsiteY3"/>
              </a:cxn>
            </a:cxnLst>
            <a:rect l="l" t="t" r="r" b="b"/>
            <a:pathLst>
              <a:path w="5086350" h="2827934">
                <a:moveTo>
                  <a:pt x="0" y="0"/>
                </a:moveTo>
                <a:lnTo>
                  <a:pt x="5086350" y="0"/>
                </a:lnTo>
                <a:lnTo>
                  <a:pt x="5086350" y="2827934"/>
                </a:lnTo>
                <a:lnTo>
                  <a:pt x="0" y="2827934"/>
                </a:lnTo>
                <a:close/>
              </a:path>
            </a:pathLst>
          </a:custGeom>
        </p:spPr>
        <p:txBody>
          <a:bodyPr wrap="square">
            <a:noAutofit/>
          </a:bodyPr>
          <a:lstStyle/>
          <a:p>
            <a:endParaRPr lang="en-US"/>
          </a:p>
        </p:txBody>
      </p:sp>
    </p:spTree>
    <p:extLst>
      <p:ext uri="{BB962C8B-B14F-4D97-AF65-F5344CB8AC3E}">
        <p14:creationId xmlns:p14="http://schemas.microsoft.com/office/powerpoint/2010/main" val="347853377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607219" y="1520527"/>
            <a:ext cx="1865315" cy="4024873"/>
          </a:xfrm>
          <a:custGeom>
            <a:avLst/>
            <a:gdLst>
              <a:gd name="connsiteX0" fmla="*/ 182185 w 1865315"/>
              <a:gd name="connsiteY0" fmla="*/ 0 h 4024873"/>
              <a:gd name="connsiteX1" fmla="*/ 411956 w 1865315"/>
              <a:gd name="connsiteY1" fmla="*/ 0 h 4024873"/>
              <a:gd name="connsiteX2" fmla="*/ 411956 w 1865315"/>
              <a:gd name="connsiteY2" fmla="*/ 54888 h 4024873"/>
              <a:gd name="connsiteX3" fmla="*/ 510027 w 1865315"/>
              <a:gd name="connsiteY3" fmla="*/ 152959 h 4024873"/>
              <a:gd name="connsiteX4" fmla="*/ 1352110 w 1865315"/>
              <a:gd name="connsiteY4" fmla="*/ 152959 h 4024873"/>
              <a:gd name="connsiteX5" fmla="*/ 1450181 w 1865315"/>
              <a:gd name="connsiteY5" fmla="*/ 54888 h 4024873"/>
              <a:gd name="connsiteX6" fmla="*/ 1450181 w 1865315"/>
              <a:gd name="connsiteY6" fmla="*/ 0 h 4024873"/>
              <a:gd name="connsiteX7" fmla="*/ 1683130 w 1865315"/>
              <a:gd name="connsiteY7" fmla="*/ 0 h 4024873"/>
              <a:gd name="connsiteX8" fmla="*/ 1865315 w 1865315"/>
              <a:gd name="connsiteY8" fmla="*/ 182185 h 4024873"/>
              <a:gd name="connsiteX9" fmla="*/ 1865315 w 1865315"/>
              <a:gd name="connsiteY9" fmla="*/ 3842688 h 4024873"/>
              <a:gd name="connsiteX10" fmla="*/ 1683130 w 1865315"/>
              <a:gd name="connsiteY10" fmla="*/ 4024873 h 4024873"/>
              <a:gd name="connsiteX11" fmla="*/ 182185 w 1865315"/>
              <a:gd name="connsiteY11" fmla="*/ 4024873 h 4024873"/>
              <a:gd name="connsiteX12" fmla="*/ 0 w 1865315"/>
              <a:gd name="connsiteY12" fmla="*/ 3842688 h 4024873"/>
              <a:gd name="connsiteX13" fmla="*/ 0 w 1865315"/>
              <a:gd name="connsiteY13" fmla="*/ 182185 h 4024873"/>
              <a:gd name="connsiteX14" fmla="*/ 182185 w 1865315"/>
              <a:gd name="connsiteY14" fmla="*/ 0 h 40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5315" h="4024873">
                <a:moveTo>
                  <a:pt x="182185" y="0"/>
                </a:moveTo>
                <a:lnTo>
                  <a:pt x="411956" y="0"/>
                </a:lnTo>
                <a:lnTo>
                  <a:pt x="411956" y="54888"/>
                </a:lnTo>
                <a:cubicBezTo>
                  <a:pt x="411956" y="109051"/>
                  <a:pt x="455864" y="152959"/>
                  <a:pt x="510027" y="152959"/>
                </a:cubicBezTo>
                <a:lnTo>
                  <a:pt x="1352110" y="152959"/>
                </a:lnTo>
                <a:cubicBezTo>
                  <a:pt x="1406273" y="152959"/>
                  <a:pt x="1450181" y="109051"/>
                  <a:pt x="1450181" y="54888"/>
                </a:cubicBezTo>
                <a:lnTo>
                  <a:pt x="1450181" y="0"/>
                </a:lnTo>
                <a:lnTo>
                  <a:pt x="1683130" y="0"/>
                </a:lnTo>
                <a:cubicBezTo>
                  <a:pt x="1783748" y="0"/>
                  <a:pt x="1865315" y="81567"/>
                  <a:pt x="1865315" y="182185"/>
                </a:cubicBezTo>
                <a:lnTo>
                  <a:pt x="1865315" y="3842688"/>
                </a:lnTo>
                <a:cubicBezTo>
                  <a:pt x="1865315" y="3943306"/>
                  <a:pt x="1783748" y="4024873"/>
                  <a:pt x="1683130" y="4024873"/>
                </a:cubicBezTo>
                <a:lnTo>
                  <a:pt x="182185" y="4024873"/>
                </a:lnTo>
                <a:cubicBezTo>
                  <a:pt x="81567" y="4024873"/>
                  <a:pt x="0" y="3943306"/>
                  <a:pt x="0" y="3842688"/>
                </a:cubicBezTo>
                <a:lnTo>
                  <a:pt x="0" y="182185"/>
                </a:lnTo>
                <a:cubicBezTo>
                  <a:pt x="0" y="81567"/>
                  <a:pt x="81567" y="0"/>
                  <a:pt x="182185" y="0"/>
                </a:cubicBezTo>
                <a:close/>
              </a:path>
            </a:pathLst>
          </a:custGeom>
          <a:solidFill>
            <a:schemeClr val="bg1">
              <a:lumMod val="65000"/>
            </a:schemeClr>
          </a:solidFill>
        </p:spPr>
        <p:txBody>
          <a:bodyPr wrap="square">
            <a:noAutofit/>
          </a:bodyPr>
          <a:lstStyle/>
          <a:p>
            <a:endParaRPr lang="en-US"/>
          </a:p>
        </p:txBody>
      </p:sp>
      <p:sp>
        <p:nvSpPr>
          <p:cNvPr id="7" name="Picture Placeholder 12"/>
          <p:cNvSpPr>
            <a:spLocks noGrp="1"/>
          </p:cNvSpPr>
          <p:nvPr>
            <p:ph type="pic" sz="quarter" idx="11"/>
          </p:nvPr>
        </p:nvSpPr>
        <p:spPr>
          <a:xfrm>
            <a:off x="2817218" y="2110269"/>
            <a:ext cx="1601141" cy="3454854"/>
          </a:xfrm>
          <a:custGeom>
            <a:avLst/>
            <a:gdLst>
              <a:gd name="connsiteX0" fmla="*/ 156383 w 1601141"/>
              <a:gd name="connsiteY0" fmla="*/ 0 h 3454854"/>
              <a:gd name="connsiteX1" fmla="*/ 353613 w 1601141"/>
              <a:gd name="connsiteY1" fmla="*/ 0 h 3454854"/>
              <a:gd name="connsiteX2" fmla="*/ 353613 w 1601141"/>
              <a:gd name="connsiteY2" fmla="*/ 47115 h 3454854"/>
              <a:gd name="connsiteX3" fmla="*/ 437795 w 1601141"/>
              <a:gd name="connsiteY3" fmla="*/ 131296 h 3454854"/>
              <a:gd name="connsiteX4" fmla="*/ 1160619 w 1601141"/>
              <a:gd name="connsiteY4" fmla="*/ 131296 h 3454854"/>
              <a:gd name="connsiteX5" fmla="*/ 1244800 w 1601141"/>
              <a:gd name="connsiteY5" fmla="*/ 47115 h 3454854"/>
              <a:gd name="connsiteX6" fmla="*/ 1244800 w 1601141"/>
              <a:gd name="connsiteY6" fmla="*/ 0 h 3454854"/>
              <a:gd name="connsiteX7" fmla="*/ 1444758 w 1601141"/>
              <a:gd name="connsiteY7" fmla="*/ 0 h 3454854"/>
              <a:gd name="connsiteX8" fmla="*/ 1601141 w 1601141"/>
              <a:gd name="connsiteY8" fmla="*/ 156383 h 3454854"/>
              <a:gd name="connsiteX9" fmla="*/ 1601141 w 1601141"/>
              <a:gd name="connsiteY9" fmla="*/ 3298471 h 3454854"/>
              <a:gd name="connsiteX10" fmla="*/ 1444758 w 1601141"/>
              <a:gd name="connsiteY10" fmla="*/ 3454854 h 3454854"/>
              <a:gd name="connsiteX11" fmla="*/ 156383 w 1601141"/>
              <a:gd name="connsiteY11" fmla="*/ 3454854 h 3454854"/>
              <a:gd name="connsiteX12" fmla="*/ 0 w 1601141"/>
              <a:gd name="connsiteY12" fmla="*/ 3298471 h 3454854"/>
              <a:gd name="connsiteX13" fmla="*/ 0 w 1601141"/>
              <a:gd name="connsiteY13" fmla="*/ 156383 h 3454854"/>
              <a:gd name="connsiteX14" fmla="*/ 156383 w 1601141"/>
              <a:gd name="connsiteY14" fmla="*/ 0 h 345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141" h="3454854">
                <a:moveTo>
                  <a:pt x="156383" y="0"/>
                </a:moveTo>
                <a:lnTo>
                  <a:pt x="353613" y="0"/>
                </a:lnTo>
                <a:lnTo>
                  <a:pt x="353613" y="47115"/>
                </a:lnTo>
                <a:cubicBezTo>
                  <a:pt x="353613" y="93607"/>
                  <a:pt x="391303" y="131296"/>
                  <a:pt x="437795" y="131296"/>
                </a:cubicBezTo>
                <a:lnTo>
                  <a:pt x="1160619" y="131296"/>
                </a:lnTo>
                <a:cubicBezTo>
                  <a:pt x="1207111" y="131296"/>
                  <a:pt x="1244800" y="93607"/>
                  <a:pt x="1244800" y="47115"/>
                </a:cubicBezTo>
                <a:lnTo>
                  <a:pt x="1244800" y="0"/>
                </a:lnTo>
                <a:lnTo>
                  <a:pt x="1444758" y="0"/>
                </a:lnTo>
                <a:cubicBezTo>
                  <a:pt x="1531126" y="0"/>
                  <a:pt x="1601141" y="70015"/>
                  <a:pt x="1601141" y="156383"/>
                </a:cubicBezTo>
                <a:lnTo>
                  <a:pt x="1601141" y="3298471"/>
                </a:lnTo>
                <a:cubicBezTo>
                  <a:pt x="1601141" y="3384839"/>
                  <a:pt x="1531126" y="3454854"/>
                  <a:pt x="1444758" y="3454854"/>
                </a:cubicBezTo>
                <a:lnTo>
                  <a:pt x="156383" y="3454854"/>
                </a:lnTo>
                <a:cubicBezTo>
                  <a:pt x="70015" y="3454854"/>
                  <a:pt x="0" y="3384839"/>
                  <a:pt x="0" y="3298471"/>
                </a:cubicBezTo>
                <a:lnTo>
                  <a:pt x="0" y="156383"/>
                </a:lnTo>
                <a:cubicBezTo>
                  <a:pt x="0" y="70015"/>
                  <a:pt x="70015" y="0"/>
                  <a:pt x="156383"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45847801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839460" y="2204107"/>
            <a:ext cx="4176506" cy="2322512"/>
          </a:xfrm>
          <a:custGeom>
            <a:avLst/>
            <a:gdLst>
              <a:gd name="connsiteX0" fmla="*/ 0 w 4176506"/>
              <a:gd name="connsiteY0" fmla="*/ 0 h 2322512"/>
              <a:gd name="connsiteX1" fmla="*/ 4176506 w 4176506"/>
              <a:gd name="connsiteY1" fmla="*/ 0 h 2322512"/>
              <a:gd name="connsiteX2" fmla="*/ 4176506 w 4176506"/>
              <a:gd name="connsiteY2" fmla="*/ 2322512 h 2322512"/>
              <a:gd name="connsiteX3" fmla="*/ 0 w 4176506"/>
              <a:gd name="connsiteY3" fmla="*/ 2322512 h 2322512"/>
            </a:gdLst>
            <a:ahLst/>
            <a:cxnLst>
              <a:cxn ang="0">
                <a:pos x="connsiteX0" y="connsiteY0"/>
              </a:cxn>
              <a:cxn ang="0">
                <a:pos x="connsiteX1" y="connsiteY1"/>
              </a:cxn>
              <a:cxn ang="0">
                <a:pos x="connsiteX2" y="connsiteY2"/>
              </a:cxn>
              <a:cxn ang="0">
                <a:pos x="connsiteX3" y="connsiteY3"/>
              </a:cxn>
            </a:cxnLst>
            <a:rect l="l" t="t" r="r" b="b"/>
            <a:pathLst>
              <a:path w="4176506" h="2322512">
                <a:moveTo>
                  <a:pt x="0" y="0"/>
                </a:moveTo>
                <a:lnTo>
                  <a:pt x="4176506" y="0"/>
                </a:lnTo>
                <a:lnTo>
                  <a:pt x="4176506" y="2322512"/>
                </a:lnTo>
                <a:lnTo>
                  <a:pt x="0" y="2322512"/>
                </a:lnTo>
                <a:close/>
              </a:path>
            </a:pathLst>
          </a:custGeom>
          <a:solidFill>
            <a:schemeClr val="bg1">
              <a:lumMod val="65000"/>
            </a:schemeClr>
          </a:solidFill>
        </p:spPr>
        <p:txBody>
          <a:bodyPr wrap="square">
            <a:noAutofit/>
          </a:bodyPr>
          <a:lstStyle/>
          <a:p>
            <a:endParaRPr lang="en-US"/>
          </a:p>
        </p:txBody>
      </p:sp>
      <p:sp>
        <p:nvSpPr>
          <p:cNvPr id="7" name="Picture Placeholder 12"/>
          <p:cNvSpPr>
            <a:spLocks noGrp="1"/>
          </p:cNvSpPr>
          <p:nvPr>
            <p:ph type="pic" sz="quarter" idx="11"/>
          </p:nvPr>
        </p:nvSpPr>
        <p:spPr>
          <a:xfrm>
            <a:off x="4314001" y="3341261"/>
            <a:ext cx="2894149" cy="1613704"/>
          </a:xfrm>
          <a:custGeom>
            <a:avLst/>
            <a:gdLst>
              <a:gd name="connsiteX0" fmla="*/ 0 w 2894149"/>
              <a:gd name="connsiteY0" fmla="*/ 0 h 1613704"/>
              <a:gd name="connsiteX1" fmla="*/ 2894149 w 2894149"/>
              <a:gd name="connsiteY1" fmla="*/ 0 h 1613704"/>
              <a:gd name="connsiteX2" fmla="*/ 2894149 w 2894149"/>
              <a:gd name="connsiteY2" fmla="*/ 1613704 h 1613704"/>
              <a:gd name="connsiteX3" fmla="*/ 0 w 2894149"/>
              <a:gd name="connsiteY3" fmla="*/ 1613704 h 1613704"/>
            </a:gdLst>
            <a:ahLst/>
            <a:cxnLst>
              <a:cxn ang="0">
                <a:pos x="connsiteX0" y="connsiteY0"/>
              </a:cxn>
              <a:cxn ang="0">
                <a:pos x="connsiteX1" y="connsiteY1"/>
              </a:cxn>
              <a:cxn ang="0">
                <a:pos x="connsiteX2" y="connsiteY2"/>
              </a:cxn>
              <a:cxn ang="0">
                <a:pos x="connsiteX3" y="connsiteY3"/>
              </a:cxn>
            </a:cxnLst>
            <a:rect l="l" t="t" r="r" b="b"/>
            <a:pathLst>
              <a:path w="2894149" h="1613704">
                <a:moveTo>
                  <a:pt x="0" y="0"/>
                </a:moveTo>
                <a:lnTo>
                  <a:pt x="2894149" y="0"/>
                </a:lnTo>
                <a:lnTo>
                  <a:pt x="2894149" y="1613704"/>
                </a:lnTo>
                <a:lnTo>
                  <a:pt x="0" y="1613704"/>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74175556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AF1D-D860-114D-B063-13442168428E}"/>
              </a:ext>
            </a:extLst>
          </p:cNvPr>
          <p:cNvSpPr>
            <a:spLocks noGrp="1"/>
          </p:cNvSpPr>
          <p:nvPr>
            <p:ph type="title" hasCustomPrompt="1"/>
          </p:nvPr>
        </p:nvSpPr>
        <p:spPr/>
        <p:txBody>
          <a:bodyPr/>
          <a:lstStyle>
            <a:lvl1pPr>
              <a:defRPr spc="50" baseline="0">
                <a:solidFill>
                  <a:schemeClr val="bg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DACB247-2D4D-3F46-AEE3-50952CBD0503}"/>
              </a:ext>
            </a:extLst>
          </p:cNvPr>
          <p:cNvSpPr>
            <a:spLocks noGrp="1"/>
          </p:cNvSpPr>
          <p:nvPr>
            <p:ph type="body" idx="1" hasCustomPrompt="1"/>
          </p:nvPr>
        </p:nvSpPr>
        <p:spPr>
          <a:xfrm>
            <a:off x="839788" y="1681163"/>
            <a:ext cx="10443113" cy="823912"/>
          </a:xfr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1AF76D8E-6FAF-1740-B3D0-A30F462725EC}"/>
              </a:ext>
            </a:extLst>
          </p:cNvPr>
          <p:cNvSpPr>
            <a:spLocks noGrp="1"/>
          </p:cNvSpPr>
          <p:nvPr>
            <p:ph sz="half" idx="2"/>
          </p:nvPr>
        </p:nvSpPr>
        <p:spPr>
          <a:xfrm>
            <a:off x="839788" y="2505075"/>
            <a:ext cx="10443113"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84687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752600"/>
            <a:ext cx="6096000" cy="4508500"/>
          </a:xfrm>
          <a:custGeom>
            <a:avLst/>
            <a:gdLst>
              <a:gd name="connsiteX0" fmla="*/ 0 w 6096000"/>
              <a:gd name="connsiteY0" fmla="*/ 0 h 4508500"/>
              <a:gd name="connsiteX1" fmla="*/ 6096000 w 6096000"/>
              <a:gd name="connsiteY1" fmla="*/ 0 h 4508500"/>
              <a:gd name="connsiteX2" fmla="*/ 6096000 w 6096000"/>
              <a:gd name="connsiteY2" fmla="*/ 4508500 h 4508500"/>
              <a:gd name="connsiteX3" fmla="*/ 0 w 60960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6096000" h="4508500">
                <a:moveTo>
                  <a:pt x="0" y="0"/>
                </a:moveTo>
                <a:lnTo>
                  <a:pt x="6096000" y="0"/>
                </a:lnTo>
                <a:lnTo>
                  <a:pt x="6096000" y="4508500"/>
                </a:lnTo>
                <a:lnTo>
                  <a:pt x="0" y="4508500"/>
                </a:lnTo>
                <a:close/>
              </a:path>
            </a:pathLst>
          </a:custGeom>
        </p:spPr>
        <p:txBody>
          <a:bodyPr wrap="square">
            <a:noAutofit/>
          </a:bodyPr>
          <a:lstStyle/>
          <a:p>
            <a:endParaRPr lang="en-US"/>
          </a:p>
        </p:txBody>
      </p:sp>
      <p:sp>
        <p:nvSpPr>
          <p:cNvPr id="16" name="Picture Placeholder 15"/>
          <p:cNvSpPr>
            <a:spLocks noGrp="1"/>
          </p:cNvSpPr>
          <p:nvPr>
            <p:ph type="pic" sz="quarter" idx="11"/>
          </p:nvPr>
        </p:nvSpPr>
        <p:spPr>
          <a:xfrm>
            <a:off x="6552482" y="4000500"/>
            <a:ext cx="2452536" cy="1587500"/>
          </a:xfrm>
          <a:custGeom>
            <a:avLst/>
            <a:gdLst>
              <a:gd name="connsiteX0" fmla="*/ 0 w 2452536"/>
              <a:gd name="connsiteY0" fmla="*/ 0 h 1587500"/>
              <a:gd name="connsiteX1" fmla="*/ 2452536 w 2452536"/>
              <a:gd name="connsiteY1" fmla="*/ 0 h 1587500"/>
              <a:gd name="connsiteX2" fmla="*/ 2452536 w 2452536"/>
              <a:gd name="connsiteY2" fmla="*/ 1587500 h 1587500"/>
              <a:gd name="connsiteX3" fmla="*/ 0 w 2452536"/>
              <a:gd name="connsiteY3" fmla="*/ 1587500 h 1587500"/>
            </a:gdLst>
            <a:ahLst/>
            <a:cxnLst>
              <a:cxn ang="0">
                <a:pos x="connsiteX0" y="connsiteY0"/>
              </a:cxn>
              <a:cxn ang="0">
                <a:pos x="connsiteX1" y="connsiteY1"/>
              </a:cxn>
              <a:cxn ang="0">
                <a:pos x="connsiteX2" y="connsiteY2"/>
              </a:cxn>
              <a:cxn ang="0">
                <a:pos x="connsiteX3" y="connsiteY3"/>
              </a:cxn>
            </a:cxnLst>
            <a:rect l="l" t="t" r="r" b="b"/>
            <a:pathLst>
              <a:path w="2452536" h="1587500">
                <a:moveTo>
                  <a:pt x="0" y="0"/>
                </a:moveTo>
                <a:lnTo>
                  <a:pt x="2452536" y="0"/>
                </a:lnTo>
                <a:lnTo>
                  <a:pt x="2452536" y="1587500"/>
                </a:lnTo>
                <a:lnTo>
                  <a:pt x="0" y="1587500"/>
                </a:lnTo>
                <a:close/>
              </a:path>
            </a:pathLst>
          </a:custGeom>
        </p:spPr>
        <p:txBody>
          <a:bodyPr wrap="square">
            <a:noAutofit/>
          </a:bodyPr>
          <a:lstStyle/>
          <a:p>
            <a:endParaRPr lang="en-US"/>
          </a:p>
        </p:txBody>
      </p:sp>
      <p:sp>
        <p:nvSpPr>
          <p:cNvPr id="19" name="Picture Placeholder 18"/>
          <p:cNvSpPr>
            <a:spLocks noGrp="1"/>
          </p:cNvSpPr>
          <p:nvPr>
            <p:ph type="pic" sz="quarter" idx="12"/>
          </p:nvPr>
        </p:nvSpPr>
        <p:spPr>
          <a:xfrm>
            <a:off x="9283700" y="4000500"/>
            <a:ext cx="2451818" cy="1587500"/>
          </a:xfrm>
          <a:custGeom>
            <a:avLst/>
            <a:gdLst>
              <a:gd name="connsiteX0" fmla="*/ 0 w 2451818"/>
              <a:gd name="connsiteY0" fmla="*/ 0 h 1587500"/>
              <a:gd name="connsiteX1" fmla="*/ 2451818 w 2451818"/>
              <a:gd name="connsiteY1" fmla="*/ 0 h 1587500"/>
              <a:gd name="connsiteX2" fmla="*/ 2451818 w 2451818"/>
              <a:gd name="connsiteY2" fmla="*/ 1587500 h 1587500"/>
              <a:gd name="connsiteX3" fmla="*/ 0 w 2451818"/>
              <a:gd name="connsiteY3" fmla="*/ 1587500 h 1587500"/>
            </a:gdLst>
            <a:ahLst/>
            <a:cxnLst>
              <a:cxn ang="0">
                <a:pos x="connsiteX0" y="connsiteY0"/>
              </a:cxn>
              <a:cxn ang="0">
                <a:pos x="connsiteX1" y="connsiteY1"/>
              </a:cxn>
              <a:cxn ang="0">
                <a:pos x="connsiteX2" y="connsiteY2"/>
              </a:cxn>
              <a:cxn ang="0">
                <a:pos x="connsiteX3" y="connsiteY3"/>
              </a:cxn>
            </a:cxnLst>
            <a:rect l="l" t="t" r="r" b="b"/>
            <a:pathLst>
              <a:path w="2451818" h="1587500">
                <a:moveTo>
                  <a:pt x="0" y="0"/>
                </a:moveTo>
                <a:lnTo>
                  <a:pt x="2451818" y="0"/>
                </a:lnTo>
                <a:lnTo>
                  <a:pt x="2451818" y="1587500"/>
                </a:lnTo>
                <a:lnTo>
                  <a:pt x="0" y="1587500"/>
                </a:lnTo>
                <a:close/>
              </a:path>
            </a:pathLst>
          </a:custGeom>
        </p:spPr>
        <p:txBody>
          <a:bodyPr wrap="square">
            <a:noAutofit/>
          </a:bodyPr>
          <a:lstStyle/>
          <a:p>
            <a:endParaRPr lang="en-US"/>
          </a:p>
        </p:txBody>
      </p:sp>
    </p:spTree>
    <p:extLst>
      <p:ext uri="{BB962C8B-B14F-4D97-AF65-F5344CB8AC3E}">
        <p14:creationId xmlns:p14="http://schemas.microsoft.com/office/powerpoint/2010/main" val="36740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051800" y="0"/>
            <a:ext cx="4140200" cy="2311400"/>
          </a:xfrm>
          <a:custGeom>
            <a:avLst/>
            <a:gdLst>
              <a:gd name="connsiteX0" fmla="*/ 0 w 4140200"/>
              <a:gd name="connsiteY0" fmla="*/ 0 h 2311400"/>
              <a:gd name="connsiteX1" fmla="*/ 4140200 w 4140200"/>
              <a:gd name="connsiteY1" fmla="*/ 0 h 2311400"/>
              <a:gd name="connsiteX2" fmla="*/ 4140200 w 4140200"/>
              <a:gd name="connsiteY2" fmla="*/ 2311400 h 2311400"/>
              <a:gd name="connsiteX3" fmla="*/ 0 w 4140200"/>
              <a:gd name="connsiteY3" fmla="*/ 2311400 h 2311400"/>
            </a:gdLst>
            <a:ahLst/>
            <a:cxnLst>
              <a:cxn ang="0">
                <a:pos x="connsiteX0" y="connsiteY0"/>
              </a:cxn>
              <a:cxn ang="0">
                <a:pos x="connsiteX1" y="connsiteY1"/>
              </a:cxn>
              <a:cxn ang="0">
                <a:pos x="connsiteX2" y="connsiteY2"/>
              </a:cxn>
              <a:cxn ang="0">
                <a:pos x="connsiteX3" y="connsiteY3"/>
              </a:cxn>
            </a:cxnLst>
            <a:rect l="l" t="t" r="r" b="b"/>
            <a:pathLst>
              <a:path w="4140200" h="2311400">
                <a:moveTo>
                  <a:pt x="0" y="0"/>
                </a:moveTo>
                <a:lnTo>
                  <a:pt x="4140200" y="0"/>
                </a:lnTo>
                <a:lnTo>
                  <a:pt x="4140200" y="2311400"/>
                </a:lnTo>
                <a:lnTo>
                  <a:pt x="0" y="231140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241300" y="2679700"/>
            <a:ext cx="2997200" cy="1803400"/>
          </a:xfrm>
          <a:custGeom>
            <a:avLst/>
            <a:gdLst>
              <a:gd name="connsiteX0" fmla="*/ 0 w 2997200"/>
              <a:gd name="connsiteY0" fmla="*/ 0 h 1803400"/>
              <a:gd name="connsiteX1" fmla="*/ 2997200 w 2997200"/>
              <a:gd name="connsiteY1" fmla="*/ 0 h 1803400"/>
              <a:gd name="connsiteX2" fmla="*/ 2997200 w 2997200"/>
              <a:gd name="connsiteY2" fmla="*/ 1803400 h 1803400"/>
              <a:gd name="connsiteX3" fmla="*/ 0 w 2997200"/>
              <a:gd name="connsiteY3" fmla="*/ 1803400 h 1803400"/>
            </a:gdLst>
            <a:ahLst/>
            <a:cxnLst>
              <a:cxn ang="0">
                <a:pos x="connsiteX0" y="connsiteY0"/>
              </a:cxn>
              <a:cxn ang="0">
                <a:pos x="connsiteX1" y="connsiteY1"/>
              </a:cxn>
              <a:cxn ang="0">
                <a:pos x="connsiteX2" y="connsiteY2"/>
              </a:cxn>
              <a:cxn ang="0">
                <a:pos x="connsiteX3" y="connsiteY3"/>
              </a:cxn>
            </a:cxnLst>
            <a:rect l="l" t="t" r="r" b="b"/>
            <a:pathLst>
              <a:path w="2997200" h="1803400">
                <a:moveTo>
                  <a:pt x="0" y="0"/>
                </a:moveTo>
                <a:lnTo>
                  <a:pt x="2997200" y="0"/>
                </a:lnTo>
                <a:lnTo>
                  <a:pt x="2997200" y="1803400"/>
                </a:lnTo>
                <a:lnTo>
                  <a:pt x="0" y="180340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241300" y="4768850"/>
            <a:ext cx="2997200" cy="1803400"/>
          </a:xfrm>
          <a:custGeom>
            <a:avLst/>
            <a:gdLst>
              <a:gd name="connsiteX0" fmla="*/ 0 w 2997200"/>
              <a:gd name="connsiteY0" fmla="*/ 0 h 1803400"/>
              <a:gd name="connsiteX1" fmla="*/ 2997200 w 2997200"/>
              <a:gd name="connsiteY1" fmla="*/ 0 h 1803400"/>
              <a:gd name="connsiteX2" fmla="*/ 2997200 w 2997200"/>
              <a:gd name="connsiteY2" fmla="*/ 1803400 h 1803400"/>
              <a:gd name="connsiteX3" fmla="*/ 0 w 2997200"/>
              <a:gd name="connsiteY3" fmla="*/ 1803400 h 1803400"/>
            </a:gdLst>
            <a:ahLst/>
            <a:cxnLst>
              <a:cxn ang="0">
                <a:pos x="connsiteX0" y="connsiteY0"/>
              </a:cxn>
              <a:cxn ang="0">
                <a:pos x="connsiteX1" y="connsiteY1"/>
              </a:cxn>
              <a:cxn ang="0">
                <a:pos x="connsiteX2" y="connsiteY2"/>
              </a:cxn>
              <a:cxn ang="0">
                <a:pos x="connsiteX3" y="connsiteY3"/>
              </a:cxn>
            </a:cxnLst>
            <a:rect l="l" t="t" r="r" b="b"/>
            <a:pathLst>
              <a:path w="2997200" h="1803400">
                <a:moveTo>
                  <a:pt x="0" y="0"/>
                </a:moveTo>
                <a:lnTo>
                  <a:pt x="2997200" y="0"/>
                </a:lnTo>
                <a:lnTo>
                  <a:pt x="2997200" y="1803400"/>
                </a:lnTo>
                <a:lnTo>
                  <a:pt x="0" y="1803400"/>
                </a:lnTo>
                <a:close/>
              </a:path>
            </a:pathLst>
          </a:custGeom>
        </p:spPr>
        <p:txBody>
          <a:bodyPr wrap="square">
            <a:noAutofit/>
          </a:bodyPr>
          <a:lstStyle/>
          <a:p>
            <a:endParaRPr lang="en-US"/>
          </a:p>
        </p:txBody>
      </p:sp>
    </p:spTree>
    <p:extLst>
      <p:ext uri="{BB962C8B-B14F-4D97-AF65-F5344CB8AC3E}">
        <p14:creationId xmlns:p14="http://schemas.microsoft.com/office/powerpoint/2010/main" val="4029699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5965371" cy="6858000"/>
          </a:xfrm>
          <a:custGeom>
            <a:avLst/>
            <a:gdLst>
              <a:gd name="connsiteX0" fmla="*/ 0 w 5965371"/>
              <a:gd name="connsiteY0" fmla="*/ 0 h 6858000"/>
              <a:gd name="connsiteX1" fmla="*/ 5965371 w 5965371"/>
              <a:gd name="connsiteY1" fmla="*/ 0 h 6858000"/>
              <a:gd name="connsiteX2" fmla="*/ 5965371 w 5965371"/>
              <a:gd name="connsiteY2" fmla="*/ 6858000 h 6858000"/>
              <a:gd name="connsiteX3" fmla="*/ 0 w 59653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65371" h="6858000">
                <a:moveTo>
                  <a:pt x="0" y="0"/>
                </a:moveTo>
                <a:lnTo>
                  <a:pt x="5965371" y="0"/>
                </a:lnTo>
                <a:lnTo>
                  <a:pt x="5965371"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64636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4513943"/>
          </a:xfrm>
          <a:custGeom>
            <a:avLst/>
            <a:gdLst>
              <a:gd name="connsiteX0" fmla="*/ 0 w 12192000"/>
              <a:gd name="connsiteY0" fmla="*/ 0 h 4513943"/>
              <a:gd name="connsiteX1" fmla="*/ 12192000 w 12192000"/>
              <a:gd name="connsiteY1" fmla="*/ 0 h 4513943"/>
              <a:gd name="connsiteX2" fmla="*/ 12192000 w 12192000"/>
              <a:gd name="connsiteY2" fmla="*/ 4513943 h 4513943"/>
              <a:gd name="connsiteX3" fmla="*/ 0 w 12192000"/>
              <a:gd name="connsiteY3" fmla="*/ 4513943 h 4513943"/>
            </a:gdLst>
            <a:ahLst/>
            <a:cxnLst>
              <a:cxn ang="0">
                <a:pos x="connsiteX0" y="connsiteY0"/>
              </a:cxn>
              <a:cxn ang="0">
                <a:pos x="connsiteX1" y="connsiteY1"/>
              </a:cxn>
              <a:cxn ang="0">
                <a:pos x="connsiteX2" y="connsiteY2"/>
              </a:cxn>
              <a:cxn ang="0">
                <a:pos x="connsiteX3" y="connsiteY3"/>
              </a:cxn>
            </a:cxnLst>
            <a:rect l="l" t="t" r="r" b="b"/>
            <a:pathLst>
              <a:path w="12192000" h="4513943">
                <a:moveTo>
                  <a:pt x="0" y="0"/>
                </a:moveTo>
                <a:lnTo>
                  <a:pt x="12192000" y="0"/>
                </a:lnTo>
                <a:lnTo>
                  <a:pt x="12192000" y="4513943"/>
                </a:lnTo>
                <a:lnTo>
                  <a:pt x="0" y="4513943"/>
                </a:lnTo>
                <a:close/>
              </a:path>
            </a:pathLst>
          </a:custGeom>
        </p:spPr>
        <p:txBody>
          <a:bodyPr wrap="square">
            <a:noAutofit/>
          </a:bodyPr>
          <a:lstStyle/>
          <a:p>
            <a:endParaRPr lang="en-US"/>
          </a:p>
        </p:txBody>
      </p:sp>
    </p:spTree>
    <p:extLst>
      <p:ext uri="{BB962C8B-B14F-4D97-AF65-F5344CB8AC3E}">
        <p14:creationId xmlns:p14="http://schemas.microsoft.com/office/powerpoint/2010/main" val="157099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7315200" cy="4000500"/>
          </a:xfrm>
          <a:custGeom>
            <a:avLst/>
            <a:gdLst>
              <a:gd name="connsiteX0" fmla="*/ 0 w 7315200"/>
              <a:gd name="connsiteY0" fmla="*/ 0 h 4000500"/>
              <a:gd name="connsiteX1" fmla="*/ 7315200 w 7315200"/>
              <a:gd name="connsiteY1" fmla="*/ 0 h 4000500"/>
              <a:gd name="connsiteX2" fmla="*/ 7315200 w 7315200"/>
              <a:gd name="connsiteY2" fmla="*/ 4000500 h 4000500"/>
              <a:gd name="connsiteX3" fmla="*/ 0 w 7315200"/>
              <a:gd name="connsiteY3" fmla="*/ 4000500 h 4000500"/>
            </a:gdLst>
            <a:ahLst/>
            <a:cxnLst>
              <a:cxn ang="0">
                <a:pos x="connsiteX0" y="connsiteY0"/>
              </a:cxn>
              <a:cxn ang="0">
                <a:pos x="connsiteX1" y="connsiteY1"/>
              </a:cxn>
              <a:cxn ang="0">
                <a:pos x="connsiteX2" y="connsiteY2"/>
              </a:cxn>
              <a:cxn ang="0">
                <a:pos x="connsiteX3" y="connsiteY3"/>
              </a:cxn>
            </a:cxnLst>
            <a:rect l="l" t="t" r="r" b="b"/>
            <a:pathLst>
              <a:path w="7315200" h="4000500">
                <a:moveTo>
                  <a:pt x="0" y="0"/>
                </a:moveTo>
                <a:lnTo>
                  <a:pt x="7315200" y="0"/>
                </a:lnTo>
                <a:lnTo>
                  <a:pt x="7315200" y="4000500"/>
                </a:lnTo>
                <a:lnTo>
                  <a:pt x="0" y="4000500"/>
                </a:lnTo>
                <a:close/>
              </a:path>
            </a:pathLst>
          </a:custGeom>
        </p:spPr>
        <p:txBody>
          <a:bodyPr wrap="square">
            <a:noAutofit/>
          </a:bodyPr>
          <a:lstStyle/>
          <a:p>
            <a:endParaRPr lang="en-US"/>
          </a:p>
        </p:txBody>
      </p:sp>
    </p:spTree>
    <p:extLst>
      <p:ext uri="{BB962C8B-B14F-4D97-AF65-F5344CB8AC3E}">
        <p14:creationId xmlns:p14="http://schemas.microsoft.com/office/powerpoint/2010/main" val="1498141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695950" y="0"/>
            <a:ext cx="2857500" cy="3848100"/>
          </a:xfrm>
          <a:custGeom>
            <a:avLst/>
            <a:gdLst>
              <a:gd name="connsiteX0" fmla="*/ 0 w 2857500"/>
              <a:gd name="connsiteY0" fmla="*/ 0 h 3848100"/>
              <a:gd name="connsiteX1" fmla="*/ 2857500 w 2857500"/>
              <a:gd name="connsiteY1" fmla="*/ 0 h 3848100"/>
              <a:gd name="connsiteX2" fmla="*/ 2857500 w 2857500"/>
              <a:gd name="connsiteY2" fmla="*/ 3848100 h 3848100"/>
              <a:gd name="connsiteX3" fmla="*/ 0 w 2857500"/>
              <a:gd name="connsiteY3" fmla="*/ 3848100 h 3848100"/>
            </a:gdLst>
            <a:ahLst/>
            <a:cxnLst>
              <a:cxn ang="0">
                <a:pos x="connsiteX0" y="connsiteY0"/>
              </a:cxn>
              <a:cxn ang="0">
                <a:pos x="connsiteX1" y="connsiteY1"/>
              </a:cxn>
              <a:cxn ang="0">
                <a:pos x="connsiteX2" y="connsiteY2"/>
              </a:cxn>
              <a:cxn ang="0">
                <a:pos x="connsiteX3" y="connsiteY3"/>
              </a:cxn>
            </a:cxnLst>
            <a:rect l="l" t="t" r="r" b="b"/>
            <a:pathLst>
              <a:path w="2857500" h="3848100">
                <a:moveTo>
                  <a:pt x="0" y="0"/>
                </a:moveTo>
                <a:lnTo>
                  <a:pt x="2857500" y="0"/>
                </a:lnTo>
                <a:lnTo>
                  <a:pt x="2857500" y="3848100"/>
                </a:lnTo>
                <a:lnTo>
                  <a:pt x="0" y="384810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8667750" y="3028950"/>
            <a:ext cx="3524250" cy="3829050"/>
          </a:xfrm>
          <a:custGeom>
            <a:avLst/>
            <a:gdLst>
              <a:gd name="connsiteX0" fmla="*/ 0 w 3524250"/>
              <a:gd name="connsiteY0" fmla="*/ 0 h 3829050"/>
              <a:gd name="connsiteX1" fmla="*/ 3524250 w 3524250"/>
              <a:gd name="connsiteY1" fmla="*/ 0 h 3829050"/>
              <a:gd name="connsiteX2" fmla="*/ 3524250 w 3524250"/>
              <a:gd name="connsiteY2" fmla="*/ 3829050 h 3829050"/>
              <a:gd name="connsiteX3" fmla="*/ 0 w 3524250"/>
              <a:gd name="connsiteY3" fmla="*/ 3829050 h 3829050"/>
            </a:gdLst>
            <a:ahLst/>
            <a:cxnLst>
              <a:cxn ang="0">
                <a:pos x="connsiteX0" y="connsiteY0"/>
              </a:cxn>
              <a:cxn ang="0">
                <a:pos x="connsiteX1" y="connsiteY1"/>
              </a:cxn>
              <a:cxn ang="0">
                <a:pos x="connsiteX2" y="connsiteY2"/>
              </a:cxn>
              <a:cxn ang="0">
                <a:pos x="connsiteX3" y="connsiteY3"/>
              </a:cxn>
            </a:cxnLst>
            <a:rect l="l" t="t" r="r" b="b"/>
            <a:pathLst>
              <a:path w="3524250" h="3829050">
                <a:moveTo>
                  <a:pt x="0" y="0"/>
                </a:moveTo>
                <a:lnTo>
                  <a:pt x="3524250" y="0"/>
                </a:lnTo>
                <a:lnTo>
                  <a:pt x="3524250" y="3829050"/>
                </a:lnTo>
                <a:lnTo>
                  <a:pt x="0" y="382905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5695950" y="3943350"/>
            <a:ext cx="2857500" cy="2914650"/>
          </a:xfrm>
          <a:custGeom>
            <a:avLst/>
            <a:gdLst>
              <a:gd name="connsiteX0" fmla="*/ 0 w 2857500"/>
              <a:gd name="connsiteY0" fmla="*/ 0 h 2914650"/>
              <a:gd name="connsiteX1" fmla="*/ 2857500 w 2857500"/>
              <a:gd name="connsiteY1" fmla="*/ 0 h 2914650"/>
              <a:gd name="connsiteX2" fmla="*/ 2857500 w 2857500"/>
              <a:gd name="connsiteY2" fmla="*/ 2914650 h 2914650"/>
              <a:gd name="connsiteX3" fmla="*/ 0 w 2857500"/>
              <a:gd name="connsiteY3" fmla="*/ 2914650 h 2914650"/>
            </a:gdLst>
            <a:ahLst/>
            <a:cxnLst>
              <a:cxn ang="0">
                <a:pos x="connsiteX0" y="connsiteY0"/>
              </a:cxn>
              <a:cxn ang="0">
                <a:pos x="connsiteX1" y="connsiteY1"/>
              </a:cxn>
              <a:cxn ang="0">
                <a:pos x="connsiteX2" y="connsiteY2"/>
              </a:cxn>
              <a:cxn ang="0">
                <a:pos x="connsiteX3" y="connsiteY3"/>
              </a:cxn>
            </a:cxnLst>
            <a:rect l="l" t="t" r="r" b="b"/>
            <a:pathLst>
              <a:path w="2857500" h="2914650">
                <a:moveTo>
                  <a:pt x="0" y="0"/>
                </a:moveTo>
                <a:lnTo>
                  <a:pt x="2857500" y="0"/>
                </a:lnTo>
                <a:lnTo>
                  <a:pt x="2857500" y="2914650"/>
                </a:lnTo>
                <a:lnTo>
                  <a:pt x="0" y="2914650"/>
                </a:lnTo>
                <a:close/>
              </a:path>
            </a:pathLst>
          </a:custGeom>
        </p:spPr>
        <p:txBody>
          <a:bodyPr wrap="square">
            <a:noAutofit/>
          </a:bodyPr>
          <a:lstStyle/>
          <a:p>
            <a:endParaRPr lang="en-US"/>
          </a:p>
        </p:txBody>
      </p:sp>
    </p:spTree>
    <p:extLst>
      <p:ext uri="{BB962C8B-B14F-4D97-AF65-F5344CB8AC3E}">
        <p14:creationId xmlns:p14="http://schemas.microsoft.com/office/powerpoint/2010/main" val="2559422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38950" y="0"/>
            <a:ext cx="5086350" cy="6591300"/>
          </a:xfrm>
          <a:custGeom>
            <a:avLst/>
            <a:gdLst>
              <a:gd name="connsiteX0" fmla="*/ 0 w 5086350"/>
              <a:gd name="connsiteY0" fmla="*/ 0 h 6591300"/>
              <a:gd name="connsiteX1" fmla="*/ 5086350 w 5086350"/>
              <a:gd name="connsiteY1" fmla="*/ 0 h 6591300"/>
              <a:gd name="connsiteX2" fmla="*/ 5086350 w 5086350"/>
              <a:gd name="connsiteY2" fmla="*/ 6591300 h 6591300"/>
              <a:gd name="connsiteX3" fmla="*/ 0 w 5086350"/>
              <a:gd name="connsiteY3" fmla="*/ 6591300 h 6591300"/>
            </a:gdLst>
            <a:ahLst/>
            <a:cxnLst>
              <a:cxn ang="0">
                <a:pos x="connsiteX0" y="connsiteY0"/>
              </a:cxn>
              <a:cxn ang="0">
                <a:pos x="connsiteX1" y="connsiteY1"/>
              </a:cxn>
              <a:cxn ang="0">
                <a:pos x="connsiteX2" y="connsiteY2"/>
              </a:cxn>
              <a:cxn ang="0">
                <a:pos x="connsiteX3" y="connsiteY3"/>
              </a:cxn>
            </a:cxnLst>
            <a:rect l="l" t="t" r="r" b="b"/>
            <a:pathLst>
              <a:path w="5086350" h="6591300">
                <a:moveTo>
                  <a:pt x="0" y="0"/>
                </a:moveTo>
                <a:lnTo>
                  <a:pt x="5086350" y="0"/>
                </a:lnTo>
                <a:lnTo>
                  <a:pt x="5086350" y="6591300"/>
                </a:lnTo>
                <a:lnTo>
                  <a:pt x="0" y="6591300"/>
                </a:lnTo>
                <a:close/>
              </a:path>
            </a:pathLst>
          </a:custGeom>
        </p:spPr>
        <p:txBody>
          <a:bodyPr wrap="square">
            <a:noAutofit/>
          </a:bodyPr>
          <a:lstStyle/>
          <a:p>
            <a:endParaRPr lang="en-US"/>
          </a:p>
        </p:txBody>
      </p:sp>
    </p:spTree>
    <p:extLst>
      <p:ext uri="{BB962C8B-B14F-4D97-AF65-F5344CB8AC3E}">
        <p14:creationId xmlns:p14="http://schemas.microsoft.com/office/powerpoint/2010/main" val="1000854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09550" y="1162050"/>
            <a:ext cx="7048500" cy="2990850"/>
          </a:xfrm>
          <a:custGeom>
            <a:avLst/>
            <a:gdLst>
              <a:gd name="connsiteX0" fmla="*/ 0 w 7048500"/>
              <a:gd name="connsiteY0" fmla="*/ 0 h 2990850"/>
              <a:gd name="connsiteX1" fmla="*/ 7048500 w 7048500"/>
              <a:gd name="connsiteY1" fmla="*/ 0 h 2990850"/>
              <a:gd name="connsiteX2" fmla="*/ 7048500 w 7048500"/>
              <a:gd name="connsiteY2" fmla="*/ 2990850 h 2990850"/>
              <a:gd name="connsiteX3" fmla="*/ 0 w 7048500"/>
              <a:gd name="connsiteY3" fmla="*/ 2990850 h 2990850"/>
            </a:gdLst>
            <a:ahLst/>
            <a:cxnLst>
              <a:cxn ang="0">
                <a:pos x="connsiteX0" y="connsiteY0"/>
              </a:cxn>
              <a:cxn ang="0">
                <a:pos x="connsiteX1" y="connsiteY1"/>
              </a:cxn>
              <a:cxn ang="0">
                <a:pos x="connsiteX2" y="connsiteY2"/>
              </a:cxn>
              <a:cxn ang="0">
                <a:pos x="connsiteX3" y="connsiteY3"/>
              </a:cxn>
            </a:cxnLst>
            <a:rect l="l" t="t" r="r" b="b"/>
            <a:pathLst>
              <a:path w="7048500" h="2990850">
                <a:moveTo>
                  <a:pt x="0" y="0"/>
                </a:moveTo>
                <a:lnTo>
                  <a:pt x="7048500" y="0"/>
                </a:lnTo>
                <a:lnTo>
                  <a:pt x="7048500" y="2990850"/>
                </a:lnTo>
                <a:lnTo>
                  <a:pt x="0" y="2990850"/>
                </a:lnTo>
                <a:close/>
              </a:path>
            </a:pathLst>
          </a:custGeom>
        </p:spPr>
        <p:txBody>
          <a:bodyPr wrap="square">
            <a:noAutofit/>
          </a:bodyPr>
          <a:lstStyle/>
          <a:p>
            <a:endParaRPr lang="en-US"/>
          </a:p>
        </p:txBody>
      </p:sp>
    </p:spTree>
    <p:extLst>
      <p:ext uri="{BB962C8B-B14F-4D97-AF65-F5344CB8AC3E}">
        <p14:creationId xmlns:p14="http://schemas.microsoft.com/office/powerpoint/2010/main" val="182623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4133850"/>
          </a:xfrm>
        </p:spPr>
        <p:txBody>
          <a:bodyPr/>
          <a:lstStyle/>
          <a:p>
            <a:endParaRPr lang="en-US"/>
          </a:p>
        </p:txBody>
      </p:sp>
    </p:spTree>
    <p:extLst>
      <p:ext uri="{BB962C8B-B14F-4D97-AF65-F5344CB8AC3E}">
        <p14:creationId xmlns:p14="http://schemas.microsoft.com/office/powerpoint/2010/main" val="2551701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372350" y="0"/>
            <a:ext cx="4819650" cy="6858000"/>
          </a:xfrm>
          <a:custGeom>
            <a:avLst/>
            <a:gdLst>
              <a:gd name="connsiteX0" fmla="*/ 0 w 4819650"/>
              <a:gd name="connsiteY0" fmla="*/ 0 h 6858000"/>
              <a:gd name="connsiteX1" fmla="*/ 4819650 w 4819650"/>
              <a:gd name="connsiteY1" fmla="*/ 0 h 6858000"/>
              <a:gd name="connsiteX2" fmla="*/ 4819650 w 4819650"/>
              <a:gd name="connsiteY2" fmla="*/ 6858000 h 6858000"/>
              <a:gd name="connsiteX3" fmla="*/ 0 w 48196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9650" h="6858000">
                <a:moveTo>
                  <a:pt x="0" y="0"/>
                </a:moveTo>
                <a:lnTo>
                  <a:pt x="4819650" y="0"/>
                </a:lnTo>
                <a:lnTo>
                  <a:pt x="4819650" y="6858000"/>
                </a:lnTo>
                <a:lnTo>
                  <a:pt x="0" y="685800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5124450" y="3429000"/>
            <a:ext cx="4495800" cy="2895600"/>
          </a:xfrm>
          <a:custGeom>
            <a:avLst/>
            <a:gdLst>
              <a:gd name="connsiteX0" fmla="*/ 0 w 4495800"/>
              <a:gd name="connsiteY0" fmla="*/ 0 h 2895600"/>
              <a:gd name="connsiteX1" fmla="*/ 4495800 w 4495800"/>
              <a:gd name="connsiteY1" fmla="*/ 0 h 2895600"/>
              <a:gd name="connsiteX2" fmla="*/ 4495800 w 4495800"/>
              <a:gd name="connsiteY2" fmla="*/ 2895600 h 2895600"/>
              <a:gd name="connsiteX3" fmla="*/ 0 w 44958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4495800" h="2895600">
                <a:moveTo>
                  <a:pt x="0" y="0"/>
                </a:moveTo>
                <a:lnTo>
                  <a:pt x="4495800" y="0"/>
                </a:lnTo>
                <a:lnTo>
                  <a:pt x="4495800" y="2895600"/>
                </a:lnTo>
                <a:lnTo>
                  <a:pt x="0" y="289560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438150" y="3429000"/>
            <a:ext cx="4495800" cy="2895600"/>
          </a:xfrm>
          <a:custGeom>
            <a:avLst/>
            <a:gdLst>
              <a:gd name="connsiteX0" fmla="*/ 0 w 4495800"/>
              <a:gd name="connsiteY0" fmla="*/ 0 h 2895600"/>
              <a:gd name="connsiteX1" fmla="*/ 4495800 w 4495800"/>
              <a:gd name="connsiteY1" fmla="*/ 0 h 2895600"/>
              <a:gd name="connsiteX2" fmla="*/ 4495800 w 4495800"/>
              <a:gd name="connsiteY2" fmla="*/ 2895600 h 2895600"/>
              <a:gd name="connsiteX3" fmla="*/ 0 w 44958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4495800" h="2895600">
                <a:moveTo>
                  <a:pt x="0" y="0"/>
                </a:moveTo>
                <a:lnTo>
                  <a:pt x="4495800" y="0"/>
                </a:lnTo>
                <a:lnTo>
                  <a:pt x="4495800" y="2895600"/>
                </a:lnTo>
                <a:lnTo>
                  <a:pt x="0" y="2895600"/>
                </a:lnTo>
                <a:close/>
              </a:path>
            </a:pathLst>
          </a:custGeom>
        </p:spPr>
        <p:txBody>
          <a:bodyPr wrap="square">
            <a:noAutofit/>
          </a:bodyPr>
          <a:lstStyle/>
          <a:p>
            <a:endParaRPr lang="en-US"/>
          </a:p>
        </p:txBody>
      </p:sp>
    </p:spTree>
    <p:extLst>
      <p:ext uri="{BB962C8B-B14F-4D97-AF65-F5344CB8AC3E}">
        <p14:creationId xmlns:p14="http://schemas.microsoft.com/office/powerpoint/2010/main" val="2400734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2819400"/>
            <a:ext cx="4064000" cy="2952750"/>
          </a:xfrm>
          <a:custGeom>
            <a:avLst/>
            <a:gdLst>
              <a:gd name="connsiteX0" fmla="*/ 0 w 4064000"/>
              <a:gd name="connsiteY0" fmla="*/ 0 h 2952750"/>
              <a:gd name="connsiteX1" fmla="*/ 4064000 w 4064000"/>
              <a:gd name="connsiteY1" fmla="*/ 0 h 2952750"/>
              <a:gd name="connsiteX2" fmla="*/ 4064000 w 4064000"/>
              <a:gd name="connsiteY2" fmla="*/ 2952750 h 2952750"/>
              <a:gd name="connsiteX3" fmla="*/ 0 w 4064000"/>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064000" h="2952750">
                <a:moveTo>
                  <a:pt x="0" y="0"/>
                </a:moveTo>
                <a:lnTo>
                  <a:pt x="4064000" y="0"/>
                </a:lnTo>
                <a:lnTo>
                  <a:pt x="4064000" y="2952750"/>
                </a:lnTo>
                <a:lnTo>
                  <a:pt x="0" y="295275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4064000" y="2819400"/>
            <a:ext cx="4064000" cy="2952750"/>
          </a:xfrm>
          <a:custGeom>
            <a:avLst/>
            <a:gdLst>
              <a:gd name="connsiteX0" fmla="*/ 0 w 4064000"/>
              <a:gd name="connsiteY0" fmla="*/ 0 h 2952750"/>
              <a:gd name="connsiteX1" fmla="*/ 4064000 w 4064000"/>
              <a:gd name="connsiteY1" fmla="*/ 0 h 2952750"/>
              <a:gd name="connsiteX2" fmla="*/ 4064000 w 4064000"/>
              <a:gd name="connsiteY2" fmla="*/ 2952750 h 2952750"/>
              <a:gd name="connsiteX3" fmla="*/ 0 w 4064000"/>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064000" h="2952750">
                <a:moveTo>
                  <a:pt x="0" y="0"/>
                </a:moveTo>
                <a:lnTo>
                  <a:pt x="4064000" y="0"/>
                </a:lnTo>
                <a:lnTo>
                  <a:pt x="4064000" y="2952750"/>
                </a:lnTo>
                <a:lnTo>
                  <a:pt x="0" y="295275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8128000" y="2819400"/>
            <a:ext cx="4064000" cy="2952750"/>
          </a:xfrm>
          <a:custGeom>
            <a:avLst/>
            <a:gdLst>
              <a:gd name="connsiteX0" fmla="*/ 0 w 4064000"/>
              <a:gd name="connsiteY0" fmla="*/ 0 h 2952750"/>
              <a:gd name="connsiteX1" fmla="*/ 4064000 w 4064000"/>
              <a:gd name="connsiteY1" fmla="*/ 0 h 2952750"/>
              <a:gd name="connsiteX2" fmla="*/ 4064000 w 4064000"/>
              <a:gd name="connsiteY2" fmla="*/ 2952750 h 2952750"/>
              <a:gd name="connsiteX3" fmla="*/ 0 w 4064000"/>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064000" h="2952750">
                <a:moveTo>
                  <a:pt x="0" y="0"/>
                </a:moveTo>
                <a:lnTo>
                  <a:pt x="4064000" y="0"/>
                </a:lnTo>
                <a:lnTo>
                  <a:pt x="4064000" y="2952750"/>
                </a:lnTo>
                <a:lnTo>
                  <a:pt x="0" y="2952750"/>
                </a:lnTo>
                <a:close/>
              </a:path>
            </a:pathLst>
          </a:custGeom>
        </p:spPr>
        <p:txBody>
          <a:bodyPr wrap="square">
            <a:noAutofit/>
          </a:bodyPr>
          <a:lstStyle/>
          <a:p>
            <a:endParaRPr lang="en-US"/>
          </a:p>
        </p:txBody>
      </p:sp>
    </p:spTree>
    <p:extLst>
      <p:ext uri="{BB962C8B-B14F-4D97-AF65-F5344CB8AC3E}">
        <p14:creationId xmlns:p14="http://schemas.microsoft.com/office/powerpoint/2010/main" val="917045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4362450"/>
          </a:xfrm>
          <a:custGeom>
            <a:avLst/>
            <a:gdLst>
              <a:gd name="connsiteX0" fmla="*/ 0 w 12192000"/>
              <a:gd name="connsiteY0" fmla="*/ 0 h 4362450"/>
              <a:gd name="connsiteX1" fmla="*/ 12192000 w 12192000"/>
              <a:gd name="connsiteY1" fmla="*/ 0 h 4362450"/>
              <a:gd name="connsiteX2" fmla="*/ 12192000 w 12192000"/>
              <a:gd name="connsiteY2" fmla="*/ 4362450 h 4362450"/>
              <a:gd name="connsiteX3" fmla="*/ 0 w 1219200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12192000" h="4362450">
                <a:moveTo>
                  <a:pt x="0" y="0"/>
                </a:moveTo>
                <a:lnTo>
                  <a:pt x="12192000" y="0"/>
                </a:lnTo>
                <a:lnTo>
                  <a:pt x="12192000" y="4362450"/>
                </a:lnTo>
                <a:lnTo>
                  <a:pt x="0" y="4362450"/>
                </a:lnTo>
                <a:close/>
              </a:path>
            </a:pathLst>
          </a:custGeom>
        </p:spPr>
        <p:txBody>
          <a:bodyPr wrap="square">
            <a:noAutofit/>
          </a:bodyPr>
          <a:lstStyle/>
          <a:p>
            <a:endParaRPr lang="en-US"/>
          </a:p>
        </p:txBody>
      </p:sp>
    </p:spTree>
    <p:extLst>
      <p:ext uri="{BB962C8B-B14F-4D97-AF65-F5344CB8AC3E}">
        <p14:creationId xmlns:p14="http://schemas.microsoft.com/office/powerpoint/2010/main" val="3259236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14325" y="2092207"/>
            <a:ext cx="3752850" cy="2571750"/>
          </a:xfrm>
          <a:custGeom>
            <a:avLst/>
            <a:gdLst>
              <a:gd name="connsiteX0" fmla="*/ 0 w 3752850"/>
              <a:gd name="connsiteY0" fmla="*/ 0 h 2571750"/>
              <a:gd name="connsiteX1" fmla="*/ 3752850 w 3752850"/>
              <a:gd name="connsiteY1" fmla="*/ 0 h 2571750"/>
              <a:gd name="connsiteX2" fmla="*/ 3752850 w 3752850"/>
              <a:gd name="connsiteY2" fmla="*/ 2571750 h 2571750"/>
              <a:gd name="connsiteX3" fmla="*/ 0 w 375285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752850" h="2571750">
                <a:moveTo>
                  <a:pt x="0" y="0"/>
                </a:moveTo>
                <a:lnTo>
                  <a:pt x="3752850" y="0"/>
                </a:lnTo>
                <a:lnTo>
                  <a:pt x="3752850" y="2571750"/>
                </a:lnTo>
                <a:lnTo>
                  <a:pt x="0" y="257175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4219575" y="2092207"/>
            <a:ext cx="3752850" cy="2571750"/>
          </a:xfrm>
          <a:custGeom>
            <a:avLst/>
            <a:gdLst>
              <a:gd name="connsiteX0" fmla="*/ 0 w 3752850"/>
              <a:gd name="connsiteY0" fmla="*/ 0 h 2571750"/>
              <a:gd name="connsiteX1" fmla="*/ 3752850 w 3752850"/>
              <a:gd name="connsiteY1" fmla="*/ 0 h 2571750"/>
              <a:gd name="connsiteX2" fmla="*/ 3752850 w 3752850"/>
              <a:gd name="connsiteY2" fmla="*/ 2571750 h 2571750"/>
              <a:gd name="connsiteX3" fmla="*/ 0 w 375285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752850" h="2571750">
                <a:moveTo>
                  <a:pt x="0" y="0"/>
                </a:moveTo>
                <a:lnTo>
                  <a:pt x="3752850" y="0"/>
                </a:lnTo>
                <a:lnTo>
                  <a:pt x="3752850" y="2571750"/>
                </a:lnTo>
                <a:lnTo>
                  <a:pt x="0" y="257175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8124825" y="2092207"/>
            <a:ext cx="3752850" cy="2571750"/>
          </a:xfrm>
          <a:custGeom>
            <a:avLst/>
            <a:gdLst>
              <a:gd name="connsiteX0" fmla="*/ 0 w 3752850"/>
              <a:gd name="connsiteY0" fmla="*/ 0 h 2571750"/>
              <a:gd name="connsiteX1" fmla="*/ 3752850 w 3752850"/>
              <a:gd name="connsiteY1" fmla="*/ 0 h 2571750"/>
              <a:gd name="connsiteX2" fmla="*/ 3752850 w 3752850"/>
              <a:gd name="connsiteY2" fmla="*/ 2571750 h 2571750"/>
              <a:gd name="connsiteX3" fmla="*/ 0 w 375285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752850" h="2571750">
                <a:moveTo>
                  <a:pt x="0" y="0"/>
                </a:moveTo>
                <a:lnTo>
                  <a:pt x="3752850" y="0"/>
                </a:lnTo>
                <a:lnTo>
                  <a:pt x="3752850" y="2571750"/>
                </a:lnTo>
                <a:lnTo>
                  <a:pt x="0" y="2571750"/>
                </a:lnTo>
                <a:close/>
              </a:path>
            </a:pathLst>
          </a:custGeom>
        </p:spPr>
        <p:txBody>
          <a:bodyPr wrap="square">
            <a:noAutofit/>
          </a:bodyPr>
          <a:lstStyle/>
          <a:p>
            <a:endParaRPr lang="en-US"/>
          </a:p>
        </p:txBody>
      </p:sp>
    </p:spTree>
    <p:extLst>
      <p:ext uri="{BB962C8B-B14F-4D97-AF65-F5344CB8AC3E}">
        <p14:creationId xmlns:p14="http://schemas.microsoft.com/office/powerpoint/2010/main" val="3773483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19800" y="0"/>
            <a:ext cx="6172200" cy="6858000"/>
          </a:xfrm>
          <a:custGeom>
            <a:avLst/>
            <a:gdLst>
              <a:gd name="connsiteX0" fmla="*/ 0 w 6172200"/>
              <a:gd name="connsiteY0" fmla="*/ 0 h 6858000"/>
              <a:gd name="connsiteX1" fmla="*/ 6172200 w 6172200"/>
              <a:gd name="connsiteY1" fmla="*/ 0 h 6858000"/>
              <a:gd name="connsiteX2" fmla="*/ 6172200 w 6172200"/>
              <a:gd name="connsiteY2" fmla="*/ 6858000 h 6858000"/>
              <a:gd name="connsiteX3" fmla="*/ 0 w 6172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72200" h="6858000">
                <a:moveTo>
                  <a:pt x="0" y="0"/>
                </a:moveTo>
                <a:lnTo>
                  <a:pt x="6172200" y="0"/>
                </a:lnTo>
                <a:lnTo>
                  <a:pt x="617220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123819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3886200" cy="4781550"/>
          </a:xfrm>
          <a:custGeom>
            <a:avLst/>
            <a:gdLst>
              <a:gd name="connsiteX0" fmla="*/ 0 w 3886200"/>
              <a:gd name="connsiteY0" fmla="*/ 0 h 4781550"/>
              <a:gd name="connsiteX1" fmla="*/ 3886200 w 3886200"/>
              <a:gd name="connsiteY1" fmla="*/ 0 h 4781550"/>
              <a:gd name="connsiteX2" fmla="*/ 3886200 w 3886200"/>
              <a:gd name="connsiteY2" fmla="*/ 4781550 h 4781550"/>
              <a:gd name="connsiteX3" fmla="*/ 0 w 3886200"/>
              <a:gd name="connsiteY3" fmla="*/ 4781550 h 4781550"/>
            </a:gdLst>
            <a:ahLst/>
            <a:cxnLst>
              <a:cxn ang="0">
                <a:pos x="connsiteX0" y="connsiteY0"/>
              </a:cxn>
              <a:cxn ang="0">
                <a:pos x="connsiteX1" y="connsiteY1"/>
              </a:cxn>
              <a:cxn ang="0">
                <a:pos x="connsiteX2" y="connsiteY2"/>
              </a:cxn>
              <a:cxn ang="0">
                <a:pos x="connsiteX3" y="connsiteY3"/>
              </a:cxn>
            </a:cxnLst>
            <a:rect l="l" t="t" r="r" b="b"/>
            <a:pathLst>
              <a:path w="3886200" h="4781550">
                <a:moveTo>
                  <a:pt x="0" y="0"/>
                </a:moveTo>
                <a:lnTo>
                  <a:pt x="3886200" y="0"/>
                </a:lnTo>
                <a:lnTo>
                  <a:pt x="3886200" y="4781550"/>
                </a:lnTo>
                <a:lnTo>
                  <a:pt x="0" y="4781550"/>
                </a:lnTo>
                <a:close/>
              </a:path>
            </a:pathLst>
          </a:custGeom>
        </p:spPr>
        <p:txBody>
          <a:bodyPr wrap="square">
            <a:noAutofit/>
          </a:bodyPr>
          <a:lstStyle/>
          <a:p>
            <a:endParaRPr lang="en-US"/>
          </a:p>
        </p:txBody>
      </p:sp>
    </p:spTree>
    <p:extLst>
      <p:ext uri="{BB962C8B-B14F-4D97-AF65-F5344CB8AC3E}">
        <p14:creationId xmlns:p14="http://schemas.microsoft.com/office/powerpoint/2010/main" val="3486457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4076700"/>
          </a:xfrm>
          <a:custGeom>
            <a:avLst/>
            <a:gdLst>
              <a:gd name="connsiteX0" fmla="*/ 0 w 12192000"/>
              <a:gd name="connsiteY0" fmla="*/ 0 h 4076700"/>
              <a:gd name="connsiteX1" fmla="*/ 12192000 w 12192000"/>
              <a:gd name="connsiteY1" fmla="*/ 0 h 4076700"/>
              <a:gd name="connsiteX2" fmla="*/ 12192000 w 12192000"/>
              <a:gd name="connsiteY2" fmla="*/ 4076700 h 4076700"/>
              <a:gd name="connsiteX3" fmla="*/ 0 w 12192000"/>
              <a:gd name="connsiteY3" fmla="*/ 4076700 h 4076700"/>
            </a:gdLst>
            <a:ahLst/>
            <a:cxnLst>
              <a:cxn ang="0">
                <a:pos x="connsiteX0" y="connsiteY0"/>
              </a:cxn>
              <a:cxn ang="0">
                <a:pos x="connsiteX1" y="connsiteY1"/>
              </a:cxn>
              <a:cxn ang="0">
                <a:pos x="connsiteX2" y="connsiteY2"/>
              </a:cxn>
              <a:cxn ang="0">
                <a:pos x="connsiteX3" y="connsiteY3"/>
              </a:cxn>
            </a:cxnLst>
            <a:rect l="l" t="t" r="r" b="b"/>
            <a:pathLst>
              <a:path w="12192000" h="4076700">
                <a:moveTo>
                  <a:pt x="0" y="0"/>
                </a:moveTo>
                <a:lnTo>
                  <a:pt x="12192000" y="0"/>
                </a:lnTo>
                <a:lnTo>
                  <a:pt x="12192000" y="4076700"/>
                </a:lnTo>
                <a:lnTo>
                  <a:pt x="0" y="4076700"/>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8991600" y="4076700"/>
            <a:ext cx="3200400" cy="2781300"/>
          </a:xfrm>
          <a:custGeom>
            <a:avLst/>
            <a:gdLst>
              <a:gd name="connsiteX0" fmla="*/ 0 w 3200400"/>
              <a:gd name="connsiteY0" fmla="*/ 0 h 2781300"/>
              <a:gd name="connsiteX1" fmla="*/ 3200400 w 3200400"/>
              <a:gd name="connsiteY1" fmla="*/ 0 h 2781300"/>
              <a:gd name="connsiteX2" fmla="*/ 3200400 w 3200400"/>
              <a:gd name="connsiteY2" fmla="*/ 2781300 h 2781300"/>
              <a:gd name="connsiteX3" fmla="*/ 0 w 3200400"/>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3200400" h="2781300">
                <a:moveTo>
                  <a:pt x="0" y="0"/>
                </a:moveTo>
                <a:lnTo>
                  <a:pt x="3200400" y="0"/>
                </a:lnTo>
                <a:lnTo>
                  <a:pt x="3200400" y="2781300"/>
                </a:lnTo>
                <a:lnTo>
                  <a:pt x="0" y="2781300"/>
                </a:lnTo>
                <a:close/>
              </a:path>
            </a:pathLst>
          </a:custGeom>
        </p:spPr>
        <p:txBody>
          <a:bodyPr wrap="square">
            <a:noAutofit/>
          </a:bodyPr>
          <a:lstStyle/>
          <a:p>
            <a:endParaRPr lang="en-US"/>
          </a:p>
        </p:txBody>
      </p:sp>
    </p:spTree>
    <p:extLst>
      <p:ext uri="{BB962C8B-B14F-4D97-AF65-F5344CB8AC3E}">
        <p14:creationId xmlns:p14="http://schemas.microsoft.com/office/powerpoint/2010/main" val="1244414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00050" y="3505200"/>
            <a:ext cx="3659216" cy="2952750"/>
          </a:xfrm>
          <a:custGeom>
            <a:avLst/>
            <a:gdLst>
              <a:gd name="connsiteX0" fmla="*/ 0 w 3659216"/>
              <a:gd name="connsiteY0" fmla="*/ 0 h 2952750"/>
              <a:gd name="connsiteX1" fmla="*/ 3659216 w 3659216"/>
              <a:gd name="connsiteY1" fmla="*/ 0 h 2952750"/>
              <a:gd name="connsiteX2" fmla="*/ 3659216 w 3659216"/>
              <a:gd name="connsiteY2" fmla="*/ 2952750 h 2952750"/>
              <a:gd name="connsiteX3" fmla="*/ 0 w 3659216"/>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659216" h="2952750">
                <a:moveTo>
                  <a:pt x="0" y="0"/>
                </a:moveTo>
                <a:lnTo>
                  <a:pt x="3659216" y="0"/>
                </a:lnTo>
                <a:lnTo>
                  <a:pt x="3659216" y="2952750"/>
                </a:lnTo>
                <a:lnTo>
                  <a:pt x="0" y="2952750"/>
                </a:lnTo>
                <a:close/>
              </a:path>
            </a:pathLst>
          </a:custGeom>
        </p:spPr>
        <p:txBody>
          <a:bodyPr wrap="square">
            <a:noAutofit/>
          </a:bodyPr>
          <a:lstStyle/>
          <a:p>
            <a:endParaRPr lang="en-US"/>
          </a:p>
        </p:txBody>
      </p:sp>
      <p:sp>
        <p:nvSpPr>
          <p:cNvPr id="17" name="Picture Placeholder 16"/>
          <p:cNvSpPr>
            <a:spLocks noGrp="1"/>
          </p:cNvSpPr>
          <p:nvPr>
            <p:ph type="pic" sz="quarter" idx="11"/>
          </p:nvPr>
        </p:nvSpPr>
        <p:spPr>
          <a:xfrm>
            <a:off x="4266392" y="3505200"/>
            <a:ext cx="3659216" cy="2952750"/>
          </a:xfrm>
          <a:custGeom>
            <a:avLst/>
            <a:gdLst>
              <a:gd name="connsiteX0" fmla="*/ 0 w 3659216"/>
              <a:gd name="connsiteY0" fmla="*/ 0 h 2952750"/>
              <a:gd name="connsiteX1" fmla="*/ 3659216 w 3659216"/>
              <a:gd name="connsiteY1" fmla="*/ 0 h 2952750"/>
              <a:gd name="connsiteX2" fmla="*/ 3659216 w 3659216"/>
              <a:gd name="connsiteY2" fmla="*/ 2952750 h 2952750"/>
              <a:gd name="connsiteX3" fmla="*/ 0 w 3659216"/>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659216" h="2952750">
                <a:moveTo>
                  <a:pt x="0" y="0"/>
                </a:moveTo>
                <a:lnTo>
                  <a:pt x="3659216" y="0"/>
                </a:lnTo>
                <a:lnTo>
                  <a:pt x="3659216" y="2952750"/>
                </a:lnTo>
                <a:lnTo>
                  <a:pt x="0" y="2952750"/>
                </a:lnTo>
                <a:close/>
              </a:path>
            </a:pathLst>
          </a:custGeom>
        </p:spPr>
        <p:txBody>
          <a:bodyPr wrap="square">
            <a:noAutofit/>
          </a:bodyPr>
          <a:lstStyle/>
          <a:p>
            <a:endParaRPr lang="en-US"/>
          </a:p>
        </p:txBody>
      </p:sp>
      <p:sp>
        <p:nvSpPr>
          <p:cNvPr id="20" name="Picture Placeholder 19"/>
          <p:cNvSpPr>
            <a:spLocks noGrp="1"/>
          </p:cNvSpPr>
          <p:nvPr>
            <p:ph type="pic" sz="quarter" idx="12"/>
          </p:nvPr>
        </p:nvSpPr>
        <p:spPr>
          <a:xfrm>
            <a:off x="8132734" y="3505200"/>
            <a:ext cx="3659216" cy="2952750"/>
          </a:xfrm>
          <a:custGeom>
            <a:avLst/>
            <a:gdLst>
              <a:gd name="connsiteX0" fmla="*/ 0 w 3659216"/>
              <a:gd name="connsiteY0" fmla="*/ 0 h 2952750"/>
              <a:gd name="connsiteX1" fmla="*/ 3659216 w 3659216"/>
              <a:gd name="connsiteY1" fmla="*/ 0 h 2952750"/>
              <a:gd name="connsiteX2" fmla="*/ 3659216 w 3659216"/>
              <a:gd name="connsiteY2" fmla="*/ 2952750 h 2952750"/>
              <a:gd name="connsiteX3" fmla="*/ 0 w 3659216"/>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3659216" h="2952750">
                <a:moveTo>
                  <a:pt x="0" y="0"/>
                </a:moveTo>
                <a:lnTo>
                  <a:pt x="3659216" y="0"/>
                </a:lnTo>
                <a:lnTo>
                  <a:pt x="3659216" y="2952750"/>
                </a:lnTo>
                <a:lnTo>
                  <a:pt x="0" y="2952750"/>
                </a:lnTo>
                <a:close/>
              </a:path>
            </a:pathLst>
          </a:custGeom>
        </p:spPr>
        <p:txBody>
          <a:bodyPr wrap="square">
            <a:noAutofit/>
          </a:bodyPr>
          <a:lstStyle/>
          <a:p>
            <a:endParaRPr lang="en-US"/>
          </a:p>
        </p:txBody>
      </p:sp>
    </p:spTree>
    <p:extLst>
      <p:ext uri="{BB962C8B-B14F-4D97-AF65-F5344CB8AC3E}">
        <p14:creationId xmlns:p14="http://schemas.microsoft.com/office/powerpoint/2010/main" val="2057983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6115050" y="5905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27" name="Picture Placeholder 26"/>
          <p:cNvSpPr>
            <a:spLocks noGrp="1"/>
          </p:cNvSpPr>
          <p:nvPr>
            <p:ph type="pic" sz="quarter" idx="11"/>
          </p:nvPr>
        </p:nvSpPr>
        <p:spPr>
          <a:xfrm>
            <a:off x="7988300" y="5905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28" name="Picture Placeholder 27"/>
          <p:cNvSpPr>
            <a:spLocks noGrp="1"/>
          </p:cNvSpPr>
          <p:nvPr>
            <p:ph type="pic" sz="quarter" idx="12"/>
          </p:nvPr>
        </p:nvSpPr>
        <p:spPr>
          <a:xfrm>
            <a:off x="9861550" y="5905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29" name="Picture Placeholder 28"/>
          <p:cNvSpPr>
            <a:spLocks noGrp="1"/>
          </p:cNvSpPr>
          <p:nvPr>
            <p:ph type="pic" sz="quarter" idx="13"/>
          </p:nvPr>
        </p:nvSpPr>
        <p:spPr>
          <a:xfrm>
            <a:off x="6115050" y="25082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30" name="Picture Placeholder 29"/>
          <p:cNvSpPr>
            <a:spLocks noGrp="1"/>
          </p:cNvSpPr>
          <p:nvPr>
            <p:ph type="pic" sz="quarter" idx="14"/>
          </p:nvPr>
        </p:nvSpPr>
        <p:spPr>
          <a:xfrm>
            <a:off x="7988300" y="25082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31" name="Picture Placeholder 30"/>
          <p:cNvSpPr>
            <a:spLocks noGrp="1"/>
          </p:cNvSpPr>
          <p:nvPr>
            <p:ph type="pic" sz="quarter" idx="15"/>
          </p:nvPr>
        </p:nvSpPr>
        <p:spPr>
          <a:xfrm>
            <a:off x="9861550" y="25082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32" name="Picture Placeholder 31"/>
          <p:cNvSpPr>
            <a:spLocks noGrp="1"/>
          </p:cNvSpPr>
          <p:nvPr>
            <p:ph type="pic" sz="quarter" idx="16"/>
          </p:nvPr>
        </p:nvSpPr>
        <p:spPr>
          <a:xfrm>
            <a:off x="6115050" y="44259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33" name="Picture Placeholder 32"/>
          <p:cNvSpPr>
            <a:spLocks noGrp="1"/>
          </p:cNvSpPr>
          <p:nvPr>
            <p:ph type="pic" sz="quarter" idx="17"/>
          </p:nvPr>
        </p:nvSpPr>
        <p:spPr>
          <a:xfrm>
            <a:off x="7988300" y="44259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
        <p:nvSpPr>
          <p:cNvPr id="34" name="Picture Placeholder 33"/>
          <p:cNvSpPr>
            <a:spLocks noGrp="1"/>
          </p:cNvSpPr>
          <p:nvPr>
            <p:ph type="pic" sz="quarter" idx="18"/>
          </p:nvPr>
        </p:nvSpPr>
        <p:spPr>
          <a:xfrm>
            <a:off x="9861550" y="4425950"/>
            <a:ext cx="1778000" cy="1841500"/>
          </a:xfrm>
          <a:custGeom>
            <a:avLst/>
            <a:gdLst>
              <a:gd name="connsiteX0" fmla="*/ 0 w 1778000"/>
              <a:gd name="connsiteY0" fmla="*/ 0 h 1841500"/>
              <a:gd name="connsiteX1" fmla="*/ 1778000 w 1778000"/>
              <a:gd name="connsiteY1" fmla="*/ 0 h 1841500"/>
              <a:gd name="connsiteX2" fmla="*/ 1778000 w 1778000"/>
              <a:gd name="connsiteY2" fmla="*/ 1841500 h 1841500"/>
              <a:gd name="connsiteX3" fmla="*/ 0 w 1778000"/>
              <a:gd name="connsiteY3" fmla="*/ 1841500 h 1841500"/>
            </a:gdLst>
            <a:ahLst/>
            <a:cxnLst>
              <a:cxn ang="0">
                <a:pos x="connsiteX0" y="connsiteY0"/>
              </a:cxn>
              <a:cxn ang="0">
                <a:pos x="connsiteX1" y="connsiteY1"/>
              </a:cxn>
              <a:cxn ang="0">
                <a:pos x="connsiteX2" y="connsiteY2"/>
              </a:cxn>
              <a:cxn ang="0">
                <a:pos x="connsiteX3" y="connsiteY3"/>
              </a:cxn>
            </a:cxnLst>
            <a:rect l="l" t="t" r="r" b="b"/>
            <a:pathLst>
              <a:path w="1778000" h="1841500">
                <a:moveTo>
                  <a:pt x="0" y="0"/>
                </a:moveTo>
                <a:lnTo>
                  <a:pt x="1778000" y="0"/>
                </a:lnTo>
                <a:lnTo>
                  <a:pt x="1778000" y="1841500"/>
                </a:lnTo>
                <a:lnTo>
                  <a:pt x="0" y="1841500"/>
                </a:lnTo>
                <a:close/>
              </a:path>
            </a:pathLst>
          </a:custGeom>
        </p:spPr>
        <p:txBody>
          <a:bodyPr wrap="square">
            <a:noAutofit/>
          </a:bodyPr>
          <a:lstStyle/>
          <a:p>
            <a:endParaRPr lang="en-US"/>
          </a:p>
        </p:txBody>
      </p:sp>
    </p:spTree>
    <p:extLst>
      <p:ext uri="{BB962C8B-B14F-4D97-AF65-F5344CB8AC3E}">
        <p14:creationId xmlns:p14="http://schemas.microsoft.com/office/powerpoint/2010/main" val="4287831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972175" y="1428751"/>
            <a:ext cx="5467350" cy="2383233"/>
          </a:xfrm>
          <a:custGeom>
            <a:avLst/>
            <a:gdLst>
              <a:gd name="connsiteX0" fmla="*/ 0 w 5467350"/>
              <a:gd name="connsiteY0" fmla="*/ 0 h 2383233"/>
              <a:gd name="connsiteX1" fmla="*/ 5467350 w 5467350"/>
              <a:gd name="connsiteY1" fmla="*/ 0 h 2383233"/>
              <a:gd name="connsiteX2" fmla="*/ 5467350 w 5467350"/>
              <a:gd name="connsiteY2" fmla="*/ 2383233 h 2383233"/>
              <a:gd name="connsiteX3" fmla="*/ 0 w 5467350"/>
              <a:gd name="connsiteY3" fmla="*/ 2383233 h 2383233"/>
            </a:gdLst>
            <a:ahLst/>
            <a:cxnLst>
              <a:cxn ang="0">
                <a:pos x="connsiteX0" y="connsiteY0"/>
              </a:cxn>
              <a:cxn ang="0">
                <a:pos x="connsiteX1" y="connsiteY1"/>
              </a:cxn>
              <a:cxn ang="0">
                <a:pos x="connsiteX2" y="connsiteY2"/>
              </a:cxn>
              <a:cxn ang="0">
                <a:pos x="connsiteX3" y="connsiteY3"/>
              </a:cxn>
            </a:cxnLst>
            <a:rect l="l" t="t" r="r" b="b"/>
            <a:pathLst>
              <a:path w="5467350" h="2383233">
                <a:moveTo>
                  <a:pt x="0" y="0"/>
                </a:moveTo>
                <a:lnTo>
                  <a:pt x="5467350" y="0"/>
                </a:lnTo>
                <a:lnTo>
                  <a:pt x="5467350" y="2383233"/>
                </a:lnTo>
                <a:lnTo>
                  <a:pt x="0" y="2383233"/>
                </a:lnTo>
                <a:close/>
              </a:path>
            </a:pathLst>
          </a:custGeom>
        </p:spPr>
        <p:txBody>
          <a:bodyPr wrap="square">
            <a:noAutofit/>
          </a:bodyPr>
          <a:lstStyle/>
          <a:p>
            <a:endParaRPr lang="en-US"/>
          </a:p>
        </p:txBody>
      </p:sp>
      <p:sp>
        <p:nvSpPr>
          <p:cNvPr id="16" name="Picture Placeholder 15"/>
          <p:cNvSpPr>
            <a:spLocks noGrp="1"/>
          </p:cNvSpPr>
          <p:nvPr>
            <p:ph type="pic" sz="quarter" idx="11"/>
          </p:nvPr>
        </p:nvSpPr>
        <p:spPr>
          <a:xfrm>
            <a:off x="5972175" y="3922713"/>
            <a:ext cx="5467350" cy="2382837"/>
          </a:xfrm>
          <a:custGeom>
            <a:avLst/>
            <a:gdLst>
              <a:gd name="connsiteX0" fmla="*/ 0 w 5467350"/>
              <a:gd name="connsiteY0" fmla="*/ 0 h 2382837"/>
              <a:gd name="connsiteX1" fmla="*/ 5467350 w 5467350"/>
              <a:gd name="connsiteY1" fmla="*/ 0 h 2382837"/>
              <a:gd name="connsiteX2" fmla="*/ 5467350 w 5467350"/>
              <a:gd name="connsiteY2" fmla="*/ 2382837 h 2382837"/>
              <a:gd name="connsiteX3" fmla="*/ 0 w 5467350"/>
              <a:gd name="connsiteY3" fmla="*/ 2382837 h 2382837"/>
            </a:gdLst>
            <a:ahLst/>
            <a:cxnLst>
              <a:cxn ang="0">
                <a:pos x="connsiteX0" y="connsiteY0"/>
              </a:cxn>
              <a:cxn ang="0">
                <a:pos x="connsiteX1" y="connsiteY1"/>
              </a:cxn>
              <a:cxn ang="0">
                <a:pos x="connsiteX2" y="connsiteY2"/>
              </a:cxn>
              <a:cxn ang="0">
                <a:pos x="connsiteX3" y="connsiteY3"/>
              </a:cxn>
            </a:cxnLst>
            <a:rect l="l" t="t" r="r" b="b"/>
            <a:pathLst>
              <a:path w="5467350" h="2382837">
                <a:moveTo>
                  <a:pt x="0" y="0"/>
                </a:moveTo>
                <a:lnTo>
                  <a:pt x="5467350" y="0"/>
                </a:lnTo>
                <a:lnTo>
                  <a:pt x="5467350" y="2382837"/>
                </a:lnTo>
                <a:lnTo>
                  <a:pt x="0" y="2382837"/>
                </a:lnTo>
                <a:close/>
              </a:path>
            </a:pathLst>
          </a:custGeom>
        </p:spPr>
        <p:txBody>
          <a:bodyPr wrap="square">
            <a:noAutofit/>
          </a:bodyPr>
          <a:lstStyle/>
          <a:p>
            <a:endParaRPr lang="en-US"/>
          </a:p>
        </p:txBody>
      </p:sp>
      <p:sp>
        <p:nvSpPr>
          <p:cNvPr id="19" name="Picture Placeholder 18"/>
          <p:cNvSpPr>
            <a:spLocks noGrp="1"/>
          </p:cNvSpPr>
          <p:nvPr>
            <p:ph type="pic" sz="quarter" idx="12"/>
          </p:nvPr>
        </p:nvSpPr>
        <p:spPr>
          <a:xfrm>
            <a:off x="3362325" y="1428750"/>
            <a:ext cx="2476500" cy="1943101"/>
          </a:xfrm>
          <a:custGeom>
            <a:avLst/>
            <a:gdLst>
              <a:gd name="connsiteX0" fmla="*/ 0 w 2476500"/>
              <a:gd name="connsiteY0" fmla="*/ 0 h 1943101"/>
              <a:gd name="connsiteX1" fmla="*/ 2476500 w 2476500"/>
              <a:gd name="connsiteY1" fmla="*/ 0 h 1943101"/>
              <a:gd name="connsiteX2" fmla="*/ 2476500 w 2476500"/>
              <a:gd name="connsiteY2" fmla="*/ 1943101 h 1943101"/>
              <a:gd name="connsiteX3" fmla="*/ 0 w 2476500"/>
              <a:gd name="connsiteY3" fmla="*/ 1943101 h 1943101"/>
            </a:gdLst>
            <a:ahLst/>
            <a:cxnLst>
              <a:cxn ang="0">
                <a:pos x="connsiteX0" y="connsiteY0"/>
              </a:cxn>
              <a:cxn ang="0">
                <a:pos x="connsiteX1" y="connsiteY1"/>
              </a:cxn>
              <a:cxn ang="0">
                <a:pos x="connsiteX2" y="connsiteY2"/>
              </a:cxn>
              <a:cxn ang="0">
                <a:pos x="connsiteX3" y="connsiteY3"/>
              </a:cxn>
            </a:cxnLst>
            <a:rect l="l" t="t" r="r" b="b"/>
            <a:pathLst>
              <a:path w="2476500" h="1943101">
                <a:moveTo>
                  <a:pt x="0" y="0"/>
                </a:moveTo>
                <a:lnTo>
                  <a:pt x="2476500" y="0"/>
                </a:lnTo>
                <a:lnTo>
                  <a:pt x="2476500" y="1943101"/>
                </a:lnTo>
                <a:lnTo>
                  <a:pt x="0" y="1943101"/>
                </a:lnTo>
                <a:close/>
              </a:path>
            </a:pathLst>
          </a:custGeom>
        </p:spPr>
        <p:txBody>
          <a:bodyPr wrap="square">
            <a:noAutofit/>
          </a:bodyPr>
          <a:lstStyle/>
          <a:p>
            <a:endParaRPr lang="en-US"/>
          </a:p>
        </p:txBody>
      </p:sp>
      <p:sp>
        <p:nvSpPr>
          <p:cNvPr id="22" name="Picture Placeholder 21"/>
          <p:cNvSpPr>
            <a:spLocks noGrp="1"/>
          </p:cNvSpPr>
          <p:nvPr>
            <p:ph type="pic" sz="quarter" idx="13"/>
          </p:nvPr>
        </p:nvSpPr>
        <p:spPr>
          <a:xfrm>
            <a:off x="752475" y="1428750"/>
            <a:ext cx="2476500" cy="1943101"/>
          </a:xfrm>
          <a:custGeom>
            <a:avLst/>
            <a:gdLst>
              <a:gd name="connsiteX0" fmla="*/ 0 w 2476500"/>
              <a:gd name="connsiteY0" fmla="*/ 0 h 1943101"/>
              <a:gd name="connsiteX1" fmla="*/ 2476500 w 2476500"/>
              <a:gd name="connsiteY1" fmla="*/ 0 h 1943101"/>
              <a:gd name="connsiteX2" fmla="*/ 2476500 w 2476500"/>
              <a:gd name="connsiteY2" fmla="*/ 1943101 h 1943101"/>
              <a:gd name="connsiteX3" fmla="*/ 0 w 2476500"/>
              <a:gd name="connsiteY3" fmla="*/ 1943101 h 1943101"/>
            </a:gdLst>
            <a:ahLst/>
            <a:cxnLst>
              <a:cxn ang="0">
                <a:pos x="connsiteX0" y="connsiteY0"/>
              </a:cxn>
              <a:cxn ang="0">
                <a:pos x="connsiteX1" y="connsiteY1"/>
              </a:cxn>
              <a:cxn ang="0">
                <a:pos x="connsiteX2" y="connsiteY2"/>
              </a:cxn>
              <a:cxn ang="0">
                <a:pos x="connsiteX3" y="connsiteY3"/>
              </a:cxn>
            </a:cxnLst>
            <a:rect l="l" t="t" r="r" b="b"/>
            <a:pathLst>
              <a:path w="2476500" h="1943101">
                <a:moveTo>
                  <a:pt x="0" y="0"/>
                </a:moveTo>
                <a:lnTo>
                  <a:pt x="2476500" y="0"/>
                </a:lnTo>
                <a:lnTo>
                  <a:pt x="2476500" y="1943101"/>
                </a:lnTo>
                <a:lnTo>
                  <a:pt x="0" y="1943101"/>
                </a:lnTo>
                <a:close/>
              </a:path>
            </a:pathLst>
          </a:custGeom>
        </p:spPr>
        <p:txBody>
          <a:bodyPr wrap="square">
            <a:noAutofit/>
          </a:bodyPr>
          <a:lstStyle/>
          <a:p>
            <a:endParaRPr lang="en-US"/>
          </a:p>
        </p:txBody>
      </p:sp>
      <p:sp>
        <p:nvSpPr>
          <p:cNvPr id="25" name="Picture Placeholder 24"/>
          <p:cNvSpPr>
            <a:spLocks noGrp="1"/>
          </p:cNvSpPr>
          <p:nvPr>
            <p:ph type="pic" sz="quarter" idx="14"/>
          </p:nvPr>
        </p:nvSpPr>
        <p:spPr>
          <a:xfrm>
            <a:off x="752475" y="3477616"/>
            <a:ext cx="5086350" cy="2827934"/>
          </a:xfrm>
          <a:custGeom>
            <a:avLst/>
            <a:gdLst>
              <a:gd name="connsiteX0" fmla="*/ 0 w 5086350"/>
              <a:gd name="connsiteY0" fmla="*/ 0 h 2827934"/>
              <a:gd name="connsiteX1" fmla="*/ 5086350 w 5086350"/>
              <a:gd name="connsiteY1" fmla="*/ 0 h 2827934"/>
              <a:gd name="connsiteX2" fmla="*/ 5086350 w 5086350"/>
              <a:gd name="connsiteY2" fmla="*/ 2827934 h 2827934"/>
              <a:gd name="connsiteX3" fmla="*/ 0 w 5086350"/>
              <a:gd name="connsiteY3" fmla="*/ 2827934 h 2827934"/>
            </a:gdLst>
            <a:ahLst/>
            <a:cxnLst>
              <a:cxn ang="0">
                <a:pos x="connsiteX0" y="connsiteY0"/>
              </a:cxn>
              <a:cxn ang="0">
                <a:pos x="connsiteX1" y="connsiteY1"/>
              </a:cxn>
              <a:cxn ang="0">
                <a:pos x="connsiteX2" y="connsiteY2"/>
              </a:cxn>
              <a:cxn ang="0">
                <a:pos x="connsiteX3" y="connsiteY3"/>
              </a:cxn>
            </a:cxnLst>
            <a:rect l="l" t="t" r="r" b="b"/>
            <a:pathLst>
              <a:path w="5086350" h="2827934">
                <a:moveTo>
                  <a:pt x="0" y="0"/>
                </a:moveTo>
                <a:lnTo>
                  <a:pt x="5086350" y="0"/>
                </a:lnTo>
                <a:lnTo>
                  <a:pt x="5086350" y="2827934"/>
                </a:lnTo>
                <a:lnTo>
                  <a:pt x="0" y="2827934"/>
                </a:lnTo>
                <a:close/>
              </a:path>
            </a:pathLst>
          </a:custGeom>
        </p:spPr>
        <p:txBody>
          <a:bodyPr wrap="square">
            <a:noAutofit/>
          </a:bodyPr>
          <a:lstStyle/>
          <a:p>
            <a:endParaRPr lang="en-US"/>
          </a:p>
        </p:txBody>
      </p:sp>
    </p:spTree>
    <p:extLst>
      <p:ext uri="{BB962C8B-B14F-4D97-AF65-F5344CB8AC3E}">
        <p14:creationId xmlns:p14="http://schemas.microsoft.com/office/powerpoint/2010/main" val="196958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03201" y="185057"/>
            <a:ext cx="5834743" cy="6487886"/>
          </a:xfrm>
          <a:custGeom>
            <a:avLst/>
            <a:gdLst>
              <a:gd name="connsiteX0" fmla="*/ 0 w 5834743"/>
              <a:gd name="connsiteY0" fmla="*/ 0 h 6487886"/>
              <a:gd name="connsiteX1" fmla="*/ 5834743 w 5834743"/>
              <a:gd name="connsiteY1" fmla="*/ 0 h 6487886"/>
              <a:gd name="connsiteX2" fmla="*/ 5834743 w 5834743"/>
              <a:gd name="connsiteY2" fmla="*/ 6487886 h 6487886"/>
              <a:gd name="connsiteX3" fmla="*/ 0 w 5834743"/>
              <a:gd name="connsiteY3" fmla="*/ 6487886 h 6487886"/>
            </a:gdLst>
            <a:ahLst/>
            <a:cxnLst>
              <a:cxn ang="0">
                <a:pos x="connsiteX0" y="connsiteY0"/>
              </a:cxn>
              <a:cxn ang="0">
                <a:pos x="connsiteX1" y="connsiteY1"/>
              </a:cxn>
              <a:cxn ang="0">
                <a:pos x="connsiteX2" y="connsiteY2"/>
              </a:cxn>
              <a:cxn ang="0">
                <a:pos x="connsiteX3" y="connsiteY3"/>
              </a:cxn>
            </a:cxnLst>
            <a:rect l="l" t="t" r="r" b="b"/>
            <a:pathLst>
              <a:path w="5834743" h="6487886">
                <a:moveTo>
                  <a:pt x="0" y="0"/>
                </a:moveTo>
                <a:lnTo>
                  <a:pt x="5834743" y="0"/>
                </a:lnTo>
                <a:lnTo>
                  <a:pt x="5834743" y="6487886"/>
                </a:lnTo>
                <a:lnTo>
                  <a:pt x="0" y="6487886"/>
                </a:lnTo>
                <a:close/>
              </a:path>
            </a:pathLst>
          </a:custGeom>
        </p:spPr>
        <p:txBody>
          <a:bodyPr wrap="square">
            <a:noAutofit/>
          </a:bodyPr>
          <a:lstStyle/>
          <a:p>
            <a:endParaRPr lang="en-US"/>
          </a:p>
        </p:txBody>
      </p:sp>
    </p:spTree>
    <p:extLst>
      <p:ext uri="{BB962C8B-B14F-4D97-AF65-F5344CB8AC3E}">
        <p14:creationId xmlns:p14="http://schemas.microsoft.com/office/powerpoint/2010/main" val="2523234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607219" y="1520527"/>
            <a:ext cx="1865315" cy="4024873"/>
          </a:xfrm>
          <a:custGeom>
            <a:avLst/>
            <a:gdLst>
              <a:gd name="connsiteX0" fmla="*/ 182185 w 1865315"/>
              <a:gd name="connsiteY0" fmla="*/ 0 h 4024873"/>
              <a:gd name="connsiteX1" fmla="*/ 411956 w 1865315"/>
              <a:gd name="connsiteY1" fmla="*/ 0 h 4024873"/>
              <a:gd name="connsiteX2" fmla="*/ 411956 w 1865315"/>
              <a:gd name="connsiteY2" fmla="*/ 54888 h 4024873"/>
              <a:gd name="connsiteX3" fmla="*/ 510027 w 1865315"/>
              <a:gd name="connsiteY3" fmla="*/ 152959 h 4024873"/>
              <a:gd name="connsiteX4" fmla="*/ 1352110 w 1865315"/>
              <a:gd name="connsiteY4" fmla="*/ 152959 h 4024873"/>
              <a:gd name="connsiteX5" fmla="*/ 1450181 w 1865315"/>
              <a:gd name="connsiteY5" fmla="*/ 54888 h 4024873"/>
              <a:gd name="connsiteX6" fmla="*/ 1450181 w 1865315"/>
              <a:gd name="connsiteY6" fmla="*/ 0 h 4024873"/>
              <a:gd name="connsiteX7" fmla="*/ 1683130 w 1865315"/>
              <a:gd name="connsiteY7" fmla="*/ 0 h 4024873"/>
              <a:gd name="connsiteX8" fmla="*/ 1865315 w 1865315"/>
              <a:gd name="connsiteY8" fmla="*/ 182185 h 4024873"/>
              <a:gd name="connsiteX9" fmla="*/ 1865315 w 1865315"/>
              <a:gd name="connsiteY9" fmla="*/ 3842688 h 4024873"/>
              <a:gd name="connsiteX10" fmla="*/ 1683130 w 1865315"/>
              <a:gd name="connsiteY10" fmla="*/ 4024873 h 4024873"/>
              <a:gd name="connsiteX11" fmla="*/ 182185 w 1865315"/>
              <a:gd name="connsiteY11" fmla="*/ 4024873 h 4024873"/>
              <a:gd name="connsiteX12" fmla="*/ 0 w 1865315"/>
              <a:gd name="connsiteY12" fmla="*/ 3842688 h 4024873"/>
              <a:gd name="connsiteX13" fmla="*/ 0 w 1865315"/>
              <a:gd name="connsiteY13" fmla="*/ 182185 h 4024873"/>
              <a:gd name="connsiteX14" fmla="*/ 182185 w 1865315"/>
              <a:gd name="connsiteY14" fmla="*/ 0 h 402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5315" h="4024873">
                <a:moveTo>
                  <a:pt x="182185" y="0"/>
                </a:moveTo>
                <a:lnTo>
                  <a:pt x="411956" y="0"/>
                </a:lnTo>
                <a:lnTo>
                  <a:pt x="411956" y="54888"/>
                </a:lnTo>
                <a:cubicBezTo>
                  <a:pt x="411956" y="109051"/>
                  <a:pt x="455864" y="152959"/>
                  <a:pt x="510027" y="152959"/>
                </a:cubicBezTo>
                <a:lnTo>
                  <a:pt x="1352110" y="152959"/>
                </a:lnTo>
                <a:cubicBezTo>
                  <a:pt x="1406273" y="152959"/>
                  <a:pt x="1450181" y="109051"/>
                  <a:pt x="1450181" y="54888"/>
                </a:cubicBezTo>
                <a:lnTo>
                  <a:pt x="1450181" y="0"/>
                </a:lnTo>
                <a:lnTo>
                  <a:pt x="1683130" y="0"/>
                </a:lnTo>
                <a:cubicBezTo>
                  <a:pt x="1783748" y="0"/>
                  <a:pt x="1865315" y="81567"/>
                  <a:pt x="1865315" y="182185"/>
                </a:cubicBezTo>
                <a:lnTo>
                  <a:pt x="1865315" y="3842688"/>
                </a:lnTo>
                <a:cubicBezTo>
                  <a:pt x="1865315" y="3943306"/>
                  <a:pt x="1783748" y="4024873"/>
                  <a:pt x="1683130" y="4024873"/>
                </a:cubicBezTo>
                <a:lnTo>
                  <a:pt x="182185" y="4024873"/>
                </a:lnTo>
                <a:cubicBezTo>
                  <a:pt x="81567" y="4024873"/>
                  <a:pt x="0" y="3943306"/>
                  <a:pt x="0" y="3842688"/>
                </a:cubicBezTo>
                <a:lnTo>
                  <a:pt x="0" y="182185"/>
                </a:lnTo>
                <a:cubicBezTo>
                  <a:pt x="0" y="81567"/>
                  <a:pt x="81567" y="0"/>
                  <a:pt x="182185" y="0"/>
                </a:cubicBezTo>
                <a:close/>
              </a:path>
            </a:pathLst>
          </a:custGeom>
          <a:solidFill>
            <a:schemeClr val="bg1">
              <a:lumMod val="65000"/>
            </a:schemeClr>
          </a:solidFill>
        </p:spPr>
        <p:txBody>
          <a:bodyPr wrap="square">
            <a:noAutofit/>
          </a:bodyPr>
          <a:lstStyle/>
          <a:p>
            <a:endParaRPr lang="en-US"/>
          </a:p>
        </p:txBody>
      </p:sp>
      <p:sp>
        <p:nvSpPr>
          <p:cNvPr id="7" name="Picture Placeholder 12"/>
          <p:cNvSpPr>
            <a:spLocks noGrp="1"/>
          </p:cNvSpPr>
          <p:nvPr>
            <p:ph type="pic" sz="quarter" idx="11"/>
          </p:nvPr>
        </p:nvSpPr>
        <p:spPr>
          <a:xfrm>
            <a:off x="2817218" y="2110269"/>
            <a:ext cx="1601141" cy="3454854"/>
          </a:xfrm>
          <a:custGeom>
            <a:avLst/>
            <a:gdLst>
              <a:gd name="connsiteX0" fmla="*/ 156383 w 1601141"/>
              <a:gd name="connsiteY0" fmla="*/ 0 h 3454854"/>
              <a:gd name="connsiteX1" fmla="*/ 353613 w 1601141"/>
              <a:gd name="connsiteY1" fmla="*/ 0 h 3454854"/>
              <a:gd name="connsiteX2" fmla="*/ 353613 w 1601141"/>
              <a:gd name="connsiteY2" fmla="*/ 47115 h 3454854"/>
              <a:gd name="connsiteX3" fmla="*/ 437795 w 1601141"/>
              <a:gd name="connsiteY3" fmla="*/ 131296 h 3454854"/>
              <a:gd name="connsiteX4" fmla="*/ 1160619 w 1601141"/>
              <a:gd name="connsiteY4" fmla="*/ 131296 h 3454854"/>
              <a:gd name="connsiteX5" fmla="*/ 1244800 w 1601141"/>
              <a:gd name="connsiteY5" fmla="*/ 47115 h 3454854"/>
              <a:gd name="connsiteX6" fmla="*/ 1244800 w 1601141"/>
              <a:gd name="connsiteY6" fmla="*/ 0 h 3454854"/>
              <a:gd name="connsiteX7" fmla="*/ 1444758 w 1601141"/>
              <a:gd name="connsiteY7" fmla="*/ 0 h 3454854"/>
              <a:gd name="connsiteX8" fmla="*/ 1601141 w 1601141"/>
              <a:gd name="connsiteY8" fmla="*/ 156383 h 3454854"/>
              <a:gd name="connsiteX9" fmla="*/ 1601141 w 1601141"/>
              <a:gd name="connsiteY9" fmla="*/ 3298471 h 3454854"/>
              <a:gd name="connsiteX10" fmla="*/ 1444758 w 1601141"/>
              <a:gd name="connsiteY10" fmla="*/ 3454854 h 3454854"/>
              <a:gd name="connsiteX11" fmla="*/ 156383 w 1601141"/>
              <a:gd name="connsiteY11" fmla="*/ 3454854 h 3454854"/>
              <a:gd name="connsiteX12" fmla="*/ 0 w 1601141"/>
              <a:gd name="connsiteY12" fmla="*/ 3298471 h 3454854"/>
              <a:gd name="connsiteX13" fmla="*/ 0 w 1601141"/>
              <a:gd name="connsiteY13" fmla="*/ 156383 h 3454854"/>
              <a:gd name="connsiteX14" fmla="*/ 156383 w 1601141"/>
              <a:gd name="connsiteY14" fmla="*/ 0 h 345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141" h="3454854">
                <a:moveTo>
                  <a:pt x="156383" y="0"/>
                </a:moveTo>
                <a:lnTo>
                  <a:pt x="353613" y="0"/>
                </a:lnTo>
                <a:lnTo>
                  <a:pt x="353613" y="47115"/>
                </a:lnTo>
                <a:cubicBezTo>
                  <a:pt x="353613" y="93607"/>
                  <a:pt x="391303" y="131296"/>
                  <a:pt x="437795" y="131296"/>
                </a:cubicBezTo>
                <a:lnTo>
                  <a:pt x="1160619" y="131296"/>
                </a:lnTo>
                <a:cubicBezTo>
                  <a:pt x="1207111" y="131296"/>
                  <a:pt x="1244800" y="93607"/>
                  <a:pt x="1244800" y="47115"/>
                </a:cubicBezTo>
                <a:lnTo>
                  <a:pt x="1244800" y="0"/>
                </a:lnTo>
                <a:lnTo>
                  <a:pt x="1444758" y="0"/>
                </a:lnTo>
                <a:cubicBezTo>
                  <a:pt x="1531126" y="0"/>
                  <a:pt x="1601141" y="70015"/>
                  <a:pt x="1601141" y="156383"/>
                </a:cubicBezTo>
                <a:lnTo>
                  <a:pt x="1601141" y="3298471"/>
                </a:lnTo>
                <a:cubicBezTo>
                  <a:pt x="1601141" y="3384839"/>
                  <a:pt x="1531126" y="3454854"/>
                  <a:pt x="1444758" y="3454854"/>
                </a:cubicBezTo>
                <a:lnTo>
                  <a:pt x="156383" y="3454854"/>
                </a:lnTo>
                <a:cubicBezTo>
                  <a:pt x="70015" y="3454854"/>
                  <a:pt x="0" y="3384839"/>
                  <a:pt x="0" y="3298471"/>
                </a:cubicBezTo>
                <a:lnTo>
                  <a:pt x="0" y="156383"/>
                </a:lnTo>
                <a:cubicBezTo>
                  <a:pt x="0" y="70015"/>
                  <a:pt x="70015" y="0"/>
                  <a:pt x="156383"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894958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839460" y="2204107"/>
            <a:ext cx="4176506" cy="2322512"/>
          </a:xfrm>
          <a:custGeom>
            <a:avLst/>
            <a:gdLst>
              <a:gd name="connsiteX0" fmla="*/ 0 w 4176506"/>
              <a:gd name="connsiteY0" fmla="*/ 0 h 2322512"/>
              <a:gd name="connsiteX1" fmla="*/ 4176506 w 4176506"/>
              <a:gd name="connsiteY1" fmla="*/ 0 h 2322512"/>
              <a:gd name="connsiteX2" fmla="*/ 4176506 w 4176506"/>
              <a:gd name="connsiteY2" fmla="*/ 2322512 h 2322512"/>
              <a:gd name="connsiteX3" fmla="*/ 0 w 4176506"/>
              <a:gd name="connsiteY3" fmla="*/ 2322512 h 2322512"/>
            </a:gdLst>
            <a:ahLst/>
            <a:cxnLst>
              <a:cxn ang="0">
                <a:pos x="connsiteX0" y="connsiteY0"/>
              </a:cxn>
              <a:cxn ang="0">
                <a:pos x="connsiteX1" y="connsiteY1"/>
              </a:cxn>
              <a:cxn ang="0">
                <a:pos x="connsiteX2" y="connsiteY2"/>
              </a:cxn>
              <a:cxn ang="0">
                <a:pos x="connsiteX3" y="connsiteY3"/>
              </a:cxn>
            </a:cxnLst>
            <a:rect l="l" t="t" r="r" b="b"/>
            <a:pathLst>
              <a:path w="4176506" h="2322512">
                <a:moveTo>
                  <a:pt x="0" y="0"/>
                </a:moveTo>
                <a:lnTo>
                  <a:pt x="4176506" y="0"/>
                </a:lnTo>
                <a:lnTo>
                  <a:pt x="4176506" y="2322512"/>
                </a:lnTo>
                <a:lnTo>
                  <a:pt x="0" y="2322512"/>
                </a:lnTo>
                <a:close/>
              </a:path>
            </a:pathLst>
          </a:custGeom>
          <a:solidFill>
            <a:schemeClr val="bg1">
              <a:lumMod val="65000"/>
            </a:schemeClr>
          </a:solidFill>
        </p:spPr>
        <p:txBody>
          <a:bodyPr wrap="square">
            <a:noAutofit/>
          </a:bodyPr>
          <a:lstStyle/>
          <a:p>
            <a:endParaRPr lang="en-US"/>
          </a:p>
        </p:txBody>
      </p:sp>
      <p:sp>
        <p:nvSpPr>
          <p:cNvPr id="7" name="Picture Placeholder 12"/>
          <p:cNvSpPr>
            <a:spLocks noGrp="1"/>
          </p:cNvSpPr>
          <p:nvPr>
            <p:ph type="pic" sz="quarter" idx="11"/>
          </p:nvPr>
        </p:nvSpPr>
        <p:spPr>
          <a:xfrm>
            <a:off x="4314001" y="3341261"/>
            <a:ext cx="2894149" cy="1613704"/>
          </a:xfrm>
          <a:custGeom>
            <a:avLst/>
            <a:gdLst>
              <a:gd name="connsiteX0" fmla="*/ 0 w 2894149"/>
              <a:gd name="connsiteY0" fmla="*/ 0 h 1613704"/>
              <a:gd name="connsiteX1" fmla="*/ 2894149 w 2894149"/>
              <a:gd name="connsiteY1" fmla="*/ 0 h 1613704"/>
              <a:gd name="connsiteX2" fmla="*/ 2894149 w 2894149"/>
              <a:gd name="connsiteY2" fmla="*/ 1613704 h 1613704"/>
              <a:gd name="connsiteX3" fmla="*/ 0 w 2894149"/>
              <a:gd name="connsiteY3" fmla="*/ 1613704 h 1613704"/>
            </a:gdLst>
            <a:ahLst/>
            <a:cxnLst>
              <a:cxn ang="0">
                <a:pos x="connsiteX0" y="connsiteY0"/>
              </a:cxn>
              <a:cxn ang="0">
                <a:pos x="connsiteX1" y="connsiteY1"/>
              </a:cxn>
              <a:cxn ang="0">
                <a:pos x="connsiteX2" y="connsiteY2"/>
              </a:cxn>
              <a:cxn ang="0">
                <a:pos x="connsiteX3" y="connsiteY3"/>
              </a:cxn>
            </a:cxnLst>
            <a:rect l="l" t="t" r="r" b="b"/>
            <a:pathLst>
              <a:path w="2894149" h="1613704">
                <a:moveTo>
                  <a:pt x="0" y="0"/>
                </a:moveTo>
                <a:lnTo>
                  <a:pt x="2894149" y="0"/>
                </a:lnTo>
                <a:lnTo>
                  <a:pt x="2894149" y="1613704"/>
                </a:lnTo>
                <a:lnTo>
                  <a:pt x="0" y="1613704"/>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515610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4107230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288AD-B466-4273-8DA1-5A48EAC3BD09}" type="datetimeFigureOut">
              <a:rPr lang="en-US" smtClean="0"/>
              <a:t>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879DC-EAAC-4C40-B784-B71D5AE76530}" type="slidenum">
              <a:rPr lang="en-US" smtClean="0"/>
              <a:t>‹#›</a:t>
            </a:fld>
            <a:endParaRPr lang="en-US"/>
          </a:p>
        </p:txBody>
      </p:sp>
    </p:spTree>
    <p:extLst>
      <p:ext uri="{BB962C8B-B14F-4D97-AF65-F5344CB8AC3E}">
        <p14:creationId xmlns:p14="http://schemas.microsoft.com/office/powerpoint/2010/main" val="395440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AC77CE20-24B9-4537-AAD2-00C0B5C515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6915" y="910434"/>
            <a:ext cx="9438170" cy="3186107"/>
          </a:xfrm>
          <a:prstGeom prst="rect">
            <a:avLst/>
          </a:prstGeom>
        </p:spPr>
      </p:pic>
      <p:sp>
        <p:nvSpPr>
          <p:cNvPr id="2" name="Title 1">
            <a:extLst>
              <a:ext uri="{FF2B5EF4-FFF2-40B4-BE49-F238E27FC236}">
                <a16:creationId xmlns:a16="http://schemas.microsoft.com/office/drawing/2014/main" id="{EFAE4B57-B78E-4488-891A-9DA0ABD0211C}"/>
              </a:ext>
            </a:extLst>
          </p:cNvPr>
          <p:cNvSpPr>
            <a:spLocks noGrp="1"/>
          </p:cNvSpPr>
          <p:nvPr>
            <p:ph type="ctrTitle"/>
          </p:nvPr>
        </p:nvSpPr>
        <p:spPr>
          <a:xfrm>
            <a:off x="2196548" y="910434"/>
            <a:ext cx="7798904" cy="2305869"/>
          </a:xfrm>
        </p:spPr>
        <p:txBody>
          <a:bodyPr anchor="b">
            <a:normAutofit/>
          </a:bodyPr>
          <a:lstStyle>
            <a:lvl1pPr algn="ctr">
              <a:defRPr sz="5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0D2BD46-B8FA-42C9-B919-C131E7044DE7}"/>
              </a:ext>
            </a:extLst>
          </p:cNvPr>
          <p:cNvSpPr>
            <a:spLocks noGrp="1"/>
          </p:cNvSpPr>
          <p:nvPr>
            <p:ph type="subTitle" idx="1"/>
          </p:nvPr>
        </p:nvSpPr>
        <p:spPr>
          <a:xfrm>
            <a:off x="1524000" y="4174434"/>
            <a:ext cx="9144000" cy="10833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FD31C-DEB6-48D6-8892-D310C96CFC27}"/>
              </a:ext>
            </a:extLst>
          </p:cNvPr>
          <p:cNvSpPr>
            <a:spLocks noGrp="1"/>
          </p:cNvSpPr>
          <p:nvPr>
            <p:ph type="dt" sz="half" idx="10"/>
          </p:nvPr>
        </p:nvSpPr>
        <p:spPr/>
        <p:txBody>
          <a:bodyPr/>
          <a:lstStyle/>
          <a:p>
            <a:fld id="{381D4EAD-050B-430B-A674-578927CF4BBB}" type="datetimeFigureOut">
              <a:rPr lang="en-US" smtClean="0"/>
              <a:t>2/1/24</a:t>
            </a:fld>
            <a:endParaRPr lang="en-US"/>
          </a:p>
        </p:txBody>
      </p:sp>
      <p:sp>
        <p:nvSpPr>
          <p:cNvPr id="5" name="Footer Placeholder 4">
            <a:extLst>
              <a:ext uri="{FF2B5EF4-FFF2-40B4-BE49-F238E27FC236}">
                <a16:creationId xmlns:a16="http://schemas.microsoft.com/office/drawing/2014/main" id="{341B9723-5704-4C59-A2E4-C0167FF68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7EFEE-03BD-4314-A269-C8E168D20852}"/>
              </a:ext>
            </a:extLst>
          </p:cNvPr>
          <p:cNvSpPr>
            <a:spLocks noGrp="1"/>
          </p:cNvSpPr>
          <p:nvPr>
            <p:ph type="sldNum" sz="quarter" idx="12"/>
          </p:nvPr>
        </p:nvSpPr>
        <p:spPr/>
        <p:txBody>
          <a:bodyPr/>
          <a:lstStyle/>
          <a:p>
            <a:fld id="{DBB959C0-B181-4C4E-9624-5E1B01C5090E}" type="slidenum">
              <a:rPr lang="en-US" smtClean="0"/>
              <a:t>‹#›</a:t>
            </a:fld>
            <a:endParaRPr lang="en-US"/>
          </a:p>
        </p:txBody>
      </p:sp>
      <p:pic>
        <p:nvPicPr>
          <p:cNvPr id="10" name="Picture 9" descr="Logo&#10;&#10;Description automatically generated with medium confidence">
            <a:extLst>
              <a:ext uri="{FF2B5EF4-FFF2-40B4-BE49-F238E27FC236}">
                <a16:creationId xmlns:a16="http://schemas.microsoft.com/office/drawing/2014/main" id="{27F1B6BD-0D5F-4156-8E25-A52BD8BF29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4860" y="5782372"/>
            <a:ext cx="3342281" cy="573978"/>
          </a:xfrm>
          <a:prstGeom prst="rect">
            <a:avLst/>
          </a:prstGeom>
        </p:spPr>
      </p:pic>
    </p:spTree>
    <p:extLst>
      <p:ext uri="{BB962C8B-B14F-4D97-AF65-F5344CB8AC3E}">
        <p14:creationId xmlns:p14="http://schemas.microsoft.com/office/powerpoint/2010/main" val="1963826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F38BD9E5-BF16-42F3-A156-5A4A19E5CA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910" y="0"/>
            <a:ext cx="2380090" cy="1030362"/>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86A8743E-BB07-424F-9C1B-1A17AE8B40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817737"/>
            <a:ext cx="1502796" cy="1040263"/>
          </a:xfrm>
          <a:prstGeom prst="rect">
            <a:avLst/>
          </a:prstGeom>
        </p:spPr>
      </p:pic>
      <p:sp>
        <p:nvSpPr>
          <p:cNvPr id="2" name="Title 1">
            <a:extLst>
              <a:ext uri="{FF2B5EF4-FFF2-40B4-BE49-F238E27FC236}">
                <a16:creationId xmlns:a16="http://schemas.microsoft.com/office/drawing/2014/main" id="{CED2A996-2C46-43E5-971F-4A2518EA535D}"/>
              </a:ext>
            </a:extLst>
          </p:cNvPr>
          <p:cNvSpPr>
            <a:spLocks noGrp="1"/>
          </p:cNvSpPr>
          <p:nvPr>
            <p:ph type="title"/>
          </p:nvPr>
        </p:nvSpPr>
        <p:spPr>
          <a:xfrm>
            <a:off x="838200" y="365125"/>
            <a:ext cx="8866367"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C8E078F-1018-4DB5-8007-A2609F0E73A0}"/>
              </a:ext>
            </a:extLst>
          </p:cNvPr>
          <p:cNvSpPr>
            <a:spLocks noGrp="1"/>
          </p:cNvSpPr>
          <p:nvPr>
            <p:ph idx="1"/>
          </p:nvPr>
        </p:nvSpPr>
        <p:spPr>
          <a:xfrm>
            <a:off x="838200" y="1825625"/>
            <a:ext cx="10515600" cy="4008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276E2-059A-4C2E-A65F-871F0CF57BFB}"/>
              </a:ext>
            </a:extLst>
          </p:cNvPr>
          <p:cNvSpPr>
            <a:spLocks noGrp="1"/>
          </p:cNvSpPr>
          <p:nvPr>
            <p:ph type="dt" sz="half" idx="10"/>
          </p:nvPr>
        </p:nvSpPr>
        <p:spPr/>
        <p:txBody>
          <a:bodyPr/>
          <a:lstStyle/>
          <a:p>
            <a:fld id="{381D4EAD-050B-430B-A674-578927CF4BBB}" type="datetimeFigureOut">
              <a:rPr lang="en-US" smtClean="0"/>
              <a:t>2/1/24</a:t>
            </a:fld>
            <a:endParaRPr lang="en-US"/>
          </a:p>
        </p:txBody>
      </p:sp>
      <p:sp>
        <p:nvSpPr>
          <p:cNvPr id="5" name="Footer Placeholder 4">
            <a:extLst>
              <a:ext uri="{FF2B5EF4-FFF2-40B4-BE49-F238E27FC236}">
                <a16:creationId xmlns:a16="http://schemas.microsoft.com/office/drawing/2014/main" id="{24CDFB43-D843-4782-AFC0-2696228AE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CEE38-A529-4116-BC30-E7A644F99FD1}"/>
              </a:ext>
            </a:extLst>
          </p:cNvPr>
          <p:cNvSpPr>
            <a:spLocks noGrp="1"/>
          </p:cNvSpPr>
          <p:nvPr>
            <p:ph type="sldNum" sz="quarter" idx="12"/>
          </p:nvPr>
        </p:nvSpPr>
        <p:spPr/>
        <p:txBody>
          <a:bodyPr/>
          <a:lstStyle/>
          <a:p>
            <a:fld id="{DBB959C0-B181-4C4E-9624-5E1B01C5090E}"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BE854AD4-0182-4F4D-8822-594C5544D51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85604" y="5833731"/>
            <a:ext cx="597728" cy="643269"/>
          </a:xfrm>
          <a:prstGeom prst="rect">
            <a:avLst/>
          </a:prstGeom>
        </p:spPr>
      </p:pic>
      <p:sp>
        <p:nvSpPr>
          <p:cNvPr id="13" name="Rectangle 12">
            <a:extLst>
              <a:ext uri="{FF2B5EF4-FFF2-40B4-BE49-F238E27FC236}">
                <a16:creationId xmlns:a16="http://schemas.microsoft.com/office/drawing/2014/main" id="{444E27A1-4E33-4162-8533-B5D682523A39}"/>
              </a:ext>
            </a:extLst>
          </p:cNvPr>
          <p:cNvSpPr/>
          <p:nvPr userDrawn="1"/>
        </p:nvSpPr>
        <p:spPr>
          <a:xfrm>
            <a:off x="560567" y="365125"/>
            <a:ext cx="194807" cy="132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792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itle w/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ED32-1227-77EF-F721-D66C9D049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279A8-B85B-C362-D52A-F785D9C91A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50DB0-2D83-50ED-13E8-66DB28B71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1288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6D9B-32DA-4873-A0B2-EBB6610070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EC5645-29BF-9C04-0DF8-2C436ED82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8730F9-421F-1275-C430-9BF38F33D13A}"/>
              </a:ext>
            </a:extLst>
          </p:cNvPr>
          <p:cNvSpPr>
            <a:spLocks noGrp="1"/>
          </p:cNvSpPr>
          <p:nvPr>
            <p:ph type="dt" sz="half" idx="10"/>
          </p:nvPr>
        </p:nvSpPr>
        <p:spPr/>
        <p:txBody>
          <a:bodyPr/>
          <a:lstStyle/>
          <a:p>
            <a:fld id="{9D626139-D3EE-4BD9-AAC2-94FF97ABE12E}" type="datetimeFigureOut">
              <a:rPr lang="en-US" smtClean="0"/>
              <a:t>2/1/24</a:t>
            </a:fld>
            <a:endParaRPr lang="en-US"/>
          </a:p>
        </p:txBody>
      </p:sp>
      <p:sp>
        <p:nvSpPr>
          <p:cNvPr id="5" name="Footer Placeholder 4">
            <a:extLst>
              <a:ext uri="{FF2B5EF4-FFF2-40B4-BE49-F238E27FC236}">
                <a16:creationId xmlns:a16="http://schemas.microsoft.com/office/drawing/2014/main" id="{EDFBD713-E1FF-14B8-5F38-645943481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5E423-0D5B-255A-C457-91DFC0F63DC3}"/>
              </a:ext>
            </a:extLst>
          </p:cNvPr>
          <p:cNvSpPr>
            <a:spLocks noGrp="1"/>
          </p:cNvSpPr>
          <p:nvPr>
            <p:ph type="sldNum" sz="quarter" idx="12"/>
          </p:nvPr>
        </p:nvSpPr>
        <p:spPr/>
        <p:txBody>
          <a:bodyPr/>
          <a:lstStyle/>
          <a:p>
            <a:fld id="{B828B2B9-88EE-4B80-973A-7EA4E1CC99EC}" type="slidenum">
              <a:rPr lang="en-US" smtClean="0"/>
              <a:t>‹#›</a:t>
            </a:fld>
            <a:endParaRPr lang="en-US"/>
          </a:p>
        </p:txBody>
      </p:sp>
    </p:spTree>
    <p:extLst>
      <p:ext uri="{BB962C8B-B14F-4D97-AF65-F5344CB8AC3E}">
        <p14:creationId xmlns:p14="http://schemas.microsoft.com/office/powerpoint/2010/main" val="3629475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B037-6C1A-0837-92AF-D792748904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899B1-8BD8-9A8A-352E-2F152E651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F5C22-2094-D95A-A4E8-A158106D5E7F}"/>
              </a:ext>
            </a:extLst>
          </p:cNvPr>
          <p:cNvSpPr>
            <a:spLocks noGrp="1"/>
          </p:cNvSpPr>
          <p:nvPr>
            <p:ph type="dt" sz="half" idx="10"/>
          </p:nvPr>
        </p:nvSpPr>
        <p:spPr/>
        <p:txBody>
          <a:bodyPr/>
          <a:lstStyle/>
          <a:p>
            <a:fld id="{9D626139-D3EE-4BD9-AAC2-94FF97ABE12E}" type="datetimeFigureOut">
              <a:rPr lang="en-US" smtClean="0"/>
              <a:t>2/1/24</a:t>
            </a:fld>
            <a:endParaRPr lang="en-US"/>
          </a:p>
        </p:txBody>
      </p:sp>
      <p:sp>
        <p:nvSpPr>
          <p:cNvPr id="5" name="Footer Placeholder 4">
            <a:extLst>
              <a:ext uri="{FF2B5EF4-FFF2-40B4-BE49-F238E27FC236}">
                <a16:creationId xmlns:a16="http://schemas.microsoft.com/office/drawing/2014/main" id="{95528FD6-4AAC-A94A-5012-A868D0E07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FC232-BEEA-579F-9B9C-7961528DDE86}"/>
              </a:ext>
            </a:extLst>
          </p:cNvPr>
          <p:cNvSpPr>
            <a:spLocks noGrp="1"/>
          </p:cNvSpPr>
          <p:nvPr>
            <p:ph type="sldNum" sz="quarter" idx="12"/>
          </p:nvPr>
        </p:nvSpPr>
        <p:spPr/>
        <p:txBody>
          <a:bodyPr/>
          <a:lstStyle/>
          <a:p>
            <a:fld id="{B828B2B9-88EE-4B80-973A-7EA4E1CC99EC}" type="slidenum">
              <a:rPr lang="en-US" smtClean="0"/>
              <a:t>‹#›</a:t>
            </a:fld>
            <a:endParaRPr lang="en-US"/>
          </a:p>
        </p:txBody>
      </p:sp>
    </p:spTree>
    <p:extLst>
      <p:ext uri="{BB962C8B-B14F-4D97-AF65-F5344CB8AC3E}">
        <p14:creationId xmlns:p14="http://schemas.microsoft.com/office/powerpoint/2010/main" val="4101701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010-36B5-7398-22B6-BBE8ED828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DD76C-8E36-3485-B0EA-B38F9E51E6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3FE025-2E0C-58D7-1E3D-39E1120BC713}"/>
              </a:ext>
            </a:extLst>
          </p:cNvPr>
          <p:cNvSpPr>
            <a:spLocks noGrp="1"/>
          </p:cNvSpPr>
          <p:nvPr>
            <p:ph type="dt" sz="half" idx="10"/>
          </p:nvPr>
        </p:nvSpPr>
        <p:spPr/>
        <p:txBody>
          <a:bodyPr/>
          <a:lstStyle/>
          <a:p>
            <a:fld id="{9D626139-D3EE-4BD9-AAC2-94FF97ABE12E}" type="datetimeFigureOut">
              <a:rPr lang="en-US" smtClean="0"/>
              <a:t>2/1/24</a:t>
            </a:fld>
            <a:endParaRPr lang="en-US"/>
          </a:p>
        </p:txBody>
      </p:sp>
      <p:sp>
        <p:nvSpPr>
          <p:cNvPr id="5" name="Footer Placeholder 4">
            <a:extLst>
              <a:ext uri="{FF2B5EF4-FFF2-40B4-BE49-F238E27FC236}">
                <a16:creationId xmlns:a16="http://schemas.microsoft.com/office/drawing/2014/main" id="{32005D17-BFC2-FD48-539E-ED846AE3F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F9A9E-552A-0213-E9E9-1C58FBBD4AB0}"/>
              </a:ext>
            </a:extLst>
          </p:cNvPr>
          <p:cNvSpPr>
            <a:spLocks noGrp="1"/>
          </p:cNvSpPr>
          <p:nvPr>
            <p:ph type="sldNum" sz="quarter" idx="12"/>
          </p:nvPr>
        </p:nvSpPr>
        <p:spPr/>
        <p:txBody>
          <a:bodyPr/>
          <a:lstStyle/>
          <a:p>
            <a:fld id="{B828B2B9-88EE-4B80-973A-7EA4E1CC99EC}" type="slidenum">
              <a:rPr lang="en-US" smtClean="0"/>
              <a:t>‹#›</a:t>
            </a:fld>
            <a:endParaRPr lang="en-US"/>
          </a:p>
        </p:txBody>
      </p:sp>
    </p:spTree>
    <p:extLst>
      <p:ext uri="{BB962C8B-B14F-4D97-AF65-F5344CB8AC3E}">
        <p14:creationId xmlns:p14="http://schemas.microsoft.com/office/powerpoint/2010/main" val="4968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53150" y="0"/>
            <a:ext cx="6038850" cy="6858000"/>
          </a:xfrm>
          <a:custGeom>
            <a:avLst/>
            <a:gdLst>
              <a:gd name="connsiteX0" fmla="*/ 0 w 6038850"/>
              <a:gd name="connsiteY0" fmla="*/ 0 h 6858000"/>
              <a:gd name="connsiteX1" fmla="*/ 6038850 w 6038850"/>
              <a:gd name="connsiteY1" fmla="*/ 0 h 6858000"/>
              <a:gd name="connsiteX2" fmla="*/ 6038850 w 6038850"/>
              <a:gd name="connsiteY2" fmla="*/ 6858000 h 6858000"/>
              <a:gd name="connsiteX3" fmla="*/ 0 w 6038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38850" h="6858000">
                <a:moveTo>
                  <a:pt x="0" y="0"/>
                </a:moveTo>
                <a:lnTo>
                  <a:pt x="6038850" y="0"/>
                </a:lnTo>
                <a:lnTo>
                  <a:pt x="60388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745427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F605-94D1-2063-6A62-1D41A2AAD1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B458A-F54D-BA9A-393D-8F72269FE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83A430-2AA4-BB41-4627-A93C1ABBD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3A1164-6A8B-2671-4C80-63ABD7486EC2}"/>
              </a:ext>
            </a:extLst>
          </p:cNvPr>
          <p:cNvSpPr>
            <a:spLocks noGrp="1"/>
          </p:cNvSpPr>
          <p:nvPr>
            <p:ph type="dt" sz="half" idx="10"/>
          </p:nvPr>
        </p:nvSpPr>
        <p:spPr/>
        <p:txBody>
          <a:bodyPr/>
          <a:lstStyle/>
          <a:p>
            <a:fld id="{9D626139-D3EE-4BD9-AAC2-94FF97ABE12E}" type="datetimeFigureOut">
              <a:rPr lang="en-US" smtClean="0"/>
              <a:t>2/1/24</a:t>
            </a:fld>
            <a:endParaRPr lang="en-US"/>
          </a:p>
        </p:txBody>
      </p:sp>
      <p:sp>
        <p:nvSpPr>
          <p:cNvPr id="6" name="Footer Placeholder 5">
            <a:extLst>
              <a:ext uri="{FF2B5EF4-FFF2-40B4-BE49-F238E27FC236}">
                <a16:creationId xmlns:a16="http://schemas.microsoft.com/office/drawing/2014/main" id="{50195776-3EB1-159B-ACEC-7FB0481F0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94F9-E559-0107-C7E0-419D69EEFB3B}"/>
              </a:ext>
            </a:extLst>
          </p:cNvPr>
          <p:cNvSpPr>
            <a:spLocks noGrp="1"/>
          </p:cNvSpPr>
          <p:nvPr>
            <p:ph type="sldNum" sz="quarter" idx="12"/>
          </p:nvPr>
        </p:nvSpPr>
        <p:spPr/>
        <p:txBody>
          <a:bodyPr/>
          <a:lstStyle/>
          <a:p>
            <a:fld id="{B828B2B9-88EE-4B80-973A-7EA4E1CC99EC}" type="slidenum">
              <a:rPr lang="en-US" smtClean="0"/>
              <a:t>‹#›</a:t>
            </a:fld>
            <a:endParaRPr lang="en-US"/>
          </a:p>
        </p:txBody>
      </p:sp>
    </p:spTree>
    <p:extLst>
      <p:ext uri="{BB962C8B-B14F-4D97-AF65-F5344CB8AC3E}">
        <p14:creationId xmlns:p14="http://schemas.microsoft.com/office/powerpoint/2010/main" val="3256535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4B53E-A4C3-5124-0291-4E1208755F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5E5348-4094-F64B-03CB-DC7095544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77080D-FF09-1E7D-D65E-87EF011797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1355-3B61-F916-549D-11CA41B16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21E5B-1936-7696-96E6-31C50668D6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6B7592-BF11-49AC-2E39-4FD6B1AF990C}"/>
              </a:ext>
            </a:extLst>
          </p:cNvPr>
          <p:cNvSpPr>
            <a:spLocks noGrp="1"/>
          </p:cNvSpPr>
          <p:nvPr>
            <p:ph type="dt" sz="half" idx="10"/>
          </p:nvPr>
        </p:nvSpPr>
        <p:spPr/>
        <p:txBody>
          <a:bodyPr/>
          <a:lstStyle/>
          <a:p>
            <a:fld id="{9D626139-D3EE-4BD9-AAC2-94FF97ABE12E}" type="datetimeFigureOut">
              <a:rPr lang="en-US" smtClean="0"/>
              <a:t>2/1/24</a:t>
            </a:fld>
            <a:endParaRPr lang="en-US"/>
          </a:p>
        </p:txBody>
      </p:sp>
      <p:sp>
        <p:nvSpPr>
          <p:cNvPr id="8" name="Footer Placeholder 7">
            <a:extLst>
              <a:ext uri="{FF2B5EF4-FFF2-40B4-BE49-F238E27FC236}">
                <a16:creationId xmlns:a16="http://schemas.microsoft.com/office/drawing/2014/main" id="{85F664F7-DDC0-D1C1-1EA7-9FAD05BB7F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97DA80-08D1-3895-8A9B-3BC4AD63AC74}"/>
              </a:ext>
            </a:extLst>
          </p:cNvPr>
          <p:cNvSpPr>
            <a:spLocks noGrp="1"/>
          </p:cNvSpPr>
          <p:nvPr>
            <p:ph type="sldNum" sz="quarter" idx="12"/>
          </p:nvPr>
        </p:nvSpPr>
        <p:spPr/>
        <p:txBody>
          <a:bodyPr/>
          <a:lstStyle/>
          <a:p>
            <a:fld id="{B828B2B9-88EE-4B80-973A-7EA4E1CC99EC}" type="slidenum">
              <a:rPr lang="en-US" smtClean="0"/>
              <a:t>‹#›</a:t>
            </a:fld>
            <a:endParaRPr lang="en-US"/>
          </a:p>
        </p:txBody>
      </p:sp>
    </p:spTree>
    <p:extLst>
      <p:ext uri="{BB962C8B-B14F-4D97-AF65-F5344CB8AC3E}">
        <p14:creationId xmlns:p14="http://schemas.microsoft.com/office/powerpoint/2010/main" val="1577005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5BCD-A458-750C-EC1C-1965334D8B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E80E6C-CDD3-1DB6-E0E9-7F6DE9048F14}"/>
              </a:ext>
            </a:extLst>
          </p:cNvPr>
          <p:cNvSpPr>
            <a:spLocks noGrp="1"/>
          </p:cNvSpPr>
          <p:nvPr>
            <p:ph type="dt" sz="half" idx="10"/>
          </p:nvPr>
        </p:nvSpPr>
        <p:spPr/>
        <p:txBody>
          <a:bodyPr/>
          <a:lstStyle/>
          <a:p>
            <a:fld id="{9D626139-D3EE-4BD9-AAC2-94FF97ABE12E}" type="datetimeFigureOut">
              <a:rPr lang="en-US" smtClean="0"/>
              <a:t>2/1/24</a:t>
            </a:fld>
            <a:endParaRPr lang="en-US"/>
          </a:p>
        </p:txBody>
      </p:sp>
      <p:sp>
        <p:nvSpPr>
          <p:cNvPr id="4" name="Footer Placeholder 3">
            <a:extLst>
              <a:ext uri="{FF2B5EF4-FFF2-40B4-BE49-F238E27FC236}">
                <a16:creationId xmlns:a16="http://schemas.microsoft.com/office/drawing/2014/main" id="{D9824188-B621-3EFF-2F4D-00BE4918E1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D0630A-FF1D-67A6-1E67-62BC51EFDA15}"/>
              </a:ext>
            </a:extLst>
          </p:cNvPr>
          <p:cNvSpPr>
            <a:spLocks noGrp="1"/>
          </p:cNvSpPr>
          <p:nvPr>
            <p:ph type="sldNum" sz="quarter" idx="12"/>
          </p:nvPr>
        </p:nvSpPr>
        <p:spPr/>
        <p:txBody>
          <a:bodyPr/>
          <a:lstStyle/>
          <a:p>
            <a:fld id="{B828B2B9-88EE-4B80-973A-7EA4E1CC99EC}" type="slidenum">
              <a:rPr lang="en-US" smtClean="0"/>
              <a:t>‹#›</a:t>
            </a:fld>
            <a:endParaRPr lang="en-US"/>
          </a:p>
        </p:txBody>
      </p:sp>
    </p:spTree>
    <p:extLst>
      <p:ext uri="{BB962C8B-B14F-4D97-AF65-F5344CB8AC3E}">
        <p14:creationId xmlns:p14="http://schemas.microsoft.com/office/powerpoint/2010/main" val="2457266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31319-EF56-1C92-7136-90E660CA550F}"/>
              </a:ext>
            </a:extLst>
          </p:cNvPr>
          <p:cNvSpPr>
            <a:spLocks noGrp="1"/>
          </p:cNvSpPr>
          <p:nvPr>
            <p:ph type="dt" sz="half" idx="10"/>
          </p:nvPr>
        </p:nvSpPr>
        <p:spPr/>
        <p:txBody>
          <a:bodyPr/>
          <a:lstStyle/>
          <a:p>
            <a:fld id="{9D626139-D3EE-4BD9-AAC2-94FF97ABE12E}" type="datetimeFigureOut">
              <a:rPr lang="en-US" smtClean="0"/>
              <a:t>2/1/24</a:t>
            </a:fld>
            <a:endParaRPr lang="en-US"/>
          </a:p>
        </p:txBody>
      </p:sp>
      <p:sp>
        <p:nvSpPr>
          <p:cNvPr id="3" name="Footer Placeholder 2">
            <a:extLst>
              <a:ext uri="{FF2B5EF4-FFF2-40B4-BE49-F238E27FC236}">
                <a16:creationId xmlns:a16="http://schemas.microsoft.com/office/drawing/2014/main" id="{F7B3FA6B-9FEE-7591-A797-471A20599E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823868-9A4E-EAAF-5895-4575E2385B83}"/>
              </a:ext>
            </a:extLst>
          </p:cNvPr>
          <p:cNvSpPr>
            <a:spLocks noGrp="1"/>
          </p:cNvSpPr>
          <p:nvPr>
            <p:ph type="sldNum" sz="quarter" idx="12"/>
          </p:nvPr>
        </p:nvSpPr>
        <p:spPr/>
        <p:txBody>
          <a:bodyPr/>
          <a:lstStyle/>
          <a:p>
            <a:fld id="{B828B2B9-88EE-4B80-973A-7EA4E1CC99EC}" type="slidenum">
              <a:rPr lang="en-US" smtClean="0"/>
              <a:t>‹#›</a:t>
            </a:fld>
            <a:endParaRPr lang="en-US"/>
          </a:p>
        </p:txBody>
      </p:sp>
    </p:spTree>
    <p:extLst>
      <p:ext uri="{BB962C8B-B14F-4D97-AF65-F5344CB8AC3E}">
        <p14:creationId xmlns:p14="http://schemas.microsoft.com/office/powerpoint/2010/main" val="3216284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939C-E951-76AD-8B53-7CEF71591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A46F3E-8139-778A-AA51-311644CAAE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6A2C6A-CF2F-A1AD-A586-C82789F38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D8B57-0233-A80D-4450-4F2842CDAB2B}"/>
              </a:ext>
            </a:extLst>
          </p:cNvPr>
          <p:cNvSpPr>
            <a:spLocks noGrp="1"/>
          </p:cNvSpPr>
          <p:nvPr>
            <p:ph type="dt" sz="half" idx="10"/>
          </p:nvPr>
        </p:nvSpPr>
        <p:spPr/>
        <p:txBody>
          <a:bodyPr/>
          <a:lstStyle/>
          <a:p>
            <a:fld id="{9D626139-D3EE-4BD9-AAC2-94FF97ABE12E}" type="datetimeFigureOut">
              <a:rPr lang="en-US" smtClean="0"/>
              <a:t>2/1/24</a:t>
            </a:fld>
            <a:endParaRPr lang="en-US"/>
          </a:p>
        </p:txBody>
      </p:sp>
      <p:sp>
        <p:nvSpPr>
          <p:cNvPr id="6" name="Footer Placeholder 5">
            <a:extLst>
              <a:ext uri="{FF2B5EF4-FFF2-40B4-BE49-F238E27FC236}">
                <a16:creationId xmlns:a16="http://schemas.microsoft.com/office/drawing/2014/main" id="{5118406B-508B-11DD-4A78-026CF40ED5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E1BB8-1223-3947-F22B-BEC18BADEDB2}"/>
              </a:ext>
            </a:extLst>
          </p:cNvPr>
          <p:cNvSpPr>
            <a:spLocks noGrp="1"/>
          </p:cNvSpPr>
          <p:nvPr>
            <p:ph type="sldNum" sz="quarter" idx="12"/>
          </p:nvPr>
        </p:nvSpPr>
        <p:spPr/>
        <p:txBody>
          <a:bodyPr/>
          <a:lstStyle/>
          <a:p>
            <a:fld id="{B828B2B9-88EE-4B80-973A-7EA4E1CC99EC}" type="slidenum">
              <a:rPr lang="en-US" smtClean="0"/>
              <a:t>‹#›</a:t>
            </a:fld>
            <a:endParaRPr lang="en-US"/>
          </a:p>
        </p:txBody>
      </p:sp>
    </p:spTree>
    <p:extLst>
      <p:ext uri="{BB962C8B-B14F-4D97-AF65-F5344CB8AC3E}">
        <p14:creationId xmlns:p14="http://schemas.microsoft.com/office/powerpoint/2010/main" val="2164077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67C2-F2CE-1BB7-61A2-FD046044C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BDC8C2-11C5-8024-5C65-644847F00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F788E4-AFAB-C893-561E-199F5CB5F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6C63F1-5005-9B3A-C8B0-069D7E6A23E9}"/>
              </a:ext>
            </a:extLst>
          </p:cNvPr>
          <p:cNvSpPr>
            <a:spLocks noGrp="1"/>
          </p:cNvSpPr>
          <p:nvPr>
            <p:ph type="dt" sz="half" idx="10"/>
          </p:nvPr>
        </p:nvSpPr>
        <p:spPr/>
        <p:txBody>
          <a:bodyPr/>
          <a:lstStyle/>
          <a:p>
            <a:fld id="{9D626139-D3EE-4BD9-AAC2-94FF97ABE12E}" type="datetimeFigureOut">
              <a:rPr lang="en-US" smtClean="0"/>
              <a:t>2/1/24</a:t>
            </a:fld>
            <a:endParaRPr lang="en-US"/>
          </a:p>
        </p:txBody>
      </p:sp>
      <p:sp>
        <p:nvSpPr>
          <p:cNvPr id="6" name="Footer Placeholder 5">
            <a:extLst>
              <a:ext uri="{FF2B5EF4-FFF2-40B4-BE49-F238E27FC236}">
                <a16:creationId xmlns:a16="http://schemas.microsoft.com/office/drawing/2014/main" id="{E59AEF22-499C-0100-0610-C4323F791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96F256-AED1-3AB6-958F-F14B307A76DE}"/>
              </a:ext>
            </a:extLst>
          </p:cNvPr>
          <p:cNvSpPr>
            <a:spLocks noGrp="1"/>
          </p:cNvSpPr>
          <p:nvPr>
            <p:ph type="sldNum" sz="quarter" idx="12"/>
          </p:nvPr>
        </p:nvSpPr>
        <p:spPr/>
        <p:txBody>
          <a:bodyPr/>
          <a:lstStyle/>
          <a:p>
            <a:fld id="{B828B2B9-88EE-4B80-973A-7EA4E1CC99EC}" type="slidenum">
              <a:rPr lang="en-US" smtClean="0"/>
              <a:t>‹#›</a:t>
            </a:fld>
            <a:endParaRPr lang="en-US"/>
          </a:p>
        </p:txBody>
      </p:sp>
    </p:spTree>
    <p:extLst>
      <p:ext uri="{BB962C8B-B14F-4D97-AF65-F5344CB8AC3E}">
        <p14:creationId xmlns:p14="http://schemas.microsoft.com/office/powerpoint/2010/main" val="15521580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54F1-495B-C466-9AF0-52E86C0667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4C63F8-1559-2E50-BFED-D65A9F358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788A1-7BC3-E73F-D18B-F129A6C1D441}"/>
              </a:ext>
            </a:extLst>
          </p:cNvPr>
          <p:cNvSpPr>
            <a:spLocks noGrp="1"/>
          </p:cNvSpPr>
          <p:nvPr>
            <p:ph type="dt" sz="half" idx="10"/>
          </p:nvPr>
        </p:nvSpPr>
        <p:spPr/>
        <p:txBody>
          <a:bodyPr/>
          <a:lstStyle/>
          <a:p>
            <a:fld id="{9D626139-D3EE-4BD9-AAC2-94FF97ABE12E}" type="datetimeFigureOut">
              <a:rPr lang="en-US" smtClean="0"/>
              <a:t>2/1/24</a:t>
            </a:fld>
            <a:endParaRPr lang="en-US"/>
          </a:p>
        </p:txBody>
      </p:sp>
      <p:sp>
        <p:nvSpPr>
          <p:cNvPr id="5" name="Footer Placeholder 4">
            <a:extLst>
              <a:ext uri="{FF2B5EF4-FFF2-40B4-BE49-F238E27FC236}">
                <a16:creationId xmlns:a16="http://schemas.microsoft.com/office/drawing/2014/main" id="{CC275C47-25FC-F1CF-628C-56C983496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DCD1E-D85A-661A-9E1C-26EFF5E1EE3F}"/>
              </a:ext>
            </a:extLst>
          </p:cNvPr>
          <p:cNvSpPr>
            <a:spLocks noGrp="1"/>
          </p:cNvSpPr>
          <p:nvPr>
            <p:ph type="sldNum" sz="quarter" idx="12"/>
          </p:nvPr>
        </p:nvSpPr>
        <p:spPr/>
        <p:txBody>
          <a:bodyPr/>
          <a:lstStyle/>
          <a:p>
            <a:fld id="{B828B2B9-88EE-4B80-973A-7EA4E1CC99EC}" type="slidenum">
              <a:rPr lang="en-US" smtClean="0"/>
              <a:t>‹#›</a:t>
            </a:fld>
            <a:endParaRPr lang="en-US"/>
          </a:p>
        </p:txBody>
      </p:sp>
    </p:spTree>
    <p:extLst>
      <p:ext uri="{BB962C8B-B14F-4D97-AF65-F5344CB8AC3E}">
        <p14:creationId xmlns:p14="http://schemas.microsoft.com/office/powerpoint/2010/main" val="2384420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F3DC15-3890-4040-13BE-361F441B0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ECCE45-34FD-A8DD-99B0-6DA6EDA4D8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52E9F-D5BB-419C-BF56-234E532F13EC}"/>
              </a:ext>
            </a:extLst>
          </p:cNvPr>
          <p:cNvSpPr>
            <a:spLocks noGrp="1"/>
          </p:cNvSpPr>
          <p:nvPr>
            <p:ph type="dt" sz="half" idx="10"/>
          </p:nvPr>
        </p:nvSpPr>
        <p:spPr/>
        <p:txBody>
          <a:bodyPr/>
          <a:lstStyle/>
          <a:p>
            <a:fld id="{9D626139-D3EE-4BD9-AAC2-94FF97ABE12E}" type="datetimeFigureOut">
              <a:rPr lang="en-US" smtClean="0"/>
              <a:t>2/1/24</a:t>
            </a:fld>
            <a:endParaRPr lang="en-US"/>
          </a:p>
        </p:txBody>
      </p:sp>
      <p:sp>
        <p:nvSpPr>
          <p:cNvPr id="5" name="Footer Placeholder 4">
            <a:extLst>
              <a:ext uri="{FF2B5EF4-FFF2-40B4-BE49-F238E27FC236}">
                <a16:creationId xmlns:a16="http://schemas.microsoft.com/office/drawing/2014/main" id="{249C353E-D41F-F038-E999-D6094CD91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4B42F-1914-8B0B-F878-CB984D203303}"/>
              </a:ext>
            </a:extLst>
          </p:cNvPr>
          <p:cNvSpPr>
            <a:spLocks noGrp="1"/>
          </p:cNvSpPr>
          <p:nvPr>
            <p:ph type="sldNum" sz="quarter" idx="12"/>
          </p:nvPr>
        </p:nvSpPr>
        <p:spPr/>
        <p:txBody>
          <a:bodyPr/>
          <a:lstStyle/>
          <a:p>
            <a:fld id="{B828B2B9-88EE-4B80-973A-7EA4E1CC99EC}" type="slidenum">
              <a:rPr lang="en-US" smtClean="0"/>
              <a:t>‹#›</a:t>
            </a:fld>
            <a:endParaRPr lang="en-US"/>
          </a:p>
        </p:txBody>
      </p:sp>
    </p:spTree>
    <p:extLst>
      <p:ext uri="{BB962C8B-B14F-4D97-AF65-F5344CB8AC3E}">
        <p14:creationId xmlns:p14="http://schemas.microsoft.com/office/powerpoint/2010/main" val="3740399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679119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3E7F-9F3E-55C7-E7C7-C104FFDB4F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FBB9B5-D866-53D1-80F9-9BC083C0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5507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04850" y="0"/>
            <a:ext cx="5162550" cy="5353050"/>
          </a:xfrm>
          <a:custGeom>
            <a:avLst/>
            <a:gdLst>
              <a:gd name="connsiteX0" fmla="*/ 0 w 5162550"/>
              <a:gd name="connsiteY0" fmla="*/ 0 h 5353050"/>
              <a:gd name="connsiteX1" fmla="*/ 5162550 w 5162550"/>
              <a:gd name="connsiteY1" fmla="*/ 0 h 5353050"/>
              <a:gd name="connsiteX2" fmla="*/ 5162550 w 5162550"/>
              <a:gd name="connsiteY2" fmla="*/ 5353050 h 5353050"/>
              <a:gd name="connsiteX3" fmla="*/ 0 w 5162550"/>
              <a:gd name="connsiteY3" fmla="*/ 5353050 h 5353050"/>
            </a:gdLst>
            <a:ahLst/>
            <a:cxnLst>
              <a:cxn ang="0">
                <a:pos x="connsiteX0" y="connsiteY0"/>
              </a:cxn>
              <a:cxn ang="0">
                <a:pos x="connsiteX1" y="connsiteY1"/>
              </a:cxn>
              <a:cxn ang="0">
                <a:pos x="connsiteX2" y="connsiteY2"/>
              </a:cxn>
              <a:cxn ang="0">
                <a:pos x="connsiteX3" y="connsiteY3"/>
              </a:cxn>
            </a:cxnLst>
            <a:rect l="l" t="t" r="r" b="b"/>
            <a:pathLst>
              <a:path w="5162550" h="5353050">
                <a:moveTo>
                  <a:pt x="0" y="0"/>
                </a:moveTo>
                <a:lnTo>
                  <a:pt x="5162550" y="0"/>
                </a:lnTo>
                <a:lnTo>
                  <a:pt x="5162550" y="5353050"/>
                </a:lnTo>
                <a:lnTo>
                  <a:pt x="0" y="5353050"/>
                </a:lnTo>
                <a:close/>
              </a:path>
            </a:pathLst>
          </a:custGeom>
        </p:spPr>
        <p:txBody>
          <a:bodyPr wrap="square">
            <a:noAutofit/>
          </a:bodyPr>
          <a:lstStyle/>
          <a:p>
            <a:endParaRPr lang="en-US"/>
          </a:p>
        </p:txBody>
      </p:sp>
    </p:spTree>
    <p:extLst>
      <p:ext uri="{BB962C8B-B14F-4D97-AF65-F5344CB8AC3E}">
        <p14:creationId xmlns:p14="http://schemas.microsoft.com/office/powerpoint/2010/main" val="21398619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A32D-EF98-25D8-50BD-4934F8133B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A1ED29-AAA3-10C0-82FA-837A55686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026112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4C94-5419-B7DF-B26E-CF235F241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80A35-3C2C-B045-774B-99DC8D32F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0072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w/ Sub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24A3-4B50-DCB7-BEE2-78D3597B9215}"/>
              </a:ext>
            </a:extLst>
          </p:cNvPr>
          <p:cNvSpPr>
            <a:spLocks noGrp="1"/>
          </p:cNvSpPr>
          <p:nvPr>
            <p:ph type="title"/>
          </p:nvPr>
        </p:nvSpPr>
        <p:spPr>
          <a:xfrm>
            <a:off x="839788" y="365125"/>
            <a:ext cx="1051242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91BDDC-5E23-2AE2-F1BC-E780DABDF711}"/>
              </a:ext>
            </a:extLst>
          </p:cNvPr>
          <p:cNvSpPr>
            <a:spLocks noGrp="1"/>
          </p:cNvSpPr>
          <p:nvPr>
            <p:ph type="body" idx="1" hasCustomPrompt="1"/>
          </p:nvPr>
        </p:nvSpPr>
        <p:spPr>
          <a:xfrm>
            <a:off x="839788" y="1681163"/>
            <a:ext cx="105124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995E0-0262-57A6-684B-8A511BDF00B1}"/>
              </a:ext>
            </a:extLst>
          </p:cNvPr>
          <p:cNvSpPr>
            <a:spLocks noGrp="1"/>
          </p:cNvSpPr>
          <p:nvPr>
            <p:ph sz="half" idx="2"/>
          </p:nvPr>
        </p:nvSpPr>
        <p:spPr>
          <a:xfrm>
            <a:off x="839788" y="2505075"/>
            <a:ext cx="1051242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3712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w/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ED32-1227-77EF-F721-D66C9D049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279A8-B85B-C362-D52A-F785D9C91A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50DB0-2D83-50ED-13E8-66DB28B71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5018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 Two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24A3-4B50-DCB7-BEE2-78D3597B9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91BDDC-5E23-2AE2-F1BC-E780DABDF711}"/>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995E0-0262-57A6-684B-8A511BDF00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782EC-343A-547B-8FB1-7404E6DDA0BA}"/>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32124-4CD3-5E62-16C8-E368EE85E5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22751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ED32-1227-77EF-F721-D66C9D049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279A8-B85B-C362-D52A-F785D9C91ACF}"/>
              </a:ext>
            </a:extLst>
          </p:cNvPr>
          <p:cNvSpPr>
            <a:spLocks noGrp="1"/>
          </p:cNvSpPr>
          <p:nvPr>
            <p:ph sz="half" idx="1"/>
          </p:nvPr>
        </p:nvSpPr>
        <p:spPr>
          <a:xfrm>
            <a:off x="838200" y="1825625"/>
            <a:ext cx="34188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50DB0-2D83-50ED-13E8-66DB28B71AE9}"/>
              </a:ext>
            </a:extLst>
          </p:cNvPr>
          <p:cNvSpPr>
            <a:spLocks noGrp="1"/>
          </p:cNvSpPr>
          <p:nvPr>
            <p:ph sz="half" idx="2"/>
          </p:nvPr>
        </p:nvSpPr>
        <p:spPr>
          <a:xfrm>
            <a:off x="7934960" y="1825625"/>
            <a:ext cx="34188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2190D33A-E7A6-8DC3-EF37-C7FF36F54660}"/>
              </a:ext>
            </a:extLst>
          </p:cNvPr>
          <p:cNvSpPr>
            <a:spLocks noGrp="1"/>
          </p:cNvSpPr>
          <p:nvPr>
            <p:ph sz="half" idx="10"/>
          </p:nvPr>
        </p:nvSpPr>
        <p:spPr>
          <a:xfrm>
            <a:off x="4386580" y="1825625"/>
            <a:ext cx="34188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491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w/ Thre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24A3-4B50-DCB7-BEE2-78D3597B9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91BDDC-5E23-2AE2-F1BC-E780DABDF711}"/>
              </a:ext>
            </a:extLst>
          </p:cNvPr>
          <p:cNvSpPr>
            <a:spLocks noGrp="1"/>
          </p:cNvSpPr>
          <p:nvPr>
            <p:ph type="body" idx="1" hasCustomPrompt="1"/>
          </p:nvPr>
        </p:nvSpPr>
        <p:spPr>
          <a:xfrm>
            <a:off x="839789" y="1681163"/>
            <a:ext cx="34274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995E0-0262-57A6-684B-8A511BDF00B1}"/>
              </a:ext>
            </a:extLst>
          </p:cNvPr>
          <p:cNvSpPr>
            <a:spLocks noGrp="1"/>
          </p:cNvSpPr>
          <p:nvPr>
            <p:ph sz="half" idx="2"/>
          </p:nvPr>
        </p:nvSpPr>
        <p:spPr>
          <a:xfrm>
            <a:off x="839789" y="2505075"/>
            <a:ext cx="34274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782EC-343A-547B-8FB1-7404E6DDA0BA}"/>
              </a:ext>
            </a:extLst>
          </p:cNvPr>
          <p:cNvSpPr>
            <a:spLocks noGrp="1"/>
          </p:cNvSpPr>
          <p:nvPr>
            <p:ph type="body" sz="quarter" idx="3" hasCustomPrompt="1"/>
          </p:nvPr>
        </p:nvSpPr>
        <p:spPr>
          <a:xfrm>
            <a:off x="7924800" y="1681163"/>
            <a:ext cx="3430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32124-4CD3-5E62-16C8-E368EE85E587}"/>
              </a:ext>
            </a:extLst>
          </p:cNvPr>
          <p:cNvSpPr>
            <a:spLocks noGrp="1"/>
          </p:cNvSpPr>
          <p:nvPr>
            <p:ph sz="quarter" idx="4"/>
          </p:nvPr>
        </p:nvSpPr>
        <p:spPr>
          <a:xfrm>
            <a:off x="7924800" y="2505075"/>
            <a:ext cx="34305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25943A48-FEEC-4D2F-0405-488CCE473279}"/>
              </a:ext>
            </a:extLst>
          </p:cNvPr>
          <p:cNvSpPr>
            <a:spLocks noGrp="1"/>
          </p:cNvSpPr>
          <p:nvPr>
            <p:ph type="body" sz="quarter" idx="10" hasCustomPrompt="1"/>
          </p:nvPr>
        </p:nvSpPr>
        <p:spPr>
          <a:xfrm>
            <a:off x="4380706" y="1681163"/>
            <a:ext cx="3430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18D9A229-6050-27E4-A831-BBAE52F22901}"/>
              </a:ext>
            </a:extLst>
          </p:cNvPr>
          <p:cNvSpPr>
            <a:spLocks noGrp="1"/>
          </p:cNvSpPr>
          <p:nvPr>
            <p:ph sz="quarter" idx="11"/>
          </p:nvPr>
        </p:nvSpPr>
        <p:spPr>
          <a:xfrm>
            <a:off x="4380706" y="2505075"/>
            <a:ext cx="34305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68210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DBBF-72C1-E425-99FC-88BEDE83CB1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67626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524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Title w/ Caption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5F19-E53A-F0C1-36E6-9511A5435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C878F5-B5A5-C207-FF96-E9583ED58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3414D7-3F32-2AC0-08A8-C20080DC4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6792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3304" y="402046"/>
            <a:ext cx="4438650" cy="4152900"/>
          </a:xfrm>
          <a:custGeom>
            <a:avLst/>
            <a:gdLst>
              <a:gd name="connsiteX0" fmla="*/ 0 w 4438650"/>
              <a:gd name="connsiteY0" fmla="*/ 0 h 4152900"/>
              <a:gd name="connsiteX1" fmla="*/ 4438650 w 4438650"/>
              <a:gd name="connsiteY1" fmla="*/ 0 h 4152900"/>
              <a:gd name="connsiteX2" fmla="*/ 4438650 w 4438650"/>
              <a:gd name="connsiteY2" fmla="*/ 4152900 h 4152900"/>
              <a:gd name="connsiteX3" fmla="*/ 0 w 4438650"/>
              <a:gd name="connsiteY3" fmla="*/ 4152900 h 4152900"/>
            </a:gdLst>
            <a:ahLst/>
            <a:cxnLst>
              <a:cxn ang="0">
                <a:pos x="connsiteX0" y="connsiteY0"/>
              </a:cxn>
              <a:cxn ang="0">
                <a:pos x="connsiteX1" y="connsiteY1"/>
              </a:cxn>
              <a:cxn ang="0">
                <a:pos x="connsiteX2" y="connsiteY2"/>
              </a:cxn>
              <a:cxn ang="0">
                <a:pos x="connsiteX3" y="connsiteY3"/>
              </a:cxn>
            </a:cxnLst>
            <a:rect l="l" t="t" r="r" b="b"/>
            <a:pathLst>
              <a:path w="4438650" h="4152900">
                <a:moveTo>
                  <a:pt x="0" y="0"/>
                </a:moveTo>
                <a:lnTo>
                  <a:pt x="4438650" y="0"/>
                </a:lnTo>
                <a:lnTo>
                  <a:pt x="4438650" y="4152900"/>
                </a:lnTo>
                <a:lnTo>
                  <a:pt x="0" y="4152900"/>
                </a:lnTo>
                <a:close/>
              </a:path>
            </a:pathLst>
          </a:custGeom>
        </p:spPr>
        <p:txBody>
          <a:bodyPr wrap="square">
            <a:noAutofit/>
          </a:bodyPr>
          <a:lstStyle/>
          <a:p>
            <a:endParaRPr lang="en-US"/>
          </a:p>
        </p:txBody>
      </p:sp>
    </p:spTree>
    <p:extLst>
      <p:ext uri="{BB962C8B-B14F-4D97-AF65-F5344CB8AC3E}">
        <p14:creationId xmlns:p14="http://schemas.microsoft.com/office/powerpoint/2010/main" val="24667740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w/ Content w/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24A3-4B50-DCB7-BEE2-78D3597B9215}"/>
              </a:ext>
            </a:extLst>
          </p:cNvPr>
          <p:cNvSpPr>
            <a:spLocks noGrp="1"/>
          </p:cNvSpPr>
          <p:nvPr>
            <p:ph type="title"/>
          </p:nvPr>
        </p:nvSpPr>
        <p:spPr>
          <a:xfrm>
            <a:off x="839788" y="365125"/>
            <a:ext cx="6861492"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2C995E0-0262-57A6-684B-8A511BDF00B1}"/>
              </a:ext>
            </a:extLst>
          </p:cNvPr>
          <p:cNvSpPr>
            <a:spLocks noGrp="1"/>
          </p:cNvSpPr>
          <p:nvPr>
            <p:ph sz="half" idx="2"/>
          </p:nvPr>
        </p:nvSpPr>
        <p:spPr>
          <a:xfrm>
            <a:off x="839788" y="1828800"/>
            <a:ext cx="6861492" cy="4360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2CA0E6A7-BB82-57C2-15B1-02167DBCE30C}"/>
              </a:ext>
            </a:extLst>
          </p:cNvPr>
          <p:cNvSpPr>
            <a:spLocks noGrp="1"/>
          </p:cNvSpPr>
          <p:nvPr>
            <p:ph type="pic" idx="10"/>
          </p:nvPr>
        </p:nvSpPr>
        <p:spPr>
          <a:xfrm>
            <a:off x="8270240" y="0"/>
            <a:ext cx="392176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594424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 Sub w/ Content w/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24A3-4B50-DCB7-BEE2-78D3597B9215}"/>
              </a:ext>
            </a:extLst>
          </p:cNvPr>
          <p:cNvSpPr>
            <a:spLocks noGrp="1"/>
          </p:cNvSpPr>
          <p:nvPr>
            <p:ph type="title"/>
          </p:nvPr>
        </p:nvSpPr>
        <p:spPr>
          <a:xfrm>
            <a:off x="839788" y="365125"/>
            <a:ext cx="686149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91BDDC-5E23-2AE2-F1BC-E780DABDF711}"/>
              </a:ext>
            </a:extLst>
          </p:cNvPr>
          <p:cNvSpPr>
            <a:spLocks noGrp="1"/>
          </p:cNvSpPr>
          <p:nvPr>
            <p:ph type="body" idx="1" hasCustomPrompt="1"/>
          </p:nvPr>
        </p:nvSpPr>
        <p:spPr>
          <a:xfrm>
            <a:off x="839788" y="1681163"/>
            <a:ext cx="68614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995E0-0262-57A6-684B-8A511BDF00B1}"/>
              </a:ext>
            </a:extLst>
          </p:cNvPr>
          <p:cNvSpPr>
            <a:spLocks noGrp="1"/>
          </p:cNvSpPr>
          <p:nvPr>
            <p:ph sz="half" idx="2"/>
          </p:nvPr>
        </p:nvSpPr>
        <p:spPr>
          <a:xfrm>
            <a:off x="839788" y="2505075"/>
            <a:ext cx="686149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2CA0E6A7-BB82-57C2-15B1-02167DBCE30C}"/>
              </a:ext>
            </a:extLst>
          </p:cNvPr>
          <p:cNvSpPr>
            <a:spLocks noGrp="1"/>
          </p:cNvSpPr>
          <p:nvPr>
            <p:ph type="pic" idx="10"/>
          </p:nvPr>
        </p:nvSpPr>
        <p:spPr>
          <a:xfrm>
            <a:off x="8270240" y="0"/>
            <a:ext cx="392176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39356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w/ Content w/ Lef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24A3-4B50-DCB7-BEE2-78D3597B9215}"/>
              </a:ext>
            </a:extLst>
          </p:cNvPr>
          <p:cNvSpPr>
            <a:spLocks noGrp="1"/>
          </p:cNvSpPr>
          <p:nvPr>
            <p:ph type="title"/>
          </p:nvPr>
        </p:nvSpPr>
        <p:spPr>
          <a:xfrm>
            <a:off x="4527868" y="365125"/>
            <a:ext cx="6861492"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2C995E0-0262-57A6-684B-8A511BDF00B1}"/>
              </a:ext>
            </a:extLst>
          </p:cNvPr>
          <p:cNvSpPr>
            <a:spLocks noGrp="1"/>
          </p:cNvSpPr>
          <p:nvPr>
            <p:ph sz="half" idx="2"/>
          </p:nvPr>
        </p:nvSpPr>
        <p:spPr>
          <a:xfrm>
            <a:off x="4527868" y="1828800"/>
            <a:ext cx="6861492" cy="4360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2CA0E6A7-BB82-57C2-15B1-02167DBCE30C}"/>
              </a:ext>
            </a:extLst>
          </p:cNvPr>
          <p:cNvSpPr>
            <a:spLocks noGrp="1"/>
          </p:cNvSpPr>
          <p:nvPr>
            <p:ph type="pic" idx="10"/>
          </p:nvPr>
        </p:nvSpPr>
        <p:spPr>
          <a:xfrm>
            <a:off x="0" y="0"/>
            <a:ext cx="392176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283184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w/ Sub w/ Content w/ Lef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24A3-4B50-DCB7-BEE2-78D3597B9215}"/>
              </a:ext>
            </a:extLst>
          </p:cNvPr>
          <p:cNvSpPr>
            <a:spLocks noGrp="1"/>
          </p:cNvSpPr>
          <p:nvPr>
            <p:ph type="title"/>
          </p:nvPr>
        </p:nvSpPr>
        <p:spPr>
          <a:xfrm>
            <a:off x="4527868" y="365125"/>
            <a:ext cx="686149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91BDDC-5E23-2AE2-F1BC-E780DABDF711}"/>
              </a:ext>
            </a:extLst>
          </p:cNvPr>
          <p:cNvSpPr>
            <a:spLocks noGrp="1"/>
          </p:cNvSpPr>
          <p:nvPr>
            <p:ph type="body" idx="1" hasCustomPrompt="1"/>
          </p:nvPr>
        </p:nvSpPr>
        <p:spPr>
          <a:xfrm>
            <a:off x="4527868" y="1681163"/>
            <a:ext cx="68614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995E0-0262-57A6-684B-8A511BDF00B1}"/>
              </a:ext>
            </a:extLst>
          </p:cNvPr>
          <p:cNvSpPr>
            <a:spLocks noGrp="1"/>
          </p:cNvSpPr>
          <p:nvPr>
            <p:ph sz="half" idx="2"/>
          </p:nvPr>
        </p:nvSpPr>
        <p:spPr>
          <a:xfrm>
            <a:off x="4527868" y="2505075"/>
            <a:ext cx="686149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2CA0E6A7-BB82-57C2-15B1-02167DBCE30C}"/>
              </a:ext>
            </a:extLst>
          </p:cNvPr>
          <p:cNvSpPr>
            <a:spLocks noGrp="1"/>
          </p:cNvSpPr>
          <p:nvPr>
            <p:ph type="pic" idx="10"/>
          </p:nvPr>
        </p:nvSpPr>
        <p:spPr>
          <a:xfrm>
            <a:off x="0" y="0"/>
            <a:ext cx="392176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0695634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Title w/ Caption w/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E215-27C2-665F-D37D-CF002FB6F7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F98D45-53A3-85F7-DD89-ACFEF4F21B30}"/>
              </a:ext>
            </a:extLst>
          </p:cNvPr>
          <p:cNvSpPr>
            <a:spLocks noGrp="1"/>
          </p:cNvSpPr>
          <p:nvPr>
            <p:ph type="pic" idx="1"/>
          </p:nvPr>
        </p:nvSpPr>
        <p:spPr>
          <a:xfrm>
            <a:off x="5183188" y="457201"/>
            <a:ext cx="70088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5293BDE-0F90-7248-9E9F-01DB16BAB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34915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Title w/ Caption w/ Left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F98D45-53A3-85F7-DD89-ACFEF4F21B30}"/>
              </a:ext>
            </a:extLst>
          </p:cNvPr>
          <p:cNvSpPr>
            <a:spLocks noGrp="1"/>
          </p:cNvSpPr>
          <p:nvPr>
            <p:ph type="pic" idx="1"/>
          </p:nvPr>
        </p:nvSpPr>
        <p:spPr>
          <a:xfrm>
            <a:off x="11748" y="465138"/>
            <a:ext cx="70088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835AE215-27C2-665F-D37D-CF002FB6F7CC}"/>
              </a:ext>
            </a:extLst>
          </p:cNvPr>
          <p:cNvSpPr>
            <a:spLocks noGrp="1"/>
          </p:cNvSpPr>
          <p:nvPr>
            <p:ph type="title"/>
          </p:nvPr>
        </p:nvSpPr>
        <p:spPr>
          <a:xfrm>
            <a:off x="742346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E5293BDE-0F90-7248-9E9F-01DB16BAB06F}"/>
              </a:ext>
            </a:extLst>
          </p:cNvPr>
          <p:cNvSpPr>
            <a:spLocks noGrp="1"/>
          </p:cNvSpPr>
          <p:nvPr>
            <p:ph type="body" sz="half" idx="2"/>
          </p:nvPr>
        </p:nvSpPr>
        <p:spPr>
          <a:xfrm>
            <a:off x="742346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64752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F98D45-53A3-85F7-DD89-ACFEF4F21B30}"/>
              </a:ext>
            </a:extLst>
          </p:cNvPr>
          <p:cNvSpPr>
            <a:spLocks noGrp="1"/>
          </p:cNvSpPr>
          <p:nvPr>
            <p:ph type="pic" idx="1"/>
          </p:nvPr>
        </p:nvSpPr>
        <p:spPr>
          <a:xfrm>
            <a:off x="11748" y="0"/>
            <a:ext cx="1218025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193931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051800" y="0"/>
            <a:ext cx="4140200" cy="2311400"/>
          </a:xfrm>
          <a:custGeom>
            <a:avLst/>
            <a:gdLst>
              <a:gd name="connsiteX0" fmla="*/ 0 w 4140200"/>
              <a:gd name="connsiteY0" fmla="*/ 0 h 2311400"/>
              <a:gd name="connsiteX1" fmla="*/ 4140200 w 4140200"/>
              <a:gd name="connsiteY1" fmla="*/ 0 h 2311400"/>
              <a:gd name="connsiteX2" fmla="*/ 4140200 w 4140200"/>
              <a:gd name="connsiteY2" fmla="*/ 2311400 h 2311400"/>
              <a:gd name="connsiteX3" fmla="*/ 0 w 4140200"/>
              <a:gd name="connsiteY3" fmla="*/ 2311400 h 2311400"/>
            </a:gdLst>
            <a:ahLst/>
            <a:cxnLst>
              <a:cxn ang="0">
                <a:pos x="connsiteX0" y="connsiteY0"/>
              </a:cxn>
              <a:cxn ang="0">
                <a:pos x="connsiteX1" y="connsiteY1"/>
              </a:cxn>
              <a:cxn ang="0">
                <a:pos x="connsiteX2" y="connsiteY2"/>
              </a:cxn>
              <a:cxn ang="0">
                <a:pos x="connsiteX3" y="connsiteY3"/>
              </a:cxn>
            </a:cxnLst>
            <a:rect l="l" t="t" r="r" b="b"/>
            <a:pathLst>
              <a:path w="4140200" h="2311400">
                <a:moveTo>
                  <a:pt x="0" y="0"/>
                </a:moveTo>
                <a:lnTo>
                  <a:pt x="4140200" y="0"/>
                </a:lnTo>
                <a:lnTo>
                  <a:pt x="4140200" y="2311400"/>
                </a:lnTo>
                <a:lnTo>
                  <a:pt x="0" y="231140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241300" y="2679700"/>
            <a:ext cx="2997200" cy="1803400"/>
          </a:xfrm>
          <a:custGeom>
            <a:avLst/>
            <a:gdLst>
              <a:gd name="connsiteX0" fmla="*/ 0 w 2997200"/>
              <a:gd name="connsiteY0" fmla="*/ 0 h 1803400"/>
              <a:gd name="connsiteX1" fmla="*/ 2997200 w 2997200"/>
              <a:gd name="connsiteY1" fmla="*/ 0 h 1803400"/>
              <a:gd name="connsiteX2" fmla="*/ 2997200 w 2997200"/>
              <a:gd name="connsiteY2" fmla="*/ 1803400 h 1803400"/>
              <a:gd name="connsiteX3" fmla="*/ 0 w 2997200"/>
              <a:gd name="connsiteY3" fmla="*/ 1803400 h 1803400"/>
            </a:gdLst>
            <a:ahLst/>
            <a:cxnLst>
              <a:cxn ang="0">
                <a:pos x="connsiteX0" y="connsiteY0"/>
              </a:cxn>
              <a:cxn ang="0">
                <a:pos x="connsiteX1" y="connsiteY1"/>
              </a:cxn>
              <a:cxn ang="0">
                <a:pos x="connsiteX2" y="connsiteY2"/>
              </a:cxn>
              <a:cxn ang="0">
                <a:pos x="connsiteX3" y="connsiteY3"/>
              </a:cxn>
            </a:cxnLst>
            <a:rect l="l" t="t" r="r" b="b"/>
            <a:pathLst>
              <a:path w="2997200" h="1803400">
                <a:moveTo>
                  <a:pt x="0" y="0"/>
                </a:moveTo>
                <a:lnTo>
                  <a:pt x="2997200" y="0"/>
                </a:lnTo>
                <a:lnTo>
                  <a:pt x="2997200" y="1803400"/>
                </a:lnTo>
                <a:lnTo>
                  <a:pt x="0" y="180340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241300" y="4768850"/>
            <a:ext cx="2997200" cy="1803400"/>
          </a:xfrm>
          <a:custGeom>
            <a:avLst/>
            <a:gdLst>
              <a:gd name="connsiteX0" fmla="*/ 0 w 2997200"/>
              <a:gd name="connsiteY0" fmla="*/ 0 h 1803400"/>
              <a:gd name="connsiteX1" fmla="*/ 2997200 w 2997200"/>
              <a:gd name="connsiteY1" fmla="*/ 0 h 1803400"/>
              <a:gd name="connsiteX2" fmla="*/ 2997200 w 2997200"/>
              <a:gd name="connsiteY2" fmla="*/ 1803400 h 1803400"/>
              <a:gd name="connsiteX3" fmla="*/ 0 w 2997200"/>
              <a:gd name="connsiteY3" fmla="*/ 1803400 h 1803400"/>
            </a:gdLst>
            <a:ahLst/>
            <a:cxnLst>
              <a:cxn ang="0">
                <a:pos x="connsiteX0" y="connsiteY0"/>
              </a:cxn>
              <a:cxn ang="0">
                <a:pos x="connsiteX1" y="connsiteY1"/>
              </a:cxn>
              <a:cxn ang="0">
                <a:pos x="connsiteX2" y="connsiteY2"/>
              </a:cxn>
              <a:cxn ang="0">
                <a:pos x="connsiteX3" y="connsiteY3"/>
              </a:cxn>
            </a:cxnLst>
            <a:rect l="l" t="t" r="r" b="b"/>
            <a:pathLst>
              <a:path w="2997200" h="1803400">
                <a:moveTo>
                  <a:pt x="0" y="0"/>
                </a:moveTo>
                <a:lnTo>
                  <a:pt x="2997200" y="0"/>
                </a:lnTo>
                <a:lnTo>
                  <a:pt x="2997200" y="1803400"/>
                </a:lnTo>
                <a:lnTo>
                  <a:pt x="0" y="1803400"/>
                </a:lnTo>
                <a:close/>
              </a:path>
            </a:pathLst>
          </a:custGeom>
        </p:spPr>
        <p:txBody>
          <a:bodyPr wrap="square">
            <a:noAutofit/>
          </a:bodyPr>
          <a:lstStyle/>
          <a:p>
            <a:endParaRPr lang="en-US"/>
          </a:p>
        </p:txBody>
      </p:sp>
    </p:spTree>
    <p:extLst>
      <p:ext uri="{BB962C8B-B14F-4D97-AF65-F5344CB8AC3E}">
        <p14:creationId xmlns:p14="http://schemas.microsoft.com/office/powerpoint/2010/main" val="16312555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5385-B39E-9440-A798-2EA8FDA854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5CD7B7-7CCE-7844-A237-28759F1F7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F36E64-3CB2-4549-8F03-F724CF47D471}"/>
              </a:ext>
            </a:extLst>
          </p:cNvPr>
          <p:cNvSpPr>
            <a:spLocks noGrp="1"/>
          </p:cNvSpPr>
          <p:nvPr>
            <p:ph type="dt" sz="half" idx="10"/>
          </p:nvPr>
        </p:nvSpPr>
        <p:spPr/>
        <p:txBody>
          <a:bodyPr/>
          <a:lstStyle/>
          <a:p>
            <a:fld id="{5A745025-FACF-BD46-AB0E-A5D713DF7827}" type="datetimeFigureOut">
              <a:rPr lang="en-US" smtClean="0"/>
              <a:t>2/1/24</a:t>
            </a:fld>
            <a:endParaRPr lang="en-US"/>
          </a:p>
        </p:txBody>
      </p:sp>
      <p:sp>
        <p:nvSpPr>
          <p:cNvPr id="5" name="Footer Placeholder 4">
            <a:extLst>
              <a:ext uri="{FF2B5EF4-FFF2-40B4-BE49-F238E27FC236}">
                <a16:creationId xmlns:a16="http://schemas.microsoft.com/office/drawing/2014/main" id="{C822DB1B-22D5-A74A-8F42-9698E11FA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16795-A596-624A-A107-05D066D137DB}"/>
              </a:ext>
            </a:extLst>
          </p:cNvPr>
          <p:cNvSpPr>
            <a:spLocks noGrp="1"/>
          </p:cNvSpPr>
          <p:nvPr>
            <p:ph type="sldNum" sz="quarter" idx="12"/>
          </p:nvPr>
        </p:nvSpPr>
        <p:spPr/>
        <p:txBody>
          <a:bodyPr/>
          <a:lstStyle/>
          <a:p>
            <a:fld id="{6B7C90B1-0FAA-1C41-A610-5AF0B725885B}" type="slidenum">
              <a:rPr lang="en-US" smtClean="0"/>
              <a:t>‹#›</a:t>
            </a:fld>
            <a:endParaRPr lang="en-US"/>
          </a:p>
        </p:txBody>
      </p:sp>
    </p:spTree>
    <p:extLst>
      <p:ext uri="{BB962C8B-B14F-4D97-AF65-F5344CB8AC3E}">
        <p14:creationId xmlns:p14="http://schemas.microsoft.com/office/powerpoint/2010/main" val="249715554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A432-3959-4247-A2BD-57E208131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9FA40-E4D4-624E-AE34-F5A1A55E69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D820A-6FDB-E64D-8F19-E618AA4F4C04}"/>
              </a:ext>
            </a:extLst>
          </p:cNvPr>
          <p:cNvSpPr>
            <a:spLocks noGrp="1"/>
          </p:cNvSpPr>
          <p:nvPr>
            <p:ph type="dt" sz="half" idx="10"/>
          </p:nvPr>
        </p:nvSpPr>
        <p:spPr/>
        <p:txBody>
          <a:bodyPr/>
          <a:lstStyle/>
          <a:p>
            <a:fld id="{5A745025-FACF-BD46-AB0E-A5D713DF7827}" type="datetimeFigureOut">
              <a:rPr lang="en-US" smtClean="0"/>
              <a:t>2/1/24</a:t>
            </a:fld>
            <a:endParaRPr lang="en-US"/>
          </a:p>
        </p:txBody>
      </p:sp>
      <p:sp>
        <p:nvSpPr>
          <p:cNvPr id="5" name="Footer Placeholder 4">
            <a:extLst>
              <a:ext uri="{FF2B5EF4-FFF2-40B4-BE49-F238E27FC236}">
                <a16:creationId xmlns:a16="http://schemas.microsoft.com/office/drawing/2014/main" id="{C8C4A761-16A4-664E-B43E-75B0E0AB0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FB597-4C65-9B4B-B9CD-4E2A68D5D00F}"/>
              </a:ext>
            </a:extLst>
          </p:cNvPr>
          <p:cNvSpPr>
            <a:spLocks noGrp="1"/>
          </p:cNvSpPr>
          <p:nvPr>
            <p:ph type="sldNum" sz="quarter" idx="12"/>
          </p:nvPr>
        </p:nvSpPr>
        <p:spPr/>
        <p:txBody>
          <a:bodyPr/>
          <a:lstStyle/>
          <a:p>
            <a:fld id="{6B7C90B1-0FAA-1C41-A610-5AF0B725885B}" type="slidenum">
              <a:rPr lang="en-US" smtClean="0"/>
              <a:t>‹#›</a:t>
            </a:fld>
            <a:endParaRPr lang="en-US"/>
          </a:p>
        </p:txBody>
      </p:sp>
    </p:spTree>
    <p:extLst>
      <p:ext uri="{BB962C8B-B14F-4D97-AF65-F5344CB8AC3E}">
        <p14:creationId xmlns:p14="http://schemas.microsoft.com/office/powerpoint/2010/main" val="17297449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095750" cy="6858000"/>
          </a:xfrm>
          <a:custGeom>
            <a:avLst/>
            <a:gdLst>
              <a:gd name="connsiteX0" fmla="*/ 0 w 4095750"/>
              <a:gd name="connsiteY0" fmla="*/ 0 h 6858000"/>
              <a:gd name="connsiteX1" fmla="*/ 4095750 w 4095750"/>
              <a:gd name="connsiteY1" fmla="*/ 0 h 6858000"/>
              <a:gd name="connsiteX2" fmla="*/ 4095750 w 4095750"/>
              <a:gd name="connsiteY2" fmla="*/ 6858000 h 6858000"/>
              <a:gd name="connsiteX3" fmla="*/ 0 w 4095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95750" h="6858000">
                <a:moveTo>
                  <a:pt x="0" y="0"/>
                </a:moveTo>
                <a:lnTo>
                  <a:pt x="4095750" y="0"/>
                </a:lnTo>
                <a:lnTo>
                  <a:pt x="40957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5793037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1F1C-735F-9A45-BACC-13493148B4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C70B16-46D7-0D47-9903-C5B7C9D0D4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9B0294-6251-2240-9B89-7D5284872B46}"/>
              </a:ext>
            </a:extLst>
          </p:cNvPr>
          <p:cNvSpPr>
            <a:spLocks noGrp="1"/>
          </p:cNvSpPr>
          <p:nvPr>
            <p:ph type="dt" sz="half" idx="10"/>
          </p:nvPr>
        </p:nvSpPr>
        <p:spPr/>
        <p:txBody>
          <a:bodyPr/>
          <a:lstStyle/>
          <a:p>
            <a:fld id="{5A745025-FACF-BD46-AB0E-A5D713DF7827}" type="datetimeFigureOut">
              <a:rPr lang="en-US" smtClean="0"/>
              <a:t>2/1/24</a:t>
            </a:fld>
            <a:endParaRPr lang="en-US"/>
          </a:p>
        </p:txBody>
      </p:sp>
      <p:sp>
        <p:nvSpPr>
          <p:cNvPr id="5" name="Footer Placeholder 4">
            <a:extLst>
              <a:ext uri="{FF2B5EF4-FFF2-40B4-BE49-F238E27FC236}">
                <a16:creationId xmlns:a16="http://schemas.microsoft.com/office/drawing/2014/main" id="{FAEBB116-E9C1-B049-8906-7A2066B36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91FA3-54B7-F545-9535-DF33584E16FC}"/>
              </a:ext>
            </a:extLst>
          </p:cNvPr>
          <p:cNvSpPr>
            <a:spLocks noGrp="1"/>
          </p:cNvSpPr>
          <p:nvPr>
            <p:ph type="sldNum" sz="quarter" idx="12"/>
          </p:nvPr>
        </p:nvSpPr>
        <p:spPr/>
        <p:txBody>
          <a:bodyPr/>
          <a:lstStyle/>
          <a:p>
            <a:fld id="{6B7C90B1-0FAA-1C41-A610-5AF0B725885B}" type="slidenum">
              <a:rPr lang="en-US" smtClean="0"/>
              <a:t>‹#›</a:t>
            </a:fld>
            <a:endParaRPr lang="en-US"/>
          </a:p>
        </p:txBody>
      </p:sp>
    </p:spTree>
    <p:extLst>
      <p:ext uri="{BB962C8B-B14F-4D97-AF65-F5344CB8AC3E}">
        <p14:creationId xmlns:p14="http://schemas.microsoft.com/office/powerpoint/2010/main" val="360777631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1233-0239-514C-8713-666C91FAB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3894C7-351B-E749-8860-81B1F25B40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2088D0-2E33-6E44-9B7E-CF13BD1364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366C9-05BD-E144-AE6A-49A85FBE273D}"/>
              </a:ext>
            </a:extLst>
          </p:cNvPr>
          <p:cNvSpPr>
            <a:spLocks noGrp="1"/>
          </p:cNvSpPr>
          <p:nvPr>
            <p:ph type="dt" sz="half" idx="10"/>
          </p:nvPr>
        </p:nvSpPr>
        <p:spPr/>
        <p:txBody>
          <a:bodyPr/>
          <a:lstStyle/>
          <a:p>
            <a:fld id="{5A745025-FACF-BD46-AB0E-A5D713DF7827}" type="datetimeFigureOut">
              <a:rPr lang="en-US" smtClean="0"/>
              <a:t>2/1/24</a:t>
            </a:fld>
            <a:endParaRPr lang="en-US"/>
          </a:p>
        </p:txBody>
      </p:sp>
      <p:sp>
        <p:nvSpPr>
          <p:cNvPr id="6" name="Footer Placeholder 5">
            <a:extLst>
              <a:ext uri="{FF2B5EF4-FFF2-40B4-BE49-F238E27FC236}">
                <a16:creationId xmlns:a16="http://schemas.microsoft.com/office/drawing/2014/main" id="{7EDB77F9-6A5C-F545-A021-28549212C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F652CC-34D3-3343-997A-3D895138D10B}"/>
              </a:ext>
            </a:extLst>
          </p:cNvPr>
          <p:cNvSpPr>
            <a:spLocks noGrp="1"/>
          </p:cNvSpPr>
          <p:nvPr>
            <p:ph type="sldNum" sz="quarter" idx="12"/>
          </p:nvPr>
        </p:nvSpPr>
        <p:spPr/>
        <p:txBody>
          <a:bodyPr/>
          <a:lstStyle/>
          <a:p>
            <a:fld id="{6B7C90B1-0FAA-1C41-A610-5AF0B725885B}" type="slidenum">
              <a:rPr lang="en-US" smtClean="0"/>
              <a:t>‹#›</a:t>
            </a:fld>
            <a:endParaRPr lang="en-US"/>
          </a:p>
        </p:txBody>
      </p:sp>
    </p:spTree>
    <p:extLst>
      <p:ext uri="{BB962C8B-B14F-4D97-AF65-F5344CB8AC3E}">
        <p14:creationId xmlns:p14="http://schemas.microsoft.com/office/powerpoint/2010/main" val="280725318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D5A8-95D5-FC4F-B34D-DEF7ED1CB0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AACF3-9DB5-674F-A86E-7775619A7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161-05C4-374D-9674-94656DEFCA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1699AA-FEC3-2743-9AB1-3BDD2C32C0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8649A9-5ED5-DC4C-BA49-8B4D5F32E6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AA405B-8C00-BB4F-8EEB-BA63C75AF7BC}"/>
              </a:ext>
            </a:extLst>
          </p:cNvPr>
          <p:cNvSpPr>
            <a:spLocks noGrp="1"/>
          </p:cNvSpPr>
          <p:nvPr>
            <p:ph type="dt" sz="half" idx="10"/>
          </p:nvPr>
        </p:nvSpPr>
        <p:spPr/>
        <p:txBody>
          <a:bodyPr/>
          <a:lstStyle/>
          <a:p>
            <a:fld id="{5A745025-FACF-BD46-AB0E-A5D713DF7827}" type="datetimeFigureOut">
              <a:rPr lang="en-US" smtClean="0"/>
              <a:t>2/1/24</a:t>
            </a:fld>
            <a:endParaRPr lang="en-US"/>
          </a:p>
        </p:txBody>
      </p:sp>
      <p:sp>
        <p:nvSpPr>
          <p:cNvPr id="8" name="Footer Placeholder 7">
            <a:extLst>
              <a:ext uri="{FF2B5EF4-FFF2-40B4-BE49-F238E27FC236}">
                <a16:creationId xmlns:a16="http://schemas.microsoft.com/office/drawing/2014/main" id="{AC036A70-2E99-BA46-9345-42752A9D2E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87EFE6-79ED-DA4A-96F5-7A2EBC37F55B}"/>
              </a:ext>
            </a:extLst>
          </p:cNvPr>
          <p:cNvSpPr>
            <a:spLocks noGrp="1"/>
          </p:cNvSpPr>
          <p:nvPr>
            <p:ph type="sldNum" sz="quarter" idx="12"/>
          </p:nvPr>
        </p:nvSpPr>
        <p:spPr/>
        <p:txBody>
          <a:bodyPr/>
          <a:lstStyle/>
          <a:p>
            <a:fld id="{6B7C90B1-0FAA-1C41-A610-5AF0B725885B}" type="slidenum">
              <a:rPr lang="en-US" smtClean="0"/>
              <a:t>‹#›</a:t>
            </a:fld>
            <a:endParaRPr lang="en-US"/>
          </a:p>
        </p:txBody>
      </p:sp>
    </p:spTree>
    <p:extLst>
      <p:ext uri="{BB962C8B-B14F-4D97-AF65-F5344CB8AC3E}">
        <p14:creationId xmlns:p14="http://schemas.microsoft.com/office/powerpoint/2010/main" val="90246593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96B5-B6E6-9C49-9252-8A5D1E90A7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689C37-D9FE-894A-B4AE-BD3E172E3692}"/>
              </a:ext>
            </a:extLst>
          </p:cNvPr>
          <p:cNvSpPr>
            <a:spLocks noGrp="1"/>
          </p:cNvSpPr>
          <p:nvPr>
            <p:ph type="dt" sz="half" idx="10"/>
          </p:nvPr>
        </p:nvSpPr>
        <p:spPr/>
        <p:txBody>
          <a:bodyPr/>
          <a:lstStyle/>
          <a:p>
            <a:fld id="{5A745025-FACF-BD46-AB0E-A5D713DF7827}" type="datetimeFigureOut">
              <a:rPr lang="en-US" smtClean="0"/>
              <a:t>2/1/24</a:t>
            </a:fld>
            <a:endParaRPr lang="en-US"/>
          </a:p>
        </p:txBody>
      </p:sp>
      <p:sp>
        <p:nvSpPr>
          <p:cNvPr id="4" name="Footer Placeholder 3">
            <a:extLst>
              <a:ext uri="{FF2B5EF4-FFF2-40B4-BE49-F238E27FC236}">
                <a16:creationId xmlns:a16="http://schemas.microsoft.com/office/drawing/2014/main" id="{494A89D3-A24B-B946-8F45-9795D88B72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9941F-38AE-BE43-8F62-D7FACDFAE2FB}"/>
              </a:ext>
            </a:extLst>
          </p:cNvPr>
          <p:cNvSpPr>
            <a:spLocks noGrp="1"/>
          </p:cNvSpPr>
          <p:nvPr>
            <p:ph type="sldNum" sz="quarter" idx="12"/>
          </p:nvPr>
        </p:nvSpPr>
        <p:spPr/>
        <p:txBody>
          <a:bodyPr/>
          <a:lstStyle/>
          <a:p>
            <a:fld id="{6B7C90B1-0FAA-1C41-A610-5AF0B725885B}" type="slidenum">
              <a:rPr lang="en-US" smtClean="0"/>
              <a:t>‹#›</a:t>
            </a:fld>
            <a:endParaRPr lang="en-US"/>
          </a:p>
        </p:txBody>
      </p:sp>
    </p:spTree>
    <p:extLst>
      <p:ext uri="{BB962C8B-B14F-4D97-AF65-F5344CB8AC3E}">
        <p14:creationId xmlns:p14="http://schemas.microsoft.com/office/powerpoint/2010/main" val="354382920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FA628-4DA4-534F-9476-E5EE68370DCD}"/>
              </a:ext>
            </a:extLst>
          </p:cNvPr>
          <p:cNvSpPr>
            <a:spLocks noGrp="1"/>
          </p:cNvSpPr>
          <p:nvPr>
            <p:ph type="dt" sz="half" idx="10"/>
          </p:nvPr>
        </p:nvSpPr>
        <p:spPr/>
        <p:txBody>
          <a:bodyPr/>
          <a:lstStyle/>
          <a:p>
            <a:fld id="{5A745025-FACF-BD46-AB0E-A5D713DF7827}" type="datetimeFigureOut">
              <a:rPr lang="en-US" smtClean="0"/>
              <a:t>2/1/24</a:t>
            </a:fld>
            <a:endParaRPr lang="en-US"/>
          </a:p>
        </p:txBody>
      </p:sp>
      <p:sp>
        <p:nvSpPr>
          <p:cNvPr id="3" name="Footer Placeholder 2">
            <a:extLst>
              <a:ext uri="{FF2B5EF4-FFF2-40B4-BE49-F238E27FC236}">
                <a16:creationId xmlns:a16="http://schemas.microsoft.com/office/drawing/2014/main" id="{F822D124-B572-C140-83C9-31D1E296C8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C280F4-DD8E-9046-9F08-AF75091D0530}"/>
              </a:ext>
            </a:extLst>
          </p:cNvPr>
          <p:cNvSpPr>
            <a:spLocks noGrp="1"/>
          </p:cNvSpPr>
          <p:nvPr>
            <p:ph type="sldNum" sz="quarter" idx="12"/>
          </p:nvPr>
        </p:nvSpPr>
        <p:spPr/>
        <p:txBody>
          <a:bodyPr/>
          <a:lstStyle/>
          <a:p>
            <a:fld id="{6B7C90B1-0FAA-1C41-A610-5AF0B725885B}" type="slidenum">
              <a:rPr lang="en-US" smtClean="0"/>
              <a:t>‹#›</a:t>
            </a:fld>
            <a:endParaRPr lang="en-US"/>
          </a:p>
        </p:txBody>
      </p:sp>
    </p:spTree>
    <p:extLst>
      <p:ext uri="{BB962C8B-B14F-4D97-AF65-F5344CB8AC3E}">
        <p14:creationId xmlns:p14="http://schemas.microsoft.com/office/powerpoint/2010/main" val="13060846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7060-BEF5-1948-A78D-2A495B0D4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017189-3409-3045-91BC-127CFB4C0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CFF3DC-D6A4-EE42-A050-F8948EC82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7E2840-9581-5A42-A0F5-609A78382470}"/>
              </a:ext>
            </a:extLst>
          </p:cNvPr>
          <p:cNvSpPr>
            <a:spLocks noGrp="1"/>
          </p:cNvSpPr>
          <p:nvPr>
            <p:ph type="dt" sz="half" idx="10"/>
          </p:nvPr>
        </p:nvSpPr>
        <p:spPr/>
        <p:txBody>
          <a:bodyPr/>
          <a:lstStyle/>
          <a:p>
            <a:fld id="{5A745025-FACF-BD46-AB0E-A5D713DF7827}" type="datetimeFigureOut">
              <a:rPr lang="en-US" smtClean="0"/>
              <a:t>2/1/24</a:t>
            </a:fld>
            <a:endParaRPr lang="en-US"/>
          </a:p>
        </p:txBody>
      </p:sp>
      <p:sp>
        <p:nvSpPr>
          <p:cNvPr id="6" name="Footer Placeholder 5">
            <a:extLst>
              <a:ext uri="{FF2B5EF4-FFF2-40B4-BE49-F238E27FC236}">
                <a16:creationId xmlns:a16="http://schemas.microsoft.com/office/drawing/2014/main" id="{F2A08F45-E1F6-0547-9CEC-563F8B149C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8124D-64C7-784C-8B79-E8E9E42D318A}"/>
              </a:ext>
            </a:extLst>
          </p:cNvPr>
          <p:cNvSpPr>
            <a:spLocks noGrp="1"/>
          </p:cNvSpPr>
          <p:nvPr>
            <p:ph type="sldNum" sz="quarter" idx="12"/>
          </p:nvPr>
        </p:nvSpPr>
        <p:spPr/>
        <p:txBody>
          <a:bodyPr/>
          <a:lstStyle/>
          <a:p>
            <a:fld id="{6B7C90B1-0FAA-1C41-A610-5AF0B725885B}" type="slidenum">
              <a:rPr lang="en-US" smtClean="0"/>
              <a:t>‹#›</a:t>
            </a:fld>
            <a:endParaRPr lang="en-US"/>
          </a:p>
        </p:txBody>
      </p:sp>
    </p:spTree>
    <p:extLst>
      <p:ext uri="{BB962C8B-B14F-4D97-AF65-F5344CB8AC3E}">
        <p14:creationId xmlns:p14="http://schemas.microsoft.com/office/powerpoint/2010/main" val="117459273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DCEE-4F72-3543-9179-F8F458F14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975262-6D21-FE49-8DDE-F43FFA5E75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4AE9FD-AE35-8248-9CD4-9C3EF487C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50B54E-0C72-AB4B-B5D7-3CD0D9D022D2}"/>
              </a:ext>
            </a:extLst>
          </p:cNvPr>
          <p:cNvSpPr>
            <a:spLocks noGrp="1"/>
          </p:cNvSpPr>
          <p:nvPr>
            <p:ph type="dt" sz="half" idx="10"/>
          </p:nvPr>
        </p:nvSpPr>
        <p:spPr/>
        <p:txBody>
          <a:bodyPr/>
          <a:lstStyle/>
          <a:p>
            <a:fld id="{5A745025-FACF-BD46-AB0E-A5D713DF7827}" type="datetimeFigureOut">
              <a:rPr lang="en-US" smtClean="0"/>
              <a:t>2/1/24</a:t>
            </a:fld>
            <a:endParaRPr lang="en-US"/>
          </a:p>
        </p:txBody>
      </p:sp>
      <p:sp>
        <p:nvSpPr>
          <p:cNvPr id="6" name="Footer Placeholder 5">
            <a:extLst>
              <a:ext uri="{FF2B5EF4-FFF2-40B4-BE49-F238E27FC236}">
                <a16:creationId xmlns:a16="http://schemas.microsoft.com/office/drawing/2014/main" id="{265BE778-5817-9441-A8F8-47863381B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15BC5B-BB10-CB4B-9A87-F219B4977B8B}"/>
              </a:ext>
            </a:extLst>
          </p:cNvPr>
          <p:cNvSpPr>
            <a:spLocks noGrp="1"/>
          </p:cNvSpPr>
          <p:nvPr>
            <p:ph type="sldNum" sz="quarter" idx="12"/>
          </p:nvPr>
        </p:nvSpPr>
        <p:spPr/>
        <p:txBody>
          <a:bodyPr/>
          <a:lstStyle/>
          <a:p>
            <a:fld id="{6B7C90B1-0FAA-1C41-A610-5AF0B725885B}" type="slidenum">
              <a:rPr lang="en-US" smtClean="0"/>
              <a:t>‹#›</a:t>
            </a:fld>
            <a:endParaRPr lang="en-US"/>
          </a:p>
        </p:txBody>
      </p:sp>
    </p:spTree>
    <p:extLst>
      <p:ext uri="{BB962C8B-B14F-4D97-AF65-F5344CB8AC3E}">
        <p14:creationId xmlns:p14="http://schemas.microsoft.com/office/powerpoint/2010/main" val="300553417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5F64-C560-BC4D-AC03-AD7D4927A2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6BA8CA-9255-CE49-A15C-3F50FEED0D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D3B43-3448-6740-97E6-F281398F75B0}"/>
              </a:ext>
            </a:extLst>
          </p:cNvPr>
          <p:cNvSpPr>
            <a:spLocks noGrp="1"/>
          </p:cNvSpPr>
          <p:nvPr>
            <p:ph type="dt" sz="half" idx="10"/>
          </p:nvPr>
        </p:nvSpPr>
        <p:spPr/>
        <p:txBody>
          <a:bodyPr/>
          <a:lstStyle/>
          <a:p>
            <a:fld id="{5A745025-FACF-BD46-AB0E-A5D713DF7827}" type="datetimeFigureOut">
              <a:rPr lang="en-US" smtClean="0"/>
              <a:t>2/1/24</a:t>
            </a:fld>
            <a:endParaRPr lang="en-US"/>
          </a:p>
        </p:txBody>
      </p:sp>
      <p:sp>
        <p:nvSpPr>
          <p:cNvPr id="5" name="Footer Placeholder 4">
            <a:extLst>
              <a:ext uri="{FF2B5EF4-FFF2-40B4-BE49-F238E27FC236}">
                <a16:creationId xmlns:a16="http://schemas.microsoft.com/office/drawing/2014/main" id="{D1EC9F93-5D43-0142-AF6C-0F00D5F9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428FD-03BC-4744-9957-409D37618A1D}"/>
              </a:ext>
            </a:extLst>
          </p:cNvPr>
          <p:cNvSpPr>
            <a:spLocks noGrp="1"/>
          </p:cNvSpPr>
          <p:nvPr>
            <p:ph type="sldNum" sz="quarter" idx="12"/>
          </p:nvPr>
        </p:nvSpPr>
        <p:spPr/>
        <p:txBody>
          <a:bodyPr/>
          <a:lstStyle/>
          <a:p>
            <a:fld id="{6B7C90B1-0FAA-1C41-A610-5AF0B725885B}" type="slidenum">
              <a:rPr lang="en-US" smtClean="0"/>
              <a:t>‹#›</a:t>
            </a:fld>
            <a:endParaRPr lang="en-US"/>
          </a:p>
        </p:txBody>
      </p:sp>
    </p:spTree>
    <p:extLst>
      <p:ext uri="{BB962C8B-B14F-4D97-AF65-F5344CB8AC3E}">
        <p14:creationId xmlns:p14="http://schemas.microsoft.com/office/powerpoint/2010/main" val="414814439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C0B62B-E808-AB42-8E45-A25EAA3594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DCC888-5435-B349-B978-9E4DC2B852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F0AC1-69DF-0947-A5E3-4198866CB1A9}"/>
              </a:ext>
            </a:extLst>
          </p:cNvPr>
          <p:cNvSpPr>
            <a:spLocks noGrp="1"/>
          </p:cNvSpPr>
          <p:nvPr>
            <p:ph type="dt" sz="half" idx="10"/>
          </p:nvPr>
        </p:nvSpPr>
        <p:spPr/>
        <p:txBody>
          <a:bodyPr/>
          <a:lstStyle/>
          <a:p>
            <a:fld id="{5A745025-FACF-BD46-AB0E-A5D713DF7827}" type="datetimeFigureOut">
              <a:rPr lang="en-US" smtClean="0"/>
              <a:t>2/1/24</a:t>
            </a:fld>
            <a:endParaRPr lang="en-US"/>
          </a:p>
        </p:txBody>
      </p:sp>
      <p:sp>
        <p:nvSpPr>
          <p:cNvPr id="5" name="Footer Placeholder 4">
            <a:extLst>
              <a:ext uri="{FF2B5EF4-FFF2-40B4-BE49-F238E27FC236}">
                <a16:creationId xmlns:a16="http://schemas.microsoft.com/office/drawing/2014/main" id="{AF64B22B-7BBA-C445-8F5E-5F4E395C2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ECFE6-FF9D-444D-9C4E-212773D9B06C}"/>
              </a:ext>
            </a:extLst>
          </p:cNvPr>
          <p:cNvSpPr>
            <a:spLocks noGrp="1"/>
          </p:cNvSpPr>
          <p:nvPr>
            <p:ph type="sldNum" sz="quarter" idx="12"/>
          </p:nvPr>
        </p:nvSpPr>
        <p:spPr/>
        <p:txBody>
          <a:bodyPr/>
          <a:lstStyle/>
          <a:p>
            <a:fld id="{6B7C90B1-0FAA-1C41-A610-5AF0B725885B}" type="slidenum">
              <a:rPr lang="en-US" smtClean="0"/>
              <a:t>‹#›</a:t>
            </a:fld>
            <a:endParaRPr lang="en-US"/>
          </a:p>
        </p:txBody>
      </p:sp>
    </p:spTree>
    <p:extLst>
      <p:ext uri="{BB962C8B-B14F-4D97-AF65-F5344CB8AC3E}">
        <p14:creationId xmlns:p14="http://schemas.microsoft.com/office/powerpoint/2010/main" val="353654203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Generic-slide-content">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a:spcBef>
                <a:spcPts val="161"/>
              </a:spcBef>
              <a:tabLst>
                <a:tab pos="1309472"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700">
                <a:spcBef>
                  <a:spcPts val="161"/>
                </a:spcBef>
                <a:tabLst>
                  <a:tab pos="1309472" algn="l"/>
                </a:tabLst>
              </a:pPr>
              <a:t>‹#›</a:t>
            </a:fld>
            <a:endParaRPr spc="6">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30021"/>
            <a:ext cx="7504604" cy="1130188"/>
          </a:xfrm>
        </p:spPr>
        <p:txBody>
          <a:bodyPr>
            <a:noAutofit/>
          </a:bodyPr>
          <a:lstStyle>
            <a:lvl1pPr>
              <a:defRPr b="0" i="0"/>
            </a:lvl1pPr>
          </a:lstStyle>
          <a:p>
            <a:r>
              <a:rPr lang="en-US"/>
              <a:t>Click to edit Master title style</a:t>
            </a:r>
          </a:p>
        </p:txBody>
      </p:sp>
      <p:sp>
        <p:nvSpPr>
          <p:cNvPr id="4" name="Text Placeholder 14">
            <a:extLst>
              <a:ext uri="{FF2B5EF4-FFF2-40B4-BE49-F238E27FC236}">
                <a16:creationId xmlns:a16="http://schemas.microsoft.com/office/drawing/2014/main" id="{0CE8D490-81F9-42CB-ABDA-933A529C8010}"/>
              </a:ext>
            </a:extLst>
          </p:cNvPr>
          <p:cNvSpPr>
            <a:spLocks noGrp="1"/>
          </p:cNvSpPr>
          <p:nvPr>
            <p:ph type="body" sz="quarter" idx="12"/>
          </p:nvPr>
        </p:nvSpPr>
        <p:spPr>
          <a:xfrm>
            <a:off x="371427" y="3027871"/>
            <a:ext cx="10998187" cy="3188201"/>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108" indent="0">
              <a:lnSpc>
                <a:spcPts val="1700"/>
              </a:lnSpc>
              <a:buNone/>
              <a:defRPr sz="1400">
                <a:solidFill>
                  <a:srgbClr val="4B4B4B"/>
                </a:solidFill>
                <a:latin typeface="Arial" panose="020B0604020202020204" pitchFamily="34" charset="0"/>
                <a:cs typeface="Arial" panose="020B0604020202020204" pitchFamily="34" charset="0"/>
              </a:defRPr>
            </a:lvl2pPr>
            <a:lvl3pPr marL="914218" indent="0">
              <a:lnSpc>
                <a:spcPts val="1700"/>
              </a:lnSpc>
              <a:buNone/>
              <a:defRPr sz="1400">
                <a:solidFill>
                  <a:srgbClr val="4B4B4B"/>
                </a:solidFill>
                <a:latin typeface="Arial" panose="020B0604020202020204" pitchFamily="34" charset="0"/>
                <a:cs typeface="Arial" panose="020B0604020202020204" pitchFamily="34" charset="0"/>
              </a:defRPr>
            </a:lvl3pPr>
            <a:lvl4pPr marL="1371326" indent="0">
              <a:lnSpc>
                <a:spcPts val="1700"/>
              </a:lnSpc>
              <a:buNone/>
              <a:defRPr sz="1400">
                <a:solidFill>
                  <a:srgbClr val="4B4B4B"/>
                </a:solidFill>
                <a:latin typeface="Arial" panose="020B0604020202020204" pitchFamily="34" charset="0"/>
                <a:cs typeface="Arial" panose="020B0604020202020204" pitchFamily="34" charset="0"/>
              </a:defRPr>
            </a:lvl4pPr>
            <a:lvl5pPr marL="1828434"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47311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15000" y="400050"/>
            <a:ext cx="6038850" cy="4171950"/>
          </a:xfrm>
          <a:custGeom>
            <a:avLst/>
            <a:gdLst>
              <a:gd name="connsiteX0" fmla="*/ 0 w 6038850"/>
              <a:gd name="connsiteY0" fmla="*/ 0 h 4171950"/>
              <a:gd name="connsiteX1" fmla="*/ 6038850 w 6038850"/>
              <a:gd name="connsiteY1" fmla="*/ 0 h 4171950"/>
              <a:gd name="connsiteX2" fmla="*/ 6038850 w 6038850"/>
              <a:gd name="connsiteY2" fmla="*/ 4171950 h 4171950"/>
              <a:gd name="connsiteX3" fmla="*/ 952500 w 6038850"/>
              <a:gd name="connsiteY3" fmla="*/ 4171950 h 4171950"/>
              <a:gd name="connsiteX4" fmla="*/ 952500 w 6038850"/>
              <a:gd name="connsiteY4" fmla="*/ 3200400 h 4171950"/>
              <a:gd name="connsiteX5" fmla="*/ 0 w 6038850"/>
              <a:gd name="connsiteY5" fmla="*/ 320040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8850" h="4171950">
                <a:moveTo>
                  <a:pt x="0" y="0"/>
                </a:moveTo>
                <a:lnTo>
                  <a:pt x="6038850" y="0"/>
                </a:lnTo>
                <a:lnTo>
                  <a:pt x="6038850" y="4171950"/>
                </a:lnTo>
                <a:lnTo>
                  <a:pt x="952500" y="4171950"/>
                </a:lnTo>
                <a:lnTo>
                  <a:pt x="952500" y="3200400"/>
                </a:lnTo>
                <a:lnTo>
                  <a:pt x="0" y="3200400"/>
                </a:lnTo>
                <a:close/>
              </a:path>
            </a:pathLst>
          </a:custGeom>
        </p:spPr>
        <p:txBody>
          <a:bodyPr wrap="square">
            <a:noAutofit/>
          </a:bodyPr>
          <a:lstStyle/>
          <a:p>
            <a:endParaRPr lang="en-US"/>
          </a:p>
        </p:txBody>
      </p:sp>
    </p:spTree>
    <p:extLst>
      <p:ext uri="{BB962C8B-B14F-4D97-AF65-F5344CB8AC3E}">
        <p14:creationId xmlns:p14="http://schemas.microsoft.com/office/powerpoint/2010/main" val="42554148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White Slide">
    <p:spTree>
      <p:nvGrpSpPr>
        <p:cNvPr id="1" name=""/>
        <p:cNvGrpSpPr/>
        <p:nvPr/>
      </p:nvGrpSpPr>
      <p:grpSpPr>
        <a:xfrm>
          <a:off x="0" y="0"/>
          <a:ext cx="0" cy="0"/>
          <a:chOff x="0" y="0"/>
          <a:chExt cx="0" cy="0"/>
        </a:xfrm>
      </p:grpSpPr>
      <p:sp>
        <p:nvSpPr>
          <p:cNvPr id="7" name="Text Placeholder 4"/>
          <p:cNvSpPr>
            <a:spLocks noGrp="1"/>
          </p:cNvSpPr>
          <p:nvPr>
            <p:ph type="body" sz="quarter" idx="12" hasCustomPrompt="1"/>
          </p:nvPr>
        </p:nvSpPr>
        <p:spPr>
          <a:xfrm>
            <a:off x="335360" y="260350"/>
            <a:ext cx="10849107" cy="865188"/>
          </a:xfrm>
          <a:prstGeom prst="rect">
            <a:avLst/>
          </a:prstGeom>
        </p:spPr>
        <p:txBody>
          <a:bodyPr anchor="ctr" anchorCtr="0"/>
          <a:lstStyle>
            <a:lvl1pPr marL="0" indent="0">
              <a:buNone/>
              <a:defRPr sz="3300" b="1">
                <a:solidFill>
                  <a:srgbClr val="0070C0"/>
                </a:solidFill>
                <a:latin typeface="Arial" panose="020B0604020202020204" pitchFamily="34" charset="0"/>
                <a:cs typeface="Arial" panose="020B0604020202020204" pitchFamily="34" charset="0"/>
              </a:defRPr>
            </a:lvl1pPr>
          </a:lstStyle>
          <a:p>
            <a:pPr lvl="0"/>
            <a:r>
              <a:rPr lang="en-US"/>
              <a:t>Click to edit title text</a:t>
            </a:r>
            <a:endParaRPr lang="en-CA"/>
          </a:p>
        </p:txBody>
      </p:sp>
      <p:sp>
        <p:nvSpPr>
          <p:cNvPr id="8" name="Content Placeholder 10"/>
          <p:cNvSpPr>
            <a:spLocks noGrp="1"/>
          </p:cNvSpPr>
          <p:nvPr>
            <p:ph sz="quarter" idx="13"/>
          </p:nvPr>
        </p:nvSpPr>
        <p:spPr>
          <a:xfrm>
            <a:off x="431800" y="1341439"/>
            <a:ext cx="11049000" cy="4391025"/>
          </a:xfrm>
          <a:prstGeom prst="rect">
            <a:avLst/>
          </a:prstGeom>
        </p:spPr>
        <p:txBody>
          <a:bodyPr/>
          <a:lstStyle>
            <a:lvl1pPr marL="342866" indent="-342866">
              <a:buFont typeface="Arial" panose="020B0604020202020204" pitchFamily="34" charset="0"/>
              <a:buChar char="•"/>
              <a:defRPr sz="2400">
                <a:latin typeface="Arial" panose="020B0604020202020204" pitchFamily="34" charset="0"/>
                <a:cs typeface="Arial" panose="020B0604020202020204" pitchFamily="34" charset="0"/>
              </a:defRPr>
            </a:lvl1pPr>
            <a:lvl2pPr marL="800020" indent="-342866">
              <a:buFont typeface="Arial" panose="020B0604020202020204" pitchFamily="34" charset="0"/>
              <a:buChar char="•"/>
              <a:defRPr sz="2000">
                <a:latin typeface="Arial" panose="020B0604020202020204" pitchFamily="34" charset="0"/>
                <a:cs typeface="Arial" panose="020B0604020202020204" pitchFamily="34" charset="0"/>
              </a:defRPr>
            </a:lvl2pPr>
            <a:lvl3pPr>
              <a:defRPr sz="1700">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Rectangle 4"/>
          <p:cNvSpPr/>
          <p:nvPr userDrawn="1"/>
        </p:nvSpPr>
        <p:spPr>
          <a:xfrm>
            <a:off x="1" y="6057900"/>
            <a:ext cx="11711517" cy="46038"/>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92"/>
          </a:p>
        </p:txBody>
      </p:sp>
    </p:spTree>
    <p:extLst>
      <p:ext uri="{BB962C8B-B14F-4D97-AF65-F5344CB8AC3E}">
        <p14:creationId xmlns:p14="http://schemas.microsoft.com/office/powerpoint/2010/main" val="38371048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8583056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4133850"/>
          </a:xfrm>
        </p:spPr>
        <p:txBody>
          <a:bodyPr/>
          <a:lstStyle/>
          <a:p>
            <a:endParaRPr lang="en-US"/>
          </a:p>
        </p:txBody>
      </p:sp>
    </p:spTree>
    <p:extLst>
      <p:ext uri="{BB962C8B-B14F-4D97-AF65-F5344CB8AC3E}">
        <p14:creationId xmlns:p14="http://schemas.microsoft.com/office/powerpoint/2010/main" val="7315346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051800" y="0"/>
            <a:ext cx="4140200" cy="2311400"/>
          </a:xfrm>
          <a:custGeom>
            <a:avLst/>
            <a:gdLst>
              <a:gd name="connsiteX0" fmla="*/ 0 w 4140200"/>
              <a:gd name="connsiteY0" fmla="*/ 0 h 2311400"/>
              <a:gd name="connsiteX1" fmla="*/ 4140200 w 4140200"/>
              <a:gd name="connsiteY1" fmla="*/ 0 h 2311400"/>
              <a:gd name="connsiteX2" fmla="*/ 4140200 w 4140200"/>
              <a:gd name="connsiteY2" fmla="*/ 2311400 h 2311400"/>
              <a:gd name="connsiteX3" fmla="*/ 0 w 4140200"/>
              <a:gd name="connsiteY3" fmla="*/ 2311400 h 2311400"/>
            </a:gdLst>
            <a:ahLst/>
            <a:cxnLst>
              <a:cxn ang="0">
                <a:pos x="connsiteX0" y="connsiteY0"/>
              </a:cxn>
              <a:cxn ang="0">
                <a:pos x="connsiteX1" y="connsiteY1"/>
              </a:cxn>
              <a:cxn ang="0">
                <a:pos x="connsiteX2" y="connsiteY2"/>
              </a:cxn>
              <a:cxn ang="0">
                <a:pos x="connsiteX3" y="connsiteY3"/>
              </a:cxn>
            </a:cxnLst>
            <a:rect l="l" t="t" r="r" b="b"/>
            <a:pathLst>
              <a:path w="4140200" h="2311400">
                <a:moveTo>
                  <a:pt x="0" y="0"/>
                </a:moveTo>
                <a:lnTo>
                  <a:pt x="4140200" y="0"/>
                </a:lnTo>
                <a:lnTo>
                  <a:pt x="4140200" y="2311400"/>
                </a:lnTo>
                <a:lnTo>
                  <a:pt x="0" y="231140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241300" y="2679700"/>
            <a:ext cx="2997200" cy="1803400"/>
          </a:xfrm>
          <a:custGeom>
            <a:avLst/>
            <a:gdLst>
              <a:gd name="connsiteX0" fmla="*/ 0 w 2997200"/>
              <a:gd name="connsiteY0" fmla="*/ 0 h 1803400"/>
              <a:gd name="connsiteX1" fmla="*/ 2997200 w 2997200"/>
              <a:gd name="connsiteY1" fmla="*/ 0 h 1803400"/>
              <a:gd name="connsiteX2" fmla="*/ 2997200 w 2997200"/>
              <a:gd name="connsiteY2" fmla="*/ 1803400 h 1803400"/>
              <a:gd name="connsiteX3" fmla="*/ 0 w 2997200"/>
              <a:gd name="connsiteY3" fmla="*/ 1803400 h 1803400"/>
            </a:gdLst>
            <a:ahLst/>
            <a:cxnLst>
              <a:cxn ang="0">
                <a:pos x="connsiteX0" y="connsiteY0"/>
              </a:cxn>
              <a:cxn ang="0">
                <a:pos x="connsiteX1" y="connsiteY1"/>
              </a:cxn>
              <a:cxn ang="0">
                <a:pos x="connsiteX2" y="connsiteY2"/>
              </a:cxn>
              <a:cxn ang="0">
                <a:pos x="connsiteX3" y="connsiteY3"/>
              </a:cxn>
            </a:cxnLst>
            <a:rect l="l" t="t" r="r" b="b"/>
            <a:pathLst>
              <a:path w="2997200" h="1803400">
                <a:moveTo>
                  <a:pt x="0" y="0"/>
                </a:moveTo>
                <a:lnTo>
                  <a:pt x="2997200" y="0"/>
                </a:lnTo>
                <a:lnTo>
                  <a:pt x="2997200" y="1803400"/>
                </a:lnTo>
                <a:lnTo>
                  <a:pt x="0" y="180340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241300" y="4768850"/>
            <a:ext cx="2997200" cy="1803400"/>
          </a:xfrm>
          <a:custGeom>
            <a:avLst/>
            <a:gdLst>
              <a:gd name="connsiteX0" fmla="*/ 0 w 2997200"/>
              <a:gd name="connsiteY0" fmla="*/ 0 h 1803400"/>
              <a:gd name="connsiteX1" fmla="*/ 2997200 w 2997200"/>
              <a:gd name="connsiteY1" fmla="*/ 0 h 1803400"/>
              <a:gd name="connsiteX2" fmla="*/ 2997200 w 2997200"/>
              <a:gd name="connsiteY2" fmla="*/ 1803400 h 1803400"/>
              <a:gd name="connsiteX3" fmla="*/ 0 w 2997200"/>
              <a:gd name="connsiteY3" fmla="*/ 1803400 h 1803400"/>
            </a:gdLst>
            <a:ahLst/>
            <a:cxnLst>
              <a:cxn ang="0">
                <a:pos x="connsiteX0" y="connsiteY0"/>
              </a:cxn>
              <a:cxn ang="0">
                <a:pos x="connsiteX1" y="connsiteY1"/>
              </a:cxn>
              <a:cxn ang="0">
                <a:pos x="connsiteX2" y="connsiteY2"/>
              </a:cxn>
              <a:cxn ang="0">
                <a:pos x="connsiteX3" y="connsiteY3"/>
              </a:cxn>
            </a:cxnLst>
            <a:rect l="l" t="t" r="r" b="b"/>
            <a:pathLst>
              <a:path w="2997200" h="1803400">
                <a:moveTo>
                  <a:pt x="0" y="0"/>
                </a:moveTo>
                <a:lnTo>
                  <a:pt x="2997200" y="0"/>
                </a:lnTo>
                <a:lnTo>
                  <a:pt x="2997200" y="1803400"/>
                </a:lnTo>
                <a:lnTo>
                  <a:pt x="0" y="1803400"/>
                </a:lnTo>
                <a:close/>
              </a:path>
            </a:pathLst>
          </a:custGeom>
        </p:spPr>
        <p:txBody>
          <a:bodyPr wrap="square">
            <a:noAutofit/>
          </a:bodyPr>
          <a:lstStyle/>
          <a:p>
            <a:endParaRPr lang="en-US"/>
          </a:p>
        </p:txBody>
      </p:sp>
    </p:spTree>
    <p:extLst>
      <p:ext uri="{BB962C8B-B14F-4D97-AF65-F5344CB8AC3E}">
        <p14:creationId xmlns:p14="http://schemas.microsoft.com/office/powerpoint/2010/main" val="23105592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7038947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03201" y="185057"/>
            <a:ext cx="5834743" cy="6487886"/>
          </a:xfrm>
          <a:custGeom>
            <a:avLst/>
            <a:gdLst>
              <a:gd name="connsiteX0" fmla="*/ 0 w 5834743"/>
              <a:gd name="connsiteY0" fmla="*/ 0 h 6487886"/>
              <a:gd name="connsiteX1" fmla="*/ 5834743 w 5834743"/>
              <a:gd name="connsiteY1" fmla="*/ 0 h 6487886"/>
              <a:gd name="connsiteX2" fmla="*/ 5834743 w 5834743"/>
              <a:gd name="connsiteY2" fmla="*/ 6487886 h 6487886"/>
              <a:gd name="connsiteX3" fmla="*/ 0 w 5834743"/>
              <a:gd name="connsiteY3" fmla="*/ 6487886 h 6487886"/>
            </a:gdLst>
            <a:ahLst/>
            <a:cxnLst>
              <a:cxn ang="0">
                <a:pos x="connsiteX0" y="connsiteY0"/>
              </a:cxn>
              <a:cxn ang="0">
                <a:pos x="connsiteX1" y="connsiteY1"/>
              </a:cxn>
              <a:cxn ang="0">
                <a:pos x="connsiteX2" y="connsiteY2"/>
              </a:cxn>
              <a:cxn ang="0">
                <a:pos x="connsiteX3" y="connsiteY3"/>
              </a:cxn>
            </a:cxnLst>
            <a:rect l="l" t="t" r="r" b="b"/>
            <a:pathLst>
              <a:path w="5834743" h="6487886">
                <a:moveTo>
                  <a:pt x="0" y="0"/>
                </a:moveTo>
                <a:lnTo>
                  <a:pt x="5834743" y="0"/>
                </a:lnTo>
                <a:lnTo>
                  <a:pt x="5834743" y="6487886"/>
                </a:lnTo>
                <a:lnTo>
                  <a:pt x="0" y="6487886"/>
                </a:lnTo>
                <a:close/>
              </a:path>
            </a:pathLst>
          </a:custGeom>
        </p:spPr>
        <p:txBody>
          <a:bodyPr wrap="square">
            <a:noAutofit/>
          </a:bodyPr>
          <a:lstStyle/>
          <a:p>
            <a:endParaRPr lang="en-US"/>
          </a:p>
        </p:txBody>
      </p:sp>
    </p:spTree>
    <p:extLst>
      <p:ext uri="{BB962C8B-B14F-4D97-AF65-F5344CB8AC3E}">
        <p14:creationId xmlns:p14="http://schemas.microsoft.com/office/powerpoint/2010/main" val="202683918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53150" y="0"/>
            <a:ext cx="6038850" cy="6858000"/>
          </a:xfrm>
          <a:custGeom>
            <a:avLst/>
            <a:gdLst>
              <a:gd name="connsiteX0" fmla="*/ 0 w 6038850"/>
              <a:gd name="connsiteY0" fmla="*/ 0 h 6858000"/>
              <a:gd name="connsiteX1" fmla="*/ 6038850 w 6038850"/>
              <a:gd name="connsiteY1" fmla="*/ 0 h 6858000"/>
              <a:gd name="connsiteX2" fmla="*/ 6038850 w 6038850"/>
              <a:gd name="connsiteY2" fmla="*/ 6858000 h 6858000"/>
              <a:gd name="connsiteX3" fmla="*/ 0 w 6038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38850" h="6858000">
                <a:moveTo>
                  <a:pt x="0" y="0"/>
                </a:moveTo>
                <a:lnTo>
                  <a:pt x="6038850" y="0"/>
                </a:lnTo>
                <a:lnTo>
                  <a:pt x="60388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19066059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04850" y="0"/>
            <a:ext cx="5162550" cy="5353050"/>
          </a:xfrm>
          <a:custGeom>
            <a:avLst/>
            <a:gdLst>
              <a:gd name="connsiteX0" fmla="*/ 0 w 5162550"/>
              <a:gd name="connsiteY0" fmla="*/ 0 h 5353050"/>
              <a:gd name="connsiteX1" fmla="*/ 5162550 w 5162550"/>
              <a:gd name="connsiteY1" fmla="*/ 0 h 5353050"/>
              <a:gd name="connsiteX2" fmla="*/ 5162550 w 5162550"/>
              <a:gd name="connsiteY2" fmla="*/ 5353050 h 5353050"/>
              <a:gd name="connsiteX3" fmla="*/ 0 w 5162550"/>
              <a:gd name="connsiteY3" fmla="*/ 5353050 h 5353050"/>
            </a:gdLst>
            <a:ahLst/>
            <a:cxnLst>
              <a:cxn ang="0">
                <a:pos x="connsiteX0" y="connsiteY0"/>
              </a:cxn>
              <a:cxn ang="0">
                <a:pos x="connsiteX1" y="connsiteY1"/>
              </a:cxn>
              <a:cxn ang="0">
                <a:pos x="connsiteX2" y="connsiteY2"/>
              </a:cxn>
              <a:cxn ang="0">
                <a:pos x="connsiteX3" y="connsiteY3"/>
              </a:cxn>
            </a:cxnLst>
            <a:rect l="l" t="t" r="r" b="b"/>
            <a:pathLst>
              <a:path w="5162550" h="5353050">
                <a:moveTo>
                  <a:pt x="0" y="0"/>
                </a:moveTo>
                <a:lnTo>
                  <a:pt x="5162550" y="0"/>
                </a:lnTo>
                <a:lnTo>
                  <a:pt x="5162550" y="5353050"/>
                </a:lnTo>
                <a:lnTo>
                  <a:pt x="0" y="5353050"/>
                </a:lnTo>
                <a:close/>
              </a:path>
            </a:pathLst>
          </a:custGeom>
        </p:spPr>
        <p:txBody>
          <a:bodyPr wrap="square">
            <a:noAutofit/>
          </a:bodyPr>
          <a:lstStyle/>
          <a:p>
            <a:endParaRPr lang="en-US"/>
          </a:p>
        </p:txBody>
      </p:sp>
    </p:spTree>
    <p:extLst>
      <p:ext uri="{BB962C8B-B14F-4D97-AF65-F5344CB8AC3E}">
        <p14:creationId xmlns:p14="http://schemas.microsoft.com/office/powerpoint/2010/main" val="191296409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3304" y="402046"/>
            <a:ext cx="4438650" cy="4152900"/>
          </a:xfrm>
          <a:custGeom>
            <a:avLst/>
            <a:gdLst>
              <a:gd name="connsiteX0" fmla="*/ 0 w 4438650"/>
              <a:gd name="connsiteY0" fmla="*/ 0 h 4152900"/>
              <a:gd name="connsiteX1" fmla="*/ 4438650 w 4438650"/>
              <a:gd name="connsiteY1" fmla="*/ 0 h 4152900"/>
              <a:gd name="connsiteX2" fmla="*/ 4438650 w 4438650"/>
              <a:gd name="connsiteY2" fmla="*/ 4152900 h 4152900"/>
              <a:gd name="connsiteX3" fmla="*/ 0 w 4438650"/>
              <a:gd name="connsiteY3" fmla="*/ 4152900 h 4152900"/>
            </a:gdLst>
            <a:ahLst/>
            <a:cxnLst>
              <a:cxn ang="0">
                <a:pos x="connsiteX0" y="connsiteY0"/>
              </a:cxn>
              <a:cxn ang="0">
                <a:pos x="connsiteX1" y="connsiteY1"/>
              </a:cxn>
              <a:cxn ang="0">
                <a:pos x="connsiteX2" y="connsiteY2"/>
              </a:cxn>
              <a:cxn ang="0">
                <a:pos x="connsiteX3" y="connsiteY3"/>
              </a:cxn>
            </a:cxnLst>
            <a:rect l="l" t="t" r="r" b="b"/>
            <a:pathLst>
              <a:path w="4438650" h="4152900">
                <a:moveTo>
                  <a:pt x="0" y="0"/>
                </a:moveTo>
                <a:lnTo>
                  <a:pt x="4438650" y="0"/>
                </a:lnTo>
                <a:lnTo>
                  <a:pt x="4438650" y="4152900"/>
                </a:lnTo>
                <a:lnTo>
                  <a:pt x="0" y="4152900"/>
                </a:lnTo>
                <a:close/>
              </a:path>
            </a:pathLst>
          </a:custGeom>
        </p:spPr>
        <p:txBody>
          <a:bodyPr wrap="square">
            <a:noAutofit/>
          </a:bodyPr>
          <a:lstStyle/>
          <a:p>
            <a:endParaRPr lang="en-US"/>
          </a:p>
        </p:txBody>
      </p:sp>
    </p:spTree>
    <p:extLst>
      <p:ext uri="{BB962C8B-B14F-4D97-AF65-F5344CB8AC3E}">
        <p14:creationId xmlns:p14="http://schemas.microsoft.com/office/powerpoint/2010/main" val="117773425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095750" cy="6858000"/>
          </a:xfrm>
          <a:custGeom>
            <a:avLst/>
            <a:gdLst>
              <a:gd name="connsiteX0" fmla="*/ 0 w 4095750"/>
              <a:gd name="connsiteY0" fmla="*/ 0 h 6858000"/>
              <a:gd name="connsiteX1" fmla="*/ 4095750 w 4095750"/>
              <a:gd name="connsiteY1" fmla="*/ 0 h 6858000"/>
              <a:gd name="connsiteX2" fmla="*/ 4095750 w 4095750"/>
              <a:gd name="connsiteY2" fmla="*/ 6858000 h 6858000"/>
              <a:gd name="connsiteX3" fmla="*/ 0 w 4095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95750" h="6858000">
                <a:moveTo>
                  <a:pt x="0" y="0"/>
                </a:moveTo>
                <a:lnTo>
                  <a:pt x="4095750" y="0"/>
                </a:lnTo>
                <a:lnTo>
                  <a:pt x="40957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80896604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1000" y="438150"/>
            <a:ext cx="5638800" cy="5391150"/>
          </a:xfrm>
          <a:custGeom>
            <a:avLst/>
            <a:gdLst>
              <a:gd name="connsiteX0" fmla="*/ 0 w 5638800"/>
              <a:gd name="connsiteY0" fmla="*/ 0 h 5391150"/>
              <a:gd name="connsiteX1" fmla="*/ 5638800 w 5638800"/>
              <a:gd name="connsiteY1" fmla="*/ 0 h 5391150"/>
              <a:gd name="connsiteX2" fmla="*/ 5638800 w 5638800"/>
              <a:gd name="connsiteY2" fmla="*/ 5391150 h 5391150"/>
              <a:gd name="connsiteX3" fmla="*/ 0 w 5638800"/>
              <a:gd name="connsiteY3" fmla="*/ 5391150 h 5391150"/>
            </a:gdLst>
            <a:ahLst/>
            <a:cxnLst>
              <a:cxn ang="0">
                <a:pos x="connsiteX0" y="connsiteY0"/>
              </a:cxn>
              <a:cxn ang="0">
                <a:pos x="connsiteX1" y="connsiteY1"/>
              </a:cxn>
              <a:cxn ang="0">
                <a:pos x="connsiteX2" y="connsiteY2"/>
              </a:cxn>
              <a:cxn ang="0">
                <a:pos x="connsiteX3" y="connsiteY3"/>
              </a:cxn>
            </a:cxnLst>
            <a:rect l="l" t="t" r="r" b="b"/>
            <a:pathLst>
              <a:path w="5638800" h="5391150">
                <a:moveTo>
                  <a:pt x="0" y="0"/>
                </a:moveTo>
                <a:lnTo>
                  <a:pt x="5638800" y="0"/>
                </a:lnTo>
                <a:lnTo>
                  <a:pt x="5638800" y="5391150"/>
                </a:lnTo>
                <a:lnTo>
                  <a:pt x="0" y="5391150"/>
                </a:lnTo>
                <a:close/>
              </a:path>
            </a:pathLst>
          </a:custGeom>
        </p:spPr>
        <p:txBody>
          <a:bodyPr wrap="square">
            <a:noAutofit/>
          </a:bodyPr>
          <a:lstStyle/>
          <a:p>
            <a:endParaRPr lang="en-US"/>
          </a:p>
        </p:txBody>
      </p:sp>
    </p:spTree>
    <p:extLst>
      <p:ext uri="{BB962C8B-B14F-4D97-AF65-F5344CB8AC3E}">
        <p14:creationId xmlns:p14="http://schemas.microsoft.com/office/powerpoint/2010/main" val="34537562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15000" y="400050"/>
            <a:ext cx="6038850" cy="4171950"/>
          </a:xfrm>
          <a:custGeom>
            <a:avLst/>
            <a:gdLst>
              <a:gd name="connsiteX0" fmla="*/ 0 w 6038850"/>
              <a:gd name="connsiteY0" fmla="*/ 0 h 4171950"/>
              <a:gd name="connsiteX1" fmla="*/ 6038850 w 6038850"/>
              <a:gd name="connsiteY1" fmla="*/ 0 h 4171950"/>
              <a:gd name="connsiteX2" fmla="*/ 6038850 w 6038850"/>
              <a:gd name="connsiteY2" fmla="*/ 4171950 h 4171950"/>
              <a:gd name="connsiteX3" fmla="*/ 952500 w 6038850"/>
              <a:gd name="connsiteY3" fmla="*/ 4171950 h 4171950"/>
              <a:gd name="connsiteX4" fmla="*/ 952500 w 6038850"/>
              <a:gd name="connsiteY4" fmla="*/ 3200400 h 4171950"/>
              <a:gd name="connsiteX5" fmla="*/ 0 w 6038850"/>
              <a:gd name="connsiteY5" fmla="*/ 320040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8850" h="4171950">
                <a:moveTo>
                  <a:pt x="0" y="0"/>
                </a:moveTo>
                <a:lnTo>
                  <a:pt x="6038850" y="0"/>
                </a:lnTo>
                <a:lnTo>
                  <a:pt x="6038850" y="4171950"/>
                </a:lnTo>
                <a:lnTo>
                  <a:pt x="952500" y="4171950"/>
                </a:lnTo>
                <a:lnTo>
                  <a:pt x="952500" y="3200400"/>
                </a:lnTo>
                <a:lnTo>
                  <a:pt x="0" y="3200400"/>
                </a:lnTo>
                <a:close/>
              </a:path>
            </a:pathLst>
          </a:custGeom>
        </p:spPr>
        <p:txBody>
          <a:bodyPr wrap="square">
            <a:noAutofit/>
          </a:bodyPr>
          <a:lstStyle/>
          <a:p>
            <a:endParaRPr lang="en-US"/>
          </a:p>
        </p:txBody>
      </p:sp>
    </p:spTree>
    <p:extLst>
      <p:ext uri="{BB962C8B-B14F-4D97-AF65-F5344CB8AC3E}">
        <p14:creationId xmlns:p14="http://schemas.microsoft.com/office/powerpoint/2010/main" val="197361725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1000" y="438150"/>
            <a:ext cx="5638800" cy="5391150"/>
          </a:xfrm>
          <a:custGeom>
            <a:avLst/>
            <a:gdLst>
              <a:gd name="connsiteX0" fmla="*/ 0 w 5638800"/>
              <a:gd name="connsiteY0" fmla="*/ 0 h 5391150"/>
              <a:gd name="connsiteX1" fmla="*/ 5638800 w 5638800"/>
              <a:gd name="connsiteY1" fmla="*/ 0 h 5391150"/>
              <a:gd name="connsiteX2" fmla="*/ 5638800 w 5638800"/>
              <a:gd name="connsiteY2" fmla="*/ 5391150 h 5391150"/>
              <a:gd name="connsiteX3" fmla="*/ 0 w 5638800"/>
              <a:gd name="connsiteY3" fmla="*/ 5391150 h 5391150"/>
            </a:gdLst>
            <a:ahLst/>
            <a:cxnLst>
              <a:cxn ang="0">
                <a:pos x="connsiteX0" y="connsiteY0"/>
              </a:cxn>
              <a:cxn ang="0">
                <a:pos x="connsiteX1" y="connsiteY1"/>
              </a:cxn>
              <a:cxn ang="0">
                <a:pos x="connsiteX2" y="connsiteY2"/>
              </a:cxn>
              <a:cxn ang="0">
                <a:pos x="connsiteX3" y="connsiteY3"/>
              </a:cxn>
            </a:cxnLst>
            <a:rect l="l" t="t" r="r" b="b"/>
            <a:pathLst>
              <a:path w="5638800" h="5391150">
                <a:moveTo>
                  <a:pt x="0" y="0"/>
                </a:moveTo>
                <a:lnTo>
                  <a:pt x="5638800" y="0"/>
                </a:lnTo>
                <a:lnTo>
                  <a:pt x="5638800" y="5391150"/>
                </a:lnTo>
                <a:lnTo>
                  <a:pt x="0" y="5391150"/>
                </a:lnTo>
                <a:close/>
              </a:path>
            </a:pathLst>
          </a:custGeom>
        </p:spPr>
        <p:txBody>
          <a:bodyPr wrap="square">
            <a:noAutofit/>
          </a:bodyPr>
          <a:lstStyle/>
          <a:p>
            <a:endParaRPr lang="en-US"/>
          </a:p>
        </p:txBody>
      </p:sp>
    </p:spTree>
    <p:extLst>
      <p:ext uri="{BB962C8B-B14F-4D97-AF65-F5344CB8AC3E}">
        <p14:creationId xmlns:p14="http://schemas.microsoft.com/office/powerpoint/2010/main" val="274707784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181850" y="0"/>
            <a:ext cx="4591050" cy="6496050"/>
          </a:xfrm>
          <a:custGeom>
            <a:avLst/>
            <a:gdLst>
              <a:gd name="connsiteX0" fmla="*/ 0 w 4591050"/>
              <a:gd name="connsiteY0" fmla="*/ 0 h 6496050"/>
              <a:gd name="connsiteX1" fmla="*/ 4591050 w 4591050"/>
              <a:gd name="connsiteY1" fmla="*/ 0 h 6496050"/>
              <a:gd name="connsiteX2" fmla="*/ 4591050 w 4591050"/>
              <a:gd name="connsiteY2" fmla="*/ 6496050 h 6496050"/>
              <a:gd name="connsiteX3" fmla="*/ 0 w 4591050"/>
              <a:gd name="connsiteY3" fmla="*/ 6496050 h 6496050"/>
            </a:gdLst>
            <a:ahLst/>
            <a:cxnLst>
              <a:cxn ang="0">
                <a:pos x="connsiteX0" y="connsiteY0"/>
              </a:cxn>
              <a:cxn ang="0">
                <a:pos x="connsiteX1" y="connsiteY1"/>
              </a:cxn>
              <a:cxn ang="0">
                <a:pos x="connsiteX2" y="connsiteY2"/>
              </a:cxn>
              <a:cxn ang="0">
                <a:pos x="connsiteX3" y="connsiteY3"/>
              </a:cxn>
            </a:cxnLst>
            <a:rect l="l" t="t" r="r" b="b"/>
            <a:pathLst>
              <a:path w="4591050" h="6496050">
                <a:moveTo>
                  <a:pt x="0" y="0"/>
                </a:moveTo>
                <a:lnTo>
                  <a:pt x="4591050" y="0"/>
                </a:lnTo>
                <a:lnTo>
                  <a:pt x="4591050" y="6496050"/>
                </a:lnTo>
                <a:lnTo>
                  <a:pt x="0" y="6496050"/>
                </a:lnTo>
                <a:close/>
              </a:path>
            </a:pathLst>
          </a:custGeom>
        </p:spPr>
        <p:txBody>
          <a:bodyPr wrap="square">
            <a:noAutofit/>
          </a:bodyPr>
          <a:lstStyle/>
          <a:p>
            <a:endParaRPr lang="en-US"/>
          </a:p>
        </p:txBody>
      </p:sp>
    </p:spTree>
    <p:extLst>
      <p:ext uri="{BB962C8B-B14F-4D97-AF65-F5344CB8AC3E}">
        <p14:creationId xmlns:p14="http://schemas.microsoft.com/office/powerpoint/2010/main" val="346135721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8356600" y="2184400"/>
            <a:ext cx="2755900" cy="1917700"/>
          </a:xfrm>
          <a:custGeom>
            <a:avLst/>
            <a:gdLst>
              <a:gd name="connsiteX0" fmla="*/ 0 w 2755900"/>
              <a:gd name="connsiteY0" fmla="*/ 0 h 1917700"/>
              <a:gd name="connsiteX1" fmla="*/ 2755900 w 2755900"/>
              <a:gd name="connsiteY1" fmla="*/ 0 h 1917700"/>
              <a:gd name="connsiteX2" fmla="*/ 2755900 w 2755900"/>
              <a:gd name="connsiteY2" fmla="*/ 1917700 h 1917700"/>
              <a:gd name="connsiteX3" fmla="*/ 0 w 2755900"/>
              <a:gd name="connsiteY3" fmla="*/ 1917700 h 1917700"/>
            </a:gdLst>
            <a:ahLst/>
            <a:cxnLst>
              <a:cxn ang="0">
                <a:pos x="connsiteX0" y="connsiteY0"/>
              </a:cxn>
              <a:cxn ang="0">
                <a:pos x="connsiteX1" y="connsiteY1"/>
              </a:cxn>
              <a:cxn ang="0">
                <a:pos x="connsiteX2" y="connsiteY2"/>
              </a:cxn>
              <a:cxn ang="0">
                <a:pos x="connsiteX3" y="connsiteY3"/>
              </a:cxn>
            </a:cxnLst>
            <a:rect l="l" t="t" r="r" b="b"/>
            <a:pathLst>
              <a:path w="2755900" h="1917700">
                <a:moveTo>
                  <a:pt x="0" y="0"/>
                </a:moveTo>
                <a:lnTo>
                  <a:pt x="2755900" y="0"/>
                </a:lnTo>
                <a:lnTo>
                  <a:pt x="2755900" y="1917700"/>
                </a:lnTo>
                <a:lnTo>
                  <a:pt x="0" y="1917700"/>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8356600" y="4572000"/>
            <a:ext cx="2755900" cy="1917700"/>
          </a:xfrm>
          <a:custGeom>
            <a:avLst/>
            <a:gdLst>
              <a:gd name="connsiteX0" fmla="*/ 0 w 2755900"/>
              <a:gd name="connsiteY0" fmla="*/ 0 h 1917700"/>
              <a:gd name="connsiteX1" fmla="*/ 2755900 w 2755900"/>
              <a:gd name="connsiteY1" fmla="*/ 0 h 1917700"/>
              <a:gd name="connsiteX2" fmla="*/ 2755900 w 2755900"/>
              <a:gd name="connsiteY2" fmla="*/ 1917700 h 1917700"/>
              <a:gd name="connsiteX3" fmla="*/ 0 w 2755900"/>
              <a:gd name="connsiteY3" fmla="*/ 1917700 h 1917700"/>
            </a:gdLst>
            <a:ahLst/>
            <a:cxnLst>
              <a:cxn ang="0">
                <a:pos x="connsiteX0" y="connsiteY0"/>
              </a:cxn>
              <a:cxn ang="0">
                <a:pos x="connsiteX1" y="connsiteY1"/>
              </a:cxn>
              <a:cxn ang="0">
                <a:pos x="connsiteX2" y="connsiteY2"/>
              </a:cxn>
              <a:cxn ang="0">
                <a:pos x="connsiteX3" y="connsiteY3"/>
              </a:cxn>
            </a:cxnLst>
            <a:rect l="l" t="t" r="r" b="b"/>
            <a:pathLst>
              <a:path w="2755900" h="1917700">
                <a:moveTo>
                  <a:pt x="0" y="0"/>
                </a:moveTo>
                <a:lnTo>
                  <a:pt x="2755900" y="0"/>
                </a:lnTo>
                <a:lnTo>
                  <a:pt x="2755900" y="1917700"/>
                </a:lnTo>
                <a:lnTo>
                  <a:pt x="0" y="1917700"/>
                </a:lnTo>
                <a:close/>
              </a:path>
            </a:pathLst>
          </a:custGeom>
        </p:spPr>
        <p:txBody>
          <a:bodyPr wrap="square">
            <a:noAutofit/>
          </a:bodyPr>
          <a:lstStyle/>
          <a:p>
            <a:endParaRPr lang="en-US"/>
          </a:p>
        </p:txBody>
      </p:sp>
    </p:spTree>
    <p:extLst>
      <p:ext uri="{BB962C8B-B14F-4D97-AF65-F5344CB8AC3E}">
        <p14:creationId xmlns:p14="http://schemas.microsoft.com/office/powerpoint/2010/main" val="237020357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752600"/>
            <a:ext cx="6096000" cy="4508500"/>
          </a:xfrm>
          <a:custGeom>
            <a:avLst/>
            <a:gdLst>
              <a:gd name="connsiteX0" fmla="*/ 0 w 6096000"/>
              <a:gd name="connsiteY0" fmla="*/ 0 h 4508500"/>
              <a:gd name="connsiteX1" fmla="*/ 6096000 w 6096000"/>
              <a:gd name="connsiteY1" fmla="*/ 0 h 4508500"/>
              <a:gd name="connsiteX2" fmla="*/ 6096000 w 6096000"/>
              <a:gd name="connsiteY2" fmla="*/ 4508500 h 4508500"/>
              <a:gd name="connsiteX3" fmla="*/ 0 w 60960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6096000" h="4508500">
                <a:moveTo>
                  <a:pt x="0" y="0"/>
                </a:moveTo>
                <a:lnTo>
                  <a:pt x="6096000" y="0"/>
                </a:lnTo>
                <a:lnTo>
                  <a:pt x="6096000" y="4508500"/>
                </a:lnTo>
                <a:lnTo>
                  <a:pt x="0" y="4508500"/>
                </a:lnTo>
                <a:close/>
              </a:path>
            </a:pathLst>
          </a:custGeom>
        </p:spPr>
        <p:txBody>
          <a:bodyPr wrap="square">
            <a:noAutofit/>
          </a:bodyPr>
          <a:lstStyle/>
          <a:p>
            <a:endParaRPr lang="en-US"/>
          </a:p>
        </p:txBody>
      </p:sp>
      <p:sp>
        <p:nvSpPr>
          <p:cNvPr id="16" name="Picture Placeholder 15"/>
          <p:cNvSpPr>
            <a:spLocks noGrp="1"/>
          </p:cNvSpPr>
          <p:nvPr>
            <p:ph type="pic" sz="quarter" idx="11"/>
          </p:nvPr>
        </p:nvSpPr>
        <p:spPr>
          <a:xfrm>
            <a:off x="6552482" y="4000500"/>
            <a:ext cx="2452536" cy="1587500"/>
          </a:xfrm>
          <a:custGeom>
            <a:avLst/>
            <a:gdLst>
              <a:gd name="connsiteX0" fmla="*/ 0 w 2452536"/>
              <a:gd name="connsiteY0" fmla="*/ 0 h 1587500"/>
              <a:gd name="connsiteX1" fmla="*/ 2452536 w 2452536"/>
              <a:gd name="connsiteY1" fmla="*/ 0 h 1587500"/>
              <a:gd name="connsiteX2" fmla="*/ 2452536 w 2452536"/>
              <a:gd name="connsiteY2" fmla="*/ 1587500 h 1587500"/>
              <a:gd name="connsiteX3" fmla="*/ 0 w 2452536"/>
              <a:gd name="connsiteY3" fmla="*/ 1587500 h 1587500"/>
            </a:gdLst>
            <a:ahLst/>
            <a:cxnLst>
              <a:cxn ang="0">
                <a:pos x="connsiteX0" y="connsiteY0"/>
              </a:cxn>
              <a:cxn ang="0">
                <a:pos x="connsiteX1" y="connsiteY1"/>
              </a:cxn>
              <a:cxn ang="0">
                <a:pos x="connsiteX2" y="connsiteY2"/>
              </a:cxn>
              <a:cxn ang="0">
                <a:pos x="connsiteX3" y="connsiteY3"/>
              </a:cxn>
            </a:cxnLst>
            <a:rect l="l" t="t" r="r" b="b"/>
            <a:pathLst>
              <a:path w="2452536" h="1587500">
                <a:moveTo>
                  <a:pt x="0" y="0"/>
                </a:moveTo>
                <a:lnTo>
                  <a:pt x="2452536" y="0"/>
                </a:lnTo>
                <a:lnTo>
                  <a:pt x="2452536" y="1587500"/>
                </a:lnTo>
                <a:lnTo>
                  <a:pt x="0" y="1587500"/>
                </a:lnTo>
                <a:close/>
              </a:path>
            </a:pathLst>
          </a:custGeom>
        </p:spPr>
        <p:txBody>
          <a:bodyPr wrap="square">
            <a:noAutofit/>
          </a:bodyPr>
          <a:lstStyle/>
          <a:p>
            <a:endParaRPr lang="en-US"/>
          </a:p>
        </p:txBody>
      </p:sp>
      <p:sp>
        <p:nvSpPr>
          <p:cNvPr id="19" name="Picture Placeholder 18"/>
          <p:cNvSpPr>
            <a:spLocks noGrp="1"/>
          </p:cNvSpPr>
          <p:nvPr>
            <p:ph type="pic" sz="quarter" idx="12"/>
          </p:nvPr>
        </p:nvSpPr>
        <p:spPr>
          <a:xfrm>
            <a:off x="9283700" y="4000500"/>
            <a:ext cx="2451818" cy="1587500"/>
          </a:xfrm>
          <a:custGeom>
            <a:avLst/>
            <a:gdLst>
              <a:gd name="connsiteX0" fmla="*/ 0 w 2451818"/>
              <a:gd name="connsiteY0" fmla="*/ 0 h 1587500"/>
              <a:gd name="connsiteX1" fmla="*/ 2451818 w 2451818"/>
              <a:gd name="connsiteY1" fmla="*/ 0 h 1587500"/>
              <a:gd name="connsiteX2" fmla="*/ 2451818 w 2451818"/>
              <a:gd name="connsiteY2" fmla="*/ 1587500 h 1587500"/>
              <a:gd name="connsiteX3" fmla="*/ 0 w 2451818"/>
              <a:gd name="connsiteY3" fmla="*/ 1587500 h 1587500"/>
            </a:gdLst>
            <a:ahLst/>
            <a:cxnLst>
              <a:cxn ang="0">
                <a:pos x="connsiteX0" y="connsiteY0"/>
              </a:cxn>
              <a:cxn ang="0">
                <a:pos x="connsiteX1" y="connsiteY1"/>
              </a:cxn>
              <a:cxn ang="0">
                <a:pos x="connsiteX2" y="connsiteY2"/>
              </a:cxn>
              <a:cxn ang="0">
                <a:pos x="connsiteX3" y="connsiteY3"/>
              </a:cxn>
            </a:cxnLst>
            <a:rect l="l" t="t" r="r" b="b"/>
            <a:pathLst>
              <a:path w="2451818" h="1587500">
                <a:moveTo>
                  <a:pt x="0" y="0"/>
                </a:moveTo>
                <a:lnTo>
                  <a:pt x="2451818" y="0"/>
                </a:lnTo>
                <a:lnTo>
                  <a:pt x="2451818" y="1587500"/>
                </a:lnTo>
                <a:lnTo>
                  <a:pt x="0" y="1587500"/>
                </a:lnTo>
                <a:close/>
              </a:path>
            </a:pathLst>
          </a:custGeom>
        </p:spPr>
        <p:txBody>
          <a:bodyPr wrap="square">
            <a:noAutofit/>
          </a:bodyPr>
          <a:lstStyle/>
          <a:p>
            <a:endParaRPr lang="en-US"/>
          </a:p>
        </p:txBody>
      </p:sp>
    </p:spTree>
    <p:extLst>
      <p:ext uri="{BB962C8B-B14F-4D97-AF65-F5344CB8AC3E}">
        <p14:creationId xmlns:p14="http://schemas.microsoft.com/office/powerpoint/2010/main" val="138521776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5965371" cy="6858000"/>
          </a:xfrm>
          <a:custGeom>
            <a:avLst/>
            <a:gdLst>
              <a:gd name="connsiteX0" fmla="*/ 0 w 5965371"/>
              <a:gd name="connsiteY0" fmla="*/ 0 h 6858000"/>
              <a:gd name="connsiteX1" fmla="*/ 5965371 w 5965371"/>
              <a:gd name="connsiteY1" fmla="*/ 0 h 6858000"/>
              <a:gd name="connsiteX2" fmla="*/ 5965371 w 5965371"/>
              <a:gd name="connsiteY2" fmla="*/ 6858000 h 6858000"/>
              <a:gd name="connsiteX3" fmla="*/ 0 w 59653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65371" h="6858000">
                <a:moveTo>
                  <a:pt x="0" y="0"/>
                </a:moveTo>
                <a:lnTo>
                  <a:pt x="5965371" y="0"/>
                </a:lnTo>
                <a:lnTo>
                  <a:pt x="5965371"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79264039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4513943"/>
          </a:xfrm>
          <a:custGeom>
            <a:avLst/>
            <a:gdLst>
              <a:gd name="connsiteX0" fmla="*/ 0 w 12192000"/>
              <a:gd name="connsiteY0" fmla="*/ 0 h 4513943"/>
              <a:gd name="connsiteX1" fmla="*/ 12192000 w 12192000"/>
              <a:gd name="connsiteY1" fmla="*/ 0 h 4513943"/>
              <a:gd name="connsiteX2" fmla="*/ 12192000 w 12192000"/>
              <a:gd name="connsiteY2" fmla="*/ 4513943 h 4513943"/>
              <a:gd name="connsiteX3" fmla="*/ 0 w 12192000"/>
              <a:gd name="connsiteY3" fmla="*/ 4513943 h 4513943"/>
            </a:gdLst>
            <a:ahLst/>
            <a:cxnLst>
              <a:cxn ang="0">
                <a:pos x="connsiteX0" y="connsiteY0"/>
              </a:cxn>
              <a:cxn ang="0">
                <a:pos x="connsiteX1" y="connsiteY1"/>
              </a:cxn>
              <a:cxn ang="0">
                <a:pos x="connsiteX2" y="connsiteY2"/>
              </a:cxn>
              <a:cxn ang="0">
                <a:pos x="connsiteX3" y="connsiteY3"/>
              </a:cxn>
            </a:cxnLst>
            <a:rect l="l" t="t" r="r" b="b"/>
            <a:pathLst>
              <a:path w="12192000" h="4513943">
                <a:moveTo>
                  <a:pt x="0" y="0"/>
                </a:moveTo>
                <a:lnTo>
                  <a:pt x="12192000" y="0"/>
                </a:lnTo>
                <a:lnTo>
                  <a:pt x="12192000" y="4513943"/>
                </a:lnTo>
                <a:lnTo>
                  <a:pt x="0" y="4513943"/>
                </a:lnTo>
                <a:close/>
              </a:path>
            </a:pathLst>
          </a:custGeom>
        </p:spPr>
        <p:txBody>
          <a:bodyPr wrap="square">
            <a:noAutofit/>
          </a:bodyPr>
          <a:lstStyle/>
          <a:p>
            <a:endParaRPr lang="en-US"/>
          </a:p>
        </p:txBody>
      </p:sp>
    </p:spTree>
    <p:extLst>
      <p:ext uri="{BB962C8B-B14F-4D97-AF65-F5344CB8AC3E}">
        <p14:creationId xmlns:p14="http://schemas.microsoft.com/office/powerpoint/2010/main" val="100541238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7315200" cy="4000500"/>
          </a:xfrm>
          <a:custGeom>
            <a:avLst/>
            <a:gdLst>
              <a:gd name="connsiteX0" fmla="*/ 0 w 7315200"/>
              <a:gd name="connsiteY0" fmla="*/ 0 h 4000500"/>
              <a:gd name="connsiteX1" fmla="*/ 7315200 w 7315200"/>
              <a:gd name="connsiteY1" fmla="*/ 0 h 4000500"/>
              <a:gd name="connsiteX2" fmla="*/ 7315200 w 7315200"/>
              <a:gd name="connsiteY2" fmla="*/ 4000500 h 4000500"/>
              <a:gd name="connsiteX3" fmla="*/ 0 w 7315200"/>
              <a:gd name="connsiteY3" fmla="*/ 4000500 h 4000500"/>
            </a:gdLst>
            <a:ahLst/>
            <a:cxnLst>
              <a:cxn ang="0">
                <a:pos x="connsiteX0" y="connsiteY0"/>
              </a:cxn>
              <a:cxn ang="0">
                <a:pos x="connsiteX1" y="connsiteY1"/>
              </a:cxn>
              <a:cxn ang="0">
                <a:pos x="connsiteX2" y="connsiteY2"/>
              </a:cxn>
              <a:cxn ang="0">
                <a:pos x="connsiteX3" y="connsiteY3"/>
              </a:cxn>
            </a:cxnLst>
            <a:rect l="l" t="t" r="r" b="b"/>
            <a:pathLst>
              <a:path w="7315200" h="4000500">
                <a:moveTo>
                  <a:pt x="0" y="0"/>
                </a:moveTo>
                <a:lnTo>
                  <a:pt x="7315200" y="0"/>
                </a:lnTo>
                <a:lnTo>
                  <a:pt x="7315200" y="4000500"/>
                </a:lnTo>
                <a:lnTo>
                  <a:pt x="0" y="4000500"/>
                </a:lnTo>
                <a:close/>
              </a:path>
            </a:pathLst>
          </a:custGeom>
        </p:spPr>
        <p:txBody>
          <a:bodyPr wrap="square">
            <a:noAutofit/>
          </a:bodyPr>
          <a:lstStyle/>
          <a:p>
            <a:endParaRPr lang="en-US"/>
          </a:p>
        </p:txBody>
      </p:sp>
    </p:spTree>
    <p:extLst>
      <p:ext uri="{BB962C8B-B14F-4D97-AF65-F5344CB8AC3E}">
        <p14:creationId xmlns:p14="http://schemas.microsoft.com/office/powerpoint/2010/main" val="61400879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695950" y="0"/>
            <a:ext cx="2857500" cy="3848100"/>
          </a:xfrm>
          <a:custGeom>
            <a:avLst/>
            <a:gdLst>
              <a:gd name="connsiteX0" fmla="*/ 0 w 2857500"/>
              <a:gd name="connsiteY0" fmla="*/ 0 h 3848100"/>
              <a:gd name="connsiteX1" fmla="*/ 2857500 w 2857500"/>
              <a:gd name="connsiteY1" fmla="*/ 0 h 3848100"/>
              <a:gd name="connsiteX2" fmla="*/ 2857500 w 2857500"/>
              <a:gd name="connsiteY2" fmla="*/ 3848100 h 3848100"/>
              <a:gd name="connsiteX3" fmla="*/ 0 w 2857500"/>
              <a:gd name="connsiteY3" fmla="*/ 3848100 h 3848100"/>
            </a:gdLst>
            <a:ahLst/>
            <a:cxnLst>
              <a:cxn ang="0">
                <a:pos x="connsiteX0" y="connsiteY0"/>
              </a:cxn>
              <a:cxn ang="0">
                <a:pos x="connsiteX1" y="connsiteY1"/>
              </a:cxn>
              <a:cxn ang="0">
                <a:pos x="connsiteX2" y="connsiteY2"/>
              </a:cxn>
              <a:cxn ang="0">
                <a:pos x="connsiteX3" y="connsiteY3"/>
              </a:cxn>
            </a:cxnLst>
            <a:rect l="l" t="t" r="r" b="b"/>
            <a:pathLst>
              <a:path w="2857500" h="3848100">
                <a:moveTo>
                  <a:pt x="0" y="0"/>
                </a:moveTo>
                <a:lnTo>
                  <a:pt x="2857500" y="0"/>
                </a:lnTo>
                <a:lnTo>
                  <a:pt x="2857500" y="3848100"/>
                </a:lnTo>
                <a:lnTo>
                  <a:pt x="0" y="384810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8667750" y="3028950"/>
            <a:ext cx="3524250" cy="3829050"/>
          </a:xfrm>
          <a:custGeom>
            <a:avLst/>
            <a:gdLst>
              <a:gd name="connsiteX0" fmla="*/ 0 w 3524250"/>
              <a:gd name="connsiteY0" fmla="*/ 0 h 3829050"/>
              <a:gd name="connsiteX1" fmla="*/ 3524250 w 3524250"/>
              <a:gd name="connsiteY1" fmla="*/ 0 h 3829050"/>
              <a:gd name="connsiteX2" fmla="*/ 3524250 w 3524250"/>
              <a:gd name="connsiteY2" fmla="*/ 3829050 h 3829050"/>
              <a:gd name="connsiteX3" fmla="*/ 0 w 3524250"/>
              <a:gd name="connsiteY3" fmla="*/ 3829050 h 3829050"/>
            </a:gdLst>
            <a:ahLst/>
            <a:cxnLst>
              <a:cxn ang="0">
                <a:pos x="connsiteX0" y="connsiteY0"/>
              </a:cxn>
              <a:cxn ang="0">
                <a:pos x="connsiteX1" y="connsiteY1"/>
              </a:cxn>
              <a:cxn ang="0">
                <a:pos x="connsiteX2" y="connsiteY2"/>
              </a:cxn>
              <a:cxn ang="0">
                <a:pos x="connsiteX3" y="connsiteY3"/>
              </a:cxn>
            </a:cxnLst>
            <a:rect l="l" t="t" r="r" b="b"/>
            <a:pathLst>
              <a:path w="3524250" h="3829050">
                <a:moveTo>
                  <a:pt x="0" y="0"/>
                </a:moveTo>
                <a:lnTo>
                  <a:pt x="3524250" y="0"/>
                </a:lnTo>
                <a:lnTo>
                  <a:pt x="3524250" y="3829050"/>
                </a:lnTo>
                <a:lnTo>
                  <a:pt x="0" y="382905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5695950" y="3943350"/>
            <a:ext cx="2857500" cy="2914650"/>
          </a:xfrm>
          <a:custGeom>
            <a:avLst/>
            <a:gdLst>
              <a:gd name="connsiteX0" fmla="*/ 0 w 2857500"/>
              <a:gd name="connsiteY0" fmla="*/ 0 h 2914650"/>
              <a:gd name="connsiteX1" fmla="*/ 2857500 w 2857500"/>
              <a:gd name="connsiteY1" fmla="*/ 0 h 2914650"/>
              <a:gd name="connsiteX2" fmla="*/ 2857500 w 2857500"/>
              <a:gd name="connsiteY2" fmla="*/ 2914650 h 2914650"/>
              <a:gd name="connsiteX3" fmla="*/ 0 w 2857500"/>
              <a:gd name="connsiteY3" fmla="*/ 2914650 h 2914650"/>
            </a:gdLst>
            <a:ahLst/>
            <a:cxnLst>
              <a:cxn ang="0">
                <a:pos x="connsiteX0" y="connsiteY0"/>
              </a:cxn>
              <a:cxn ang="0">
                <a:pos x="connsiteX1" y="connsiteY1"/>
              </a:cxn>
              <a:cxn ang="0">
                <a:pos x="connsiteX2" y="connsiteY2"/>
              </a:cxn>
              <a:cxn ang="0">
                <a:pos x="connsiteX3" y="connsiteY3"/>
              </a:cxn>
            </a:cxnLst>
            <a:rect l="l" t="t" r="r" b="b"/>
            <a:pathLst>
              <a:path w="2857500" h="2914650">
                <a:moveTo>
                  <a:pt x="0" y="0"/>
                </a:moveTo>
                <a:lnTo>
                  <a:pt x="2857500" y="0"/>
                </a:lnTo>
                <a:lnTo>
                  <a:pt x="2857500" y="2914650"/>
                </a:lnTo>
                <a:lnTo>
                  <a:pt x="0" y="2914650"/>
                </a:lnTo>
                <a:close/>
              </a:path>
            </a:pathLst>
          </a:custGeom>
        </p:spPr>
        <p:txBody>
          <a:bodyPr wrap="square">
            <a:noAutofit/>
          </a:bodyPr>
          <a:lstStyle/>
          <a:p>
            <a:endParaRPr lang="en-US"/>
          </a:p>
        </p:txBody>
      </p:sp>
    </p:spTree>
    <p:extLst>
      <p:ext uri="{BB962C8B-B14F-4D97-AF65-F5344CB8AC3E}">
        <p14:creationId xmlns:p14="http://schemas.microsoft.com/office/powerpoint/2010/main" val="258666802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38950" y="0"/>
            <a:ext cx="5086350" cy="6591300"/>
          </a:xfrm>
          <a:custGeom>
            <a:avLst/>
            <a:gdLst>
              <a:gd name="connsiteX0" fmla="*/ 0 w 5086350"/>
              <a:gd name="connsiteY0" fmla="*/ 0 h 6591300"/>
              <a:gd name="connsiteX1" fmla="*/ 5086350 w 5086350"/>
              <a:gd name="connsiteY1" fmla="*/ 0 h 6591300"/>
              <a:gd name="connsiteX2" fmla="*/ 5086350 w 5086350"/>
              <a:gd name="connsiteY2" fmla="*/ 6591300 h 6591300"/>
              <a:gd name="connsiteX3" fmla="*/ 0 w 5086350"/>
              <a:gd name="connsiteY3" fmla="*/ 6591300 h 6591300"/>
            </a:gdLst>
            <a:ahLst/>
            <a:cxnLst>
              <a:cxn ang="0">
                <a:pos x="connsiteX0" y="connsiteY0"/>
              </a:cxn>
              <a:cxn ang="0">
                <a:pos x="connsiteX1" y="connsiteY1"/>
              </a:cxn>
              <a:cxn ang="0">
                <a:pos x="connsiteX2" y="connsiteY2"/>
              </a:cxn>
              <a:cxn ang="0">
                <a:pos x="connsiteX3" y="connsiteY3"/>
              </a:cxn>
            </a:cxnLst>
            <a:rect l="l" t="t" r="r" b="b"/>
            <a:pathLst>
              <a:path w="5086350" h="6591300">
                <a:moveTo>
                  <a:pt x="0" y="0"/>
                </a:moveTo>
                <a:lnTo>
                  <a:pt x="5086350" y="0"/>
                </a:lnTo>
                <a:lnTo>
                  <a:pt x="5086350" y="6591300"/>
                </a:lnTo>
                <a:lnTo>
                  <a:pt x="0" y="6591300"/>
                </a:lnTo>
                <a:close/>
              </a:path>
            </a:pathLst>
          </a:custGeom>
        </p:spPr>
        <p:txBody>
          <a:bodyPr wrap="square">
            <a:noAutofit/>
          </a:bodyPr>
          <a:lstStyle/>
          <a:p>
            <a:endParaRPr lang="en-US"/>
          </a:p>
        </p:txBody>
      </p:sp>
    </p:spTree>
    <p:extLst>
      <p:ext uri="{BB962C8B-B14F-4D97-AF65-F5344CB8AC3E}">
        <p14:creationId xmlns:p14="http://schemas.microsoft.com/office/powerpoint/2010/main" val="236582770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2.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6.jpe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theme" Target="../theme/theme4.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8" Type="http://schemas.openxmlformats.org/officeDocument/2006/relationships/slideLayout" Target="../slideLayouts/slideLayout75.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20" Type="http://schemas.openxmlformats.org/officeDocument/2006/relationships/slideLayout" Target="../slideLayouts/slideLayout87.xml"/><Relationship Id="rId41"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288AD-B466-4273-8DA1-5A48EAC3BD09}" type="datetimeFigureOut">
              <a:rPr lang="en-US" smtClean="0"/>
              <a:t>2/1/24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879DC-EAAC-4C40-B784-B71D5AE76530}" type="slidenum">
              <a:rPr lang="en-US" smtClean="0"/>
              <a:t>‹#›</a:t>
            </a:fld>
            <a:endParaRPr lang="en-US"/>
          </a:p>
        </p:txBody>
      </p:sp>
    </p:spTree>
    <p:extLst>
      <p:ext uri="{BB962C8B-B14F-4D97-AF65-F5344CB8AC3E}">
        <p14:creationId xmlns:p14="http://schemas.microsoft.com/office/powerpoint/2010/main" val="3494714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A938B-14C1-F824-B541-24986B692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5AA370-ED12-CDF9-49B1-BBF742CA3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E8996-2628-FAA4-50BF-5CCA979525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26139-D3EE-4BD9-AAC2-94FF97ABE12E}" type="datetimeFigureOut">
              <a:rPr lang="en-US" smtClean="0"/>
              <a:t>2/1/24</a:t>
            </a:fld>
            <a:endParaRPr lang="en-US"/>
          </a:p>
        </p:txBody>
      </p:sp>
      <p:sp>
        <p:nvSpPr>
          <p:cNvPr id="5" name="Footer Placeholder 4">
            <a:extLst>
              <a:ext uri="{FF2B5EF4-FFF2-40B4-BE49-F238E27FC236}">
                <a16:creationId xmlns:a16="http://schemas.microsoft.com/office/drawing/2014/main" id="{B2D49BBD-1223-F9D7-3743-9436D62A4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DC42D4-0658-6F09-DF16-74673C8D1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B2B9-88EE-4B80-973A-7EA4E1CC99EC}" type="slidenum">
              <a:rPr lang="en-US" smtClean="0"/>
              <a:t>‹#›</a:t>
            </a:fld>
            <a:endParaRPr lang="en-US"/>
          </a:p>
        </p:txBody>
      </p:sp>
    </p:spTree>
    <p:extLst>
      <p:ext uri="{BB962C8B-B14F-4D97-AF65-F5344CB8AC3E}">
        <p14:creationId xmlns:p14="http://schemas.microsoft.com/office/powerpoint/2010/main" val="5708024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D457BF-60BB-EE9D-9652-6F543BBABD1C}"/>
              </a:ext>
            </a:extLst>
          </p:cNvPr>
          <p:cNvPicPr>
            <a:picLocks noChangeAspect="1"/>
          </p:cNvPicPr>
          <p:nvPr userDrawn="1"/>
        </p:nvPicPr>
        <p:blipFill rotWithShape="1">
          <a:blip r:embed="rId21"/>
          <a:srcRect l="1016" t="43730" b="621"/>
          <a:stretch/>
        </p:blipFill>
        <p:spPr>
          <a:xfrm>
            <a:off x="-6453" y="1"/>
            <a:ext cx="12198453" cy="6858000"/>
          </a:xfrm>
          <a:prstGeom prst="rect">
            <a:avLst/>
          </a:prstGeom>
        </p:spPr>
      </p:pic>
      <p:sp>
        <p:nvSpPr>
          <p:cNvPr id="2" name="Title Placeholder 1">
            <a:extLst>
              <a:ext uri="{FF2B5EF4-FFF2-40B4-BE49-F238E27FC236}">
                <a16:creationId xmlns:a16="http://schemas.microsoft.com/office/drawing/2014/main" id="{7337D679-0773-3CAC-801A-8DC240596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D1DF5-2B60-CA28-2171-44F9851BB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Text&#10;&#10;Description automatically generated">
            <a:extLst>
              <a:ext uri="{FF2B5EF4-FFF2-40B4-BE49-F238E27FC236}">
                <a16:creationId xmlns:a16="http://schemas.microsoft.com/office/drawing/2014/main" id="{EA30D2F0-BD2B-2728-A5AA-E87B80FF014B}"/>
              </a:ext>
            </a:extLst>
          </p:cNvPr>
          <p:cNvPicPr>
            <a:picLocks noChangeAspect="1"/>
          </p:cNvPicPr>
          <p:nvPr userDrawn="1"/>
        </p:nvPicPr>
        <p:blipFill>
          <a:blip r:embed="rId22"/>
          <a:stretch>
            <a:fillRect/>
          </a:stretch>
        </p:blipFill>
        <p:spPr>
          <a:xfrm>
            <a:off x="10176013" y="6264873"/>
            <a:ext cx="1830632" cy="407771"/>
          </a:xfrm>
          <a:prstGeom prst="rect">
            <a:avLst/>
          </a:prstGeom>
        </p:spPr>
      </p:pic>
    </p:spTree>
    <p:extLst>
      <p:ext uri="{BB962C8B-B14F-4D97-AF65-F5344CB8AC3E}">
        <p14:creationId xmlns:p14="http://schemas.microsoft.com/office/powerpoint/2010/main" val="3848361125"/>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txStyles>
    <p:titleStyle>
      <a:lvl1pPr algn="l" defTabSz="914400" rtl="0" eaLnBrk="1" latinLnBrk="0" hangingPunct="1">
        <a:lnSpc>
          <a:spcPct val="90000"/>
        </a:lnSpc>
        <a:spcBef>
          <a:spcPct val="0"/>
        </a:spcBef>
        <a:buNone/>
        <a:defRPr sz="4400" b="1"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92485-1B1A-7248-AF77-961FAAFDC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D83171-61CB-8B4C-9334-C0EBE0A0C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1CAF3-7BBE-0F4F-A995-E07D2497D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45025-FACF-BD46-AB0E-A5D713DF7827}" type="datetimeFigureOut">
              <a:rPr lang="en-US" smtClean="0"/>
              <a:t>2/1/24</a:t>
            </a:fld>
            <a:endParaRPr lang="en-US"/>
          </a:p>
        </p:txBody>
      </p:sp>
      <p:sp>
        <p:nvSpPr>
          <p:cNvPr id="5" name="Footer Placeholder 4">
            <a:extLst>
              <a:ext uri="{FF2B5EF4-FFF2-40B4-BE49-F238E27FC236}">
                <a16:creationId xmlns:a16="http://schemas.microsoft.com/office/drawing/2014/main" id="{5B100A27-DABE-FC40-A8A5-FF60E59A5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12D8CE-25A0-C34C-B9B8-272BD2E4A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C90B1-0FAA-1C41-A610-5AF0B725885B}" type="slidenum">
              <a:rPr lang="en-US" smtClean="0"/>
              <a:t>‹#›</a:t>
            </a:fld>
            <a:endParaRPr lang="en-US"/>
          </a:p>
        </p:txBody>
      </p:sp>
    </p:spTree>
    <p:extLst>
      <p:ext uri="{BB962C8B-B14F-4D97-AF65-F5344CB8AC3E}">
        <p14:creationId xmlns:p14="http://schemas.microsoft.com/office/powerpoint/2010/main" val="266706304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Lst>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bwMode="auto">
          <a:xfrm>
            <a:off x="0" y="262875"/>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034206" y="2319490"/>
            <a:ext cx="5863771" cy="2161812"/>
            <a:chOff x="3135085" y="2569845"/>
            <a:chExt cx="5863772" cy="2161812"/>
          </a:xfrm>
        </p:grpSpPr>
        <p:sp>
          <p:nvSpPr>
            <p:cNvPr id="14" name="Rectangle 13"/>
            <p:cNvSpPr/>
            <p:nvPr/>
          </p:nvSpPr>
          <p:spPr>
            <a:xfrm>
              <a:off x="3135085" y="2569845"/>
              <a:ext cx="5863771" cy="2045698"/>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135086" y="4615542"/>
              <a:ext cx="5863771" cy="116115"/>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TextBox 10"/>
          <p:cNvSpPr txBox="1"/>
          <p:nvPr/>
        </p:nvSpPr>
        <p:spPr>
          <a:xfrm>
            <a:off x="1128747" y="2172978"/>
            <a:ext cx="9831942" cy="2308324"/>
          </a:xfrm>
          <a:prstGeom prst="rect">
            <a:avLst/>
          </a:prstGeom>
          <a:noFill/>
          <a:effectLst>
            <a:outerShdw blurRad="50800" dist="38100" dir="18900000" algn="b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600" normalizeH="0" baseline="0" noProof="0" dirty="0">
                <a:ln>
                  <a:noFill/>
                </a:ln>
                <a:solidFill>
                  <a:prstClr val="white"/>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DIGITAL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600" normalizeH="0" baseline="0" noProof="0" dirty="0">
                <a:ln>
                  <a:noFill/>
                </a:ln>
                <a:solidFill>
                  <a:prstClr val="white"/>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TRANSFORMATION</a:t>
            </a:r>
          </a:p>
        </p:txBody>
      </p:sp>
      <p:sp>
        <p:nvSpPr>
          <p:cNvPr id="15" name="TextBox 14"/>
          <p:cNvSpPr txBox="1"/>
          <p:nvPr/>
        </p:nvSpPr>
        <p:spPr>
          <a:xfrm>
            <a:off x="4911180" y="3142474"/>
            <a:ext cx="37382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panose="00000500000000000000" pitchFamily="50" charset="0"/>
                <a:ea typeface="Open Sans" panose="020B0606030504020204" pitchFamily="34" charset="0"/>
                <a:cs typeface="Open Sans" panose="020B0606030504020204" pitchFamily="34" charset="0"/>
              </a:rPr>
              <a:t>CHANGE IN ACTION</a:t>
            </a:r>
          </a:p>
        </p:txBody>
      </p:sp>
      <p:sp>
        <p:nvSpPr>
          <p:cNvPr id="2" name="TextBox 1">
            <a:extLst>
              <a:ext uri="{FF2B5EF4-FFF2-40B4-BE49-F238E27FC236}">
                <a16:creationId xmlns:a16="http://schemas.microsoft.com/office/drawing/2014/main" id="{DA54E732-E07F-1B6C-75C3-479565A29574}"/>
              </a:ext>
            </a:extLst>
          </p:cNvPr>
          <p:cNvSpPr txBox="1"/>
          <p:nvPr/>
        </p:nvSpPr>
        <p:spPr>
          <a:xfrm>
            <a:off x="9141579" y="5948794"/>
            <a:ext cx="37382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ontserrat" panose="00000500000000000000" pitchFamily="50" charset="0"/>
                <a:ea typeface="Open Sans" panose="020B0606030504020204" pitchFamily="34" charset="0"/>
                <a:cs typeface="Open Sans" panose="020B0606030504020204" pitchFamily="34" charset="0"/>
              </a:rPr>
              <a:t>CHRISTINA BAUM</a:t>
            </a:r>
            <a:br>
              <a:rPr kumimoji="0" 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ontserrat" panose="00000500000000000000" pitchFamily="50" charset="0"/>
                <a:ea typeface="Open Sans" panose="020B0606030504020204" pitchFamily="34" charset="0"/>
                <a:cs typeface="Open Sans" panose="020B0606030504020204" pitchFamily="34" charset="0"/>
              </a:rPr>
            </a:br>
            <a:r>
              <a:rPr kumimoji="0" 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ontserrat" panose="00000500000000000000" pitchFamily="50" charset="0"/>
                <a:ea typeface="Open Sans" panose="020B0606030504020204" pitchFamily="34" charset="0"/>
                <a:cs typeface="Open Sans" panose="020B0606030504020204" pitchFamily="34" charset="0"/>
              </a:rPr>
              <a:t>Vice President &amp; CIO</a:t>
            </a:r>
          </a:p>
        </p:txBody>
      </p:sp>
    </p:spTree>
    <p:extLst>
      <p:ext uri="{BB962C8B-B14F-4D97-AF65-F5344CB8AC3E}">
        <p14:creationId xmlns:p14="http://schemas.microsoft.com/office/powerpoint/2010/main" val="240915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ces in Copilot subscriptions">
            <a:extLst>
              <a:ext uri="{FF2B5EF4-FFF2-40B4-BE49-F238E27FC236}">
                <a16:creationId xmlns:a16="http://schemas.microsoft.com/office/drawing/2014/main" id="{87D1907D-6063-532B-1D7A-81FE689AE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9050"/>
            <a:ext cx="11420475" cy="68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55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34F3E-F77C-82EB-52CC-FE96D54A5E91}"/>
              </a:ext>
            </a:extLst>
          </p:cNvPr>
          <p:cNvSpPr>
            <a:spLocks noGrp="1"/>
          </p:cNvSpPr>
          <p:nvPr>
            <p:ph type="title"/>
          </p:nvPr>
        </p:nvSpPr>
        <p:spPr>
          <a:xfrm>
            <a:off x="326066" y="30278"/>
            <a:ext cx="10515600" cy="1325563"/>
          </a:xfrm>
        </p:spPr>
        <p:txBody>
          <a:bodyPr/>
          <a:lstStyle/>
          <a:p>
            <a:r>
              <a:rPr lang="en-US" dirty="0"/>
              <a:t>Evolution of LLMs</a:t>
            </a:r>
          </a:p>
        </p:txBody>
      </p:sp>
      <p:sp>
        <p:nvSpPr>
          <p:cNvPr id="4" name="Content Placeholder 3">
            <a:extLst>
              <a:ext uri="{FF2B5EF4-FFF2-40B4-BE49-F238E27FC236}">
                <a16:creationId xmlns:a16="http://schemas.microsoft.com/office/drawing/2014/main" id="{AA212932-FF30-18AC-5A12-DFEDDB9B41C8}"/>
              </a:ext>
            </a:extLst>
          </p:cNvPr>
          <p:cNvSpPr>
            <a:spLocks noGrp="1"/>
          </p:cNvSpPr>
          <p:nvPr>
            <p:ph sz="half" idx="2"/>
          </p:nvPr>
        </p:nvSpPr>
        <p:spPr>
          <a:xfrm>
            <a:off x="326066" y="1258696"/>
            <a:ext cx="10515600" cy="5218446"/>
          </a:xfrm>
        </p:spPr>
        <p:txBody>
          <a:bodyPr>
            <a:normAutofit fontScale="85000" lnSpcReduction="20000"/>
          </a:bodyPr>
          <a:lstStyle/>
          <a:p>
            <a:r>
              <a:rPr lang="en-US" dirty="0"/>
              <a:t>ChatGPT – 3.5 </a:t>
            </a:r>
          </a:p>
          <a:p>
            <a:pPr lvl="1"/>
            <a:r>
              <a:rPr lang="en-US" dirty="0"/>
              <a:t>Trained until January 2022</a:t>
            </a:r>
          </a:p>
          <a:p>
            <a:r>
              <a:rPr lang="en-US" dirty="0"/>
              <a:t>ChatGPT – 4.0 </a:t>
            </a:r>
          </a:p>
          <a:p>
            <a:pPr lvl="1"/>
            <a:r>
              <a:rPr lang="en-US" dirty="0"/>
              <a:t>“More reliable, creative, and able to </a:t>
            </a:r>
          </a:p>
          <a:p>
            <a:pPr marL="914400" lvl="2" indent="0">
              <a:buNone/>
            </a:pPr>
            <a:r>
              <a:rPr lang="en-US" sz="2500" dirty="0"/>
              <a:t>handle much more nuanced</a:t>
            </a:r>
          </a:p>
          <a:p>
            <a:pPr marL="914400" lvl="2" indent="0">
              <a:buNone/>
            </a:pPr>
            <a:r>
              <a:rPr lang="en-US" sz="2500" dirty="0"/>
              <a:t>instructions”</a:t>
            </a:r>
          </a:p>
          <a:p>
            <a:pPr lvl="1"/>
            <a:r>
              <a:rPr lang="en-US" dirty="0"/>
              <a:t>Can take images as inputs</a:t>
            </a:r>
          </a:p>
          <a:p>
            <a:pPr lvl="1"/>
            <a:r>
              <a:rPr lang="en-US" dirty="0"/>
              <a:t>Can interact with external interfaces</a:t>
            </a:r>
          </a:p>
          <a:p>
            <a:r>
              <a:rPr lang="en-US" dirty="0"/>
              <a:t>ChatGPT – 4.0 Turbo</a:t>
            </a:r>
          </a:p>
          <a:p>
            <a:pPr lvl="1"/>
            <a:r>
              <a:rPr lang="en-US" dirty="0"/>
              <a:t>Trained through April 2023</a:t>
            </a:r>
          </a:p>
          <a:p>
            <a:pPr lvl="1"/>
            <a:r>
              <a:rPr lang="en-US" dirty="0"/>
              <a:t>More efficient and upgraded</a:t>
            </a:r>
          </a:p>
          <a:p>
            <a:pPr lvl="1"/>
            <a:r>
              <a:rPr lang="en-US" dirty="0"/>
              <a:t>Offers “Copyright Shield”</a:t>
            </a:r>
          </a:p>
          <a:p>
            <a:pPr lvl="2"/>
            <a:r>
              <a:rPr lang="en-US" dirty="0"/>
              <a:t>“…we will now step in and defend our customers, and pay the costs incurred, if you face legal claims around copyright infringement. This applies to generally available features of ChatGPT Enterprise and our developer platform.”</a:t>
            </a:r>
          </a:p>
          <a:p>
            <a:pPr lvl="1"/>
            <a:r>
              <a:rPr lang="en-US" dirty="0"/>
              <a:t>Can fit the equivalent of more than 300 pages of text in a single prompt</a:t>
            </a:r>
          </a:p>
          <a:p>
            <a:pPr lvl="1"/>
            <a:r>
              <a:rPr lang="en-US" dirty="0"/>
              <a:t>3x cheaper for input tokens (prompts) and 2x cheaper for output tokens (responses)</a:t>
            </a:r>
          </a:p>
        </p:txBody>
      </p:sp>
      <p:pic>
        <p:nvPicPr>
          <p:cNvPr id="5122" name="Picture 2" descr="GPT-4 Turbo vs GPT-4: What Is OpenAI's ChatGPT Turbo?">
            <a:extLst>
              <a:ext uri="{FF2B5EF4-FFF2-40B4-BE49-F238E27FC236}">
                <a16:creationId xmlns:a16="http://schemas.microsoft.com/office/drawing/2014/main" id="{69011459-FC68-9BFA-13C5-5B82137D8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866" y="1317699"/>
            <a:ext cx="6156251" cy="307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13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DC67-B872-53AA-8923-099D2BC4D192}"/>
              </a:ext>
            </a:extLst>
          </p:cNvPr>
          <p:cNvSpPr>
            <a:spLocks noGrp="1"/>
          </p:cNvSpPr>
          <p:nvPr>
            <p:ph type="title"/>
          </p:nvPr>
        </p:nvSpPr>
        <p:spPr/>
        <p:txBody>
          <a:bodyPr/>
          <a:lstStyle/>
          <a:p>
            <a:r>
              <a:rPr lang="en-US" dirty="0"/>
              <a:t>Concerns with Gen AI</a:t>
            </a:r>
          </a:p>
        </p:txBody>
      </p:sp>
      <p:sp>
        <p:nvSpPr>
          <p:cNvPr id="5" name="Text Placeholder 4">
            <a:extLst>
              <a:ext uri="{FF2B5EF4-FFF2-40B4-BE49-F238E27FC236}">
                <a16:creationId xmlns:a16="http://schemas.microsoft.com/office/drawing/2014/main" id="{9A1DE0F3-2F36-F992-A5FB-86577F9624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6520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384587-D010-21BF-FF84-AFC5A3DC1E0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rgbClr val="656D78"/>
                </a:solidFill>
                <a:effectLst/>
                <a:uLnTx/>
                <a:uFillTx/>
                <a:latin typeface="Calibri Light" panose="020F0302020204030204"/>
                <a:ea typeface="+mj-ea"/>
                <a:cs typeface="+mj-cs"/>
              </a:rPr>
              <a:t>Weaknesses in ChatGPT</a:t>
            </a:r>
          </a:p>
        </p:txBody>
      </p:sp>
      <p:pic>
        <p:nvPicPr>
          <p:cNvPr id="6" name="Picture 2" descr="What are the advantages and disadvantages of having A.I.? - Machine  Learning - Safe AI - Open AI - Quora">
            <a:extLst>
              <a:ext uri="{FF2B5EF4-FFF2-40B4-BE49-F238E27FC236}">
                <a16:creationId xmlns:a16="http://schemas.microsoft.com/office/drawing/2014/main" id="{6BE68ED9-6A94-1DB4-D02C-DE21589BD1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14" r="16637"/>
          <a:stretch/>
        </p:blipFill>
        <p:spPr bwMode="auto">
          <a:xfrm>
            <a:off x="688075" y="1825625"/>
            <a:ext cx="5181600" cy="4351338"/>
          </a:xfrm>
          <a:prstGeom prst="rect">
            <a:avLst/>
          </a:prstGeom>
          <a:solidFill>
            <a:srgbClr val="FFFFFF"/>
          </a:solidFill>
        </p:spPr>
      </p:pic>
      <p:sp>
        <p:nvSpPr>
          <p:cNvPr id="4" name="TextBox 3">
            <a:extLst>
              <a:ext uri="{FF2B5EF4-FFF2-40B4-BE49-F238E27FC236}">
                <a16:creationId xmlns:a16="http://schemas.microsoft.com/office/drawing/2014/main" id="{FAF1278F-F67A-F621-17D9-E5F0037B6998}"/>
              </a:ext>
            </a:extLst>
          </p:cNvPr>
          <p:cNvSpPr txBox="1"/>
          <p:nvPr/>
        </p:nvSpPr>
        <p:spPr>
          <a:xfrm>
            <a:off x="6322326" y="1825625"/>
            <a:ext cx="5181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656D78"/>
                </a:solidFill>
                <a:effectLst/>
                <a:uLnTx/>
                <a:uFillTx/>
                <a:latin typeface="Calibri" panose="020F0502020204030204"/>
                <a:ea typeface="+mn-ea"/>
                <a:cs typeface="+mn-cs"/>
              </a:rPr>
              <a:t>“Hallucinations” (makes up answers that sound credible)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656D78"/>
                </a:solidFill>
                <a:effectLst/>
                <a:uLnTx/>
                <a:uFillTx/>
                <a:latin typeface="Calibri" panose="020F0502020204030204"/>
                <a:ea typeface="+mn-ea"/>
                <a:cs typeface="+mn-cs"/>
              </a:rPr>
              <a:t>Citations (cites articles or works that seem legitimate but are not real)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656D78"/>
                </a:solidFill>
                <a:effectLst/>
                <a:uLnTx/>
                <a:uFillTx/>
                <a:latin typeface="Calibri" panose="020F0502020204030204"/>
                <a:ea typeface="+mn-ea"/>
                <a:cs typeface="+mn-cs"/>
              </a:rPr>
              <a:t>Lack of context</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656D78"/>
                </a:solidFill>
                <a:effectLst/>
                <a:uLnTx/>
                <a:uFillTx/>
                <a:latin typeface="Calibri" panose="020F0502020204030204"/>
                <a:ea typeface="+mn-ea"/>
                <a:cs typeface="+mn-cs"/>
              </a:rPr>
              <a:t>“Grounding”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656D78"/>
                </a:solidFill>
                <a:effectLst/>
                <a:uLnTx/>
                <a:uFillTx/>
                <a:latin typeface="Calibri" panose="020F0502020204030204"/>
                <a:ea typeface="+mn-ea"/>
                <a:cs typeface="+mn-cs"/>
              </a:rPr>
              <a:t>Bias (can perpetuate and amplify bias present in the training data)</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656D78"/>
                </a:solidFill>
                <a:effectLst/>
                <a:uLnTx/>
                <a:uFillTx/>
                <a:latin typeface="Calibri" panose="020F0502020204030204"/>
                <a:ea typeface="+mn-ea"/>
                <a:cs typeface="+mn-cs"/>
              </a:rPr>
              <a:t>A notable example is AI in hiring processes where research has shown it exhibits gender and racial biases, favoring certain groups over others.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656D7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77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384587-D010-21BF-FF84-AFC5A3DC1E0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rgbClr val="656D78"/>
                </a:solidFill>
                <a:effectLst/>
                <a:uLnTx/>
                <a:uFillTx/>
                <a:latin typeface="Calibri Light" panose="020F0302020204030204"/>
                <a:ea typeface="+mj-ea"/>
                <a:cs typeface="+mj-cs"/>
              </a:rPr>
              <a:t>Weaknesses in ChatGPT</a:t>
            </a:r>
          </a:p>
        </p:txBody>
      </p:sp>
      <p:pic>
        <p:nvPicPr>
          <p:cNvPr id="1026" name="Picture 2" descr="A new approach to teaching science can help inoculate against misinformation,  Stanford researchers say | Stanford Graduate School of Education">
            <a:extLst>
              <a:ext uri="{FF2B5EF4-FFF2-40B4-BE49-F238E27FC236}">
                <a16:creationId xmlns:a16="http://schemas.microsoft.com/office/drawing/2014/main" id="{B7145EA7-53D5-E5B8-2D1D-13D6DEDA87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277234"/>
            <a:ext cx="5181600" cy="3448119"/>
          </a:xfrm>
          <a:prstGeom prst="rect">
            <a:avLst/>
          </a:prstGeom>
          <a:solidFill>
            <a:srgbClr val="FFFFFF"/>
          </a:solidFill>
        </p:spPr>
      </p:pic>
      <p:sp>
        <p:nvSpPr>
          <p:cNvPr id="4" name="TextBox 3">
            <a:extLst>
              <a:ext uri="{FF2B5EF4-FFF2-40B4-BE49-F238E27FC236}">
                <a16:creationId xmlns:a16="http://schemas.microsoft.com/office/drawing/2014/main" id="{FAF1278F-F67A-F621-17D9-E5F0037B6998}"/>
              </a:ext>
            </a:extLst>
          </p:cNvPr>
          <p:cNvSpPr txBox="1"/>
          <p:nvPr/>
        </p:nvSpPr>
        <p:spPr>
          <a:xfrm>
            <a:off x="6475098" y="1396774"/>
            <a:ext cx="5181600" cy="5032376"/>
          </a:xfrm>
          <a:prstGeom prst="rect">
            <a:avLst/>
          </a:prstGeom>
        </p:spPr>
        <p:txBody>
          <a:bodyPr vert="horz" lIns="91440" tIns="45720" rIns="91440" bIns="45720" rtlCol="0">
            <a:normAutofit fontScale="92500" lnSpcReduction="20000"/>
          </a:bodyPr>
          <a:lstStyle/>
          <a:p>
            <a:pPr marL="228600" indent="-228600">
              <a:lnSpc>
                <a:spcPct val="90000"/>
              </a:lnSpc>
              <a:spcBef>
                <a:spcPts val="1000"/>
              </a:spcBef>
              <a:buFont typeface="Arial" panose="020B0604020202020204" pitchFamily="34" charset="0"/>
              <a:buChar char="•"/>
            </a:pPr>
            <a:r>
              <a:rPr lang="en-US" sz="2200" dirty="0">
                <a:solidFill>
                  <a:srgbClr val="656D78"/>
                </a:solidFill>
                <a:latin typeface="Calibri" panose="020F0502020204030204"/>
              </a:rPr>
              <a:t>“Mis-information”</a:t>
            </a:r>
          </a:p>
          <a:p>
            <a:pPr marL="228600" indent="-228600">
              <a:lnSpc>
                <a:spcPct val="90000"/>
              </a:lnSpc>
              <a:spcBef>
                <a:spcPts val="1000"/>
              </a:spcBef>
              <a:buFont typeface="Arial" panose="020B0604020202020204" pitchFamily="34" charset="0"/>
              <a:buChar char="•"/>
            </a:pPr>
            <a:r>
              <a:rPr lang="en-US" sz="2200" dirty="0">
                <a:solidFill>
                  <a:srgbClr val="656D78"/>
                </a:solidFill>
                <a:latin typeface="Calibri" panose="020F0502020204030204"/>
              </a:rPr>
              <a:t>Canadian research with ChatGPT 3 published December 2023, provided 1,200 statements</a:t>
            </a:r>
          </a:p>
          <a:p>
            <a:pPr marL="228600" indent="-228600">
              <a:lnSpc>
                <a:spcPct val="90000"/>
              </a:lnSpc>
              <a:spcBef>
                <a:spcPts val="1000"/>
              </a:spcBef>
              <a:buFont typeface="Arial" panose="020B0604020202020204" pitchFamily="34" charset="0"/>
              <a:buChar char="•"/>
            </a:pPr>
            <a:r>
              <a:rPr lang="en-US" sz="2200" dirty="0">
                <a:solidFill>
                  <a:srgbClr val="656D78"/>
                </a:solidFill>
                <a:latin typeface="Calibri" panose="020F0502020204030204"/>
              </a:rPr>
              <a:t>Facts, conspiracy theories, controversial statements, misconceptions, stereotypes, fiction</a:t>
            </a:r>
          </a:p>
          <a:p>
            <a:pPr marL="228600" indent="-228600">
              <a:lnSpc>
                <a:spcPct val="90000"/>
              </a:lnSpc>
              <a:spcBef>
                <a:spcPts val="1000"/>
              </a:spcBef>
              <a:buFont typeface="Arial" panose="020B0604020202020204" pitchFamily="34" charset="0"/>
              <a:buChar char="•"/>
            </a:pPr>
            <a:r>
              <a:rPr lang="en-US" sz="2200" dirty="0">
                <a:solidFill>
                  <a:srgbClr val="656D78"/>
                </a:solidFill>
                <a:latin typeface="Calibri" panose="020F0502020204030204"/>
              </a:rPr>
              <a:t>FACT: “Discrimination based on gender is illegal in most countries.”</a:t>
            </a:r>
          </a:p>
          <a:p>
            <a:pPr marL="228600" indent="-228600">
              <a:lnSpc>
                <a:spcPct val="90000"/>
              </a:lnSpc>
              <a:spcBef>
                <a:spcPts val="1000"/>
              </a:spcBef>
              <a:buFont typeface="Arial" panose="020B0604020202020204" pitchFamily="34" charset="0"/>
              <a:buChar char="•"/>
            </a:pPr>
            <a:r>
              <a:rPr lang="en-US" sz="2200" dirty="0">
                <a:solidFill>
                  <a:srgbClr val="656D78"/>
                </a:solidFill>
                <a:latin typeface="Calibri" panose="020F0502020204030204"/>
              </a:rPr>
              <a:t>CONSPIRACY THEORY: “The CIA is responsible for the </a:t>
            </a:r>
            <a:r>
              <a:rPr lang="en-US" sz="2200" dirty="0" err="1">
                <a:solidFill>
                  <a:srgbClr val="656D78"/>
                </a:solidFill>
                <a:latin typeface="Calibri" panose="020F0502020204030204"/>
              </a:rPr>
              <a:t>assasination</a:t>
            </a:r>
            <a:r>
              <a:rPr lang="en-US" sz="2200" dirty="0">
                <a:solidFill>
                  <a:srgbClr val="656D78"/>
                </a:solidFill>
                <a:latin typeface="Calibri" panose="020F0502020204030204"/>
              </a:rPr>
              <a:t> of JFK.”</a:t>
            </a:r>
          </a:p>
          <a:p>
            <a:pPr marL="228600" indent="-228600">
              <a:lnSpc>
                <a:spcPct val="90000"/>
              </a:lnSpc>
              <a:spcBef>
                <a:spcPts val="1000"/>
              </a:spcBef>
              <a:buFont typeface="Arial" panose="020B0604020202020204" pitchFamily="34" charset="0"/>
              <a:buChar char="•"/>
            </a:pPr>
            <a:r>
              <a:rPr lang="en-US" sz="2200" dirty="0">
                <a:solidFill>
                  <a:srgbClr val="656D78"/>
                </a:solidFill>
                <a:latin typeface="Calibri" panose="020F0502020204030204"/>
              </a:rPr>
              <a:t>MISCONCEPTION: “Not only does chocolate accelerate weight loss, but it leads to healthier cholesterol levels and overall increased well-being.”</a:t>
            </a:r>
          </a:p>
          <a:p>
            <a:pPr marL="228600" indent="-228600">
              <a:lnSpc>
                <a:spcPct val="90000"/>
              </a:lnSpc>
              <a:spcBef>
                <a:spcPts val="1000"/>
              </a:spcBef>
              <a:buFont typeface="Arial" panose="020B0604020202020204" pitchFamily="34" charset="0"/>
              <a:buChar char="•"/>
            </a:pPr>
            <a:r>
              <a:rPr lang="en-US" sz="2200" dirty="0">
                <a:solidFill>
                  <a:srgbClr val="656D78"/>
                </a:solidFill>
                <a:latin typeface="Calibri" panose="020F0502020204030204"/>
              </a:rPr>
              <a:t>“When the researchers put the statements to ChatGPT-3, the generative-AI tool “agreed with incorrect statements between 4.8 percent and 26 percent of the time, depending on the statement category”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656D7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18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EA2-0F7D-2E2E-9B94-5D89E5568B9C}"/>
              </a:ext>
            </a:extLst>
          </p:cNvPr>
          <p:cNvSpPr>
            <a:spLocks noGrp="1"/>
          </p:cNvSpPr>
          <p:nvPr>
            <p:ph type="title"/>
          </p:nvPr>
        </p:nvSpPr>
        <p:spPr>
          <a:xfrm>
            <a:off x="600739" y="319309"/>
            <a:ext cx="10515600" cy="1325563"/>
          </a:xfrm>
        </p:spPr>
        <p:txBody>
          <a:bodyPr/>
          <a:lstStyle/>
          <a:p>
            <a:r>
              <a:rPr lang="en-US" dirty="0"/>
              <a:t>Privacy Concerns</a:t>
            </a:r>
          </a:p>
        </p:txBody>
      </p:sp>
      <p:sp>
        <p:nvSpPr>
          <p:cNvPr id="4" name="Content Placeholder 3">
            <a:extLst>
              <a:ext uri="{FF2B5EF4-FFF2-40B4-BE49-F238E27FC236}">
                <a16:creationId xmlns:a16="http://schemas.microsoft.com/office/drawing/2014/main" id="{0D717F96-F4BE-84C3-AA84-E780C1234571}"/>
              </a:ext>
            </a:extLst>
          </p:cNvPr>
          <p:cNvSpPr>
            <a:spLocks noGrp="1"/>
          </p:cNvSpPr>
          <p:nvPr>
            <p:ph sz="half" idx="2"/>
          </p:nvPr>
        </p:nvSpPr>
        <p:spPr>
          <a:xfrm>
            <a:off x="522016" y="1670969"/>
            <a:ext cx="10317126" cy="4944139"/>
          </a:xfrm>
        </p:spPr>
        <p:txBody>
          <a:bodyPr>
            <a:normAutofit fontScale="77500" lnSpcReduction="20000"/>
          </a:bodyPr>
          <a:lstStyle/>
          <a:p>
            <a:r>
              <a:rPr lang="en-US" dirty="0"/>
              <a:t>ChatGPT collects a lot of data about you</a:t>
            </a:r>
          </a:p>
          <a:p>
            <a:pPr lvl="1"/>
            <a:r>
              <a:rPr lang="en-US" dirty="0"/>
              <a:t>Log data (IP Address, browser type, settings)</a:t>
            </a:r>
          </a:p>
          <a:p>
            <a:pPr lvl="1"/>
            <a:r>
              <a:rPr lang="en-US" dirty="0"/>
              <a:t>User input (prompts you enter, files you share, etc.)</a:t>
            </a:r>
          </a:p>
          <a:p>
            <a:pPr lvl="1"/>
            <a:r>
              <a:rPr lang="en-US" dirty="0"/>
              <a:t>Usage data</a:t>
            </a:r>
          </a:p>
          <a:p>
            <a:pPr lvl="1"/>
            <a:r>
              <a:rPr lang="en-US" dirty="0"/>
              <a:t>Device information</a:t>
            </a:r>
          </a:p>
          <a:p>
            <a:pPr lvl="1"/>
            <a:r>
              <a:rPr lang="en-US" dirty="0"/>
              <a:t>Cookies (stores browsing activity and can track you across the internet)</a:t>
            </a:r>
          </a:p>
          <a:p>
            <a:pPr algn="l"/>
            <a:r>
              <a:rPr lang="en-US" b="0" i="0" dirty="0">
                <a:solidFill>
                  <a:srgbClr val="424242"/>
                </a:solidFill>
                <a:effectLst/>
                <a:latin typeface="avenir-roman"/>
              </a:rPr>
              <a:t>According to OpenAI, the information is used for the following purposes:</a:t>
            </a:r>
          </a:p>
          <a:p>
            <a:pPr lvl="1"/>
            <a:r>
              <a:rPr lang="en-US" sz="2500" dirty="0"/>
              <a:t>To maintain and analyze its services</a:t>
            </a:r>
          </a:p>
          <a:p>
            <a:pPr lvl="1"/>
            <a:r>
              <a:rPr lang="en-US" sz="2500" dirty="0"/>
              <a:t>To conduct research</a:t>
            </a:r>
          </a:p>
          <a:p>
            <a:pPr lvl="1"/>
            <a:r>
              <a:rPr lang="en-US" sz="2500" dirty="0"/>
              <a:t>To communicate with the users</a:t>
            </a:r>
          </a:p>
          <a:p>
            <a:pPr lvl="1"/>
            <a:r>
              <a:rPr lang="en-US" sz="2500" dirty="0"/>
              <a:t>To develop new programs and services</a:t>
            </a:r>
          </a:p>
          <a:p>
            <a:pPr lvl="1"/>
            <a:r>
              <a:rPr lang="en-US" sz="2500" dirty="0"/>
              <a:t>To prevent misuse of the service </a:t>
            </a:r>
          </a:p>
          <a:p>
            <a:pPr lvl="1"/>
            <a:r>
              <a:rPr lang="en-US" sz="2500" dirty="0"/>
              <a:t>To comply with legal obligations and legal process</a:t>
            </a:r>
          </a:p>
          <a:p>
            <a:r>
              <a:rPr lang="en-US" dirty="0"/>
              <a:t>All of your interactions are stored and may be used to train the AI model</a:t>
            </a:r>
          </a:p>
          <a:p>
            <a:pPr lvl="1"/>
            <a:r>
              <a:rPr lang="en-US" dirty="0"/>
              <a:t>PII (Personally Identifiable Information)</a:t>
            </a:r>
          </a:p>
          <a:p>
            <a:pPr lvl="1"/>
            <a:r>
              <a:rPr lang="en-US" dirty="0"/>
              <a:t>Research Information</a:t>
            </a:r>
          </a:p>
          <a:p>
            <a:r>
              <a:rPr lang="en-US" sz="3600" b="1" dirty="0"/>
              <a:t>Assume all of the information that you share is public domain!!!</a:t>
            </a:r>
          </a:p>
          <a:p>
            <a:endParaRPr lang="en-US" dirty="0"/>
          </a:p>
        </p:txBody>
      </p:sp>
      <p:pic>
        <p:nvPicPr>
          <p:cNvPr id="12298" name="Picture 10" descr="The Social Impact of Artificial Intelligence and Data Privacy Issues -  Simple Talk">
            <a:extLst>
              <a:ext uri="{FF2B5EF4-FFF2-40B4-BE49-F238E27FC236}">
                <a16:creationId xmlns:a16="http://schemas.microsoft.com/office/drawing/2014/main" id="{FBBCC2C6-AF7E-5ABF-76C4-8B56C9A5F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016" y="319309"/>
            <a:ext cx="4237849" cy="223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1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DC67-B872-53AA-8923-099D2BC4D192}"/>
              </a:ext>
            </a:extLst>
          </p:cNvPr>
          <p:cNvSpPr>
            <a:spLocks noGrp="1"/>
          </p:cNvSpPr>
          <p:nvPr>
            <p:ph type="title"/>
          </p:nvPr>
        </p:nvSpPr>
        <p:spPr/>
        <p:txBody>
          <a:bodyPr/>
          <a:lstStyle/>
          <a:p>
            <a:r>
              <a:rPr lang="en-US" dirty="0"/>
              <a:t>UVU’s Enterprise Option – Microsoft Copilot</a:t>
            </a:r>
          </a:p>
        </p:txBody>
      </p:sp>
      <p:sp>
        <p:nvSpPr>
          <p:cNvPr id="5" name="Text Placeholder 4">
            <a:extLst>
              <a:ext uri="{FF2B5EF4-FFF2-40B4-BE49-F238E27FC236}">
                <a16:creationId xmlns:a16="http://schemas.microsoft.com/office/drawing/2014/main" id="{9A1DE0F3-2F36-F992-A5FB-86577F9624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019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ces in Copilot subscriptions">
            <a:extLst>
              <a:ext uri="{FF2B5EF4-FFF2-40B4-BE49-F238E27FC236}">
                <a16:creationId xmlns:a16="http://schemas.microsoft.com/office/drawing/2014/main" id="{87D1907D-6063-532B-1D7A-81FE689AE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9050"/>
            <a:ext cx="11420475" cy="68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64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3B94-B6B5-838F-D4BF-C4376D39719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mj-lt"/>
                <a:ea typeface="+mj-ea"/>
                <a:cs typeface="+mj-cs"/>
              </a:rPr>
              <a:t>Commercial Data Protection</a:t>
            </a:r>
          </a:p>
        </p:txBody>
      </p:sp>
      <p:pic>
        <p:nvPicPr>
          <p:cNvPr id="8194" name="Picture 2" descr="How companies can secure and protect customers' personal data">
            <a:extLst>
              <a:ext uri="{FF2B5EF4-FFF2-40B4-BE49-F238E27FC236}">
                <a16:creationId xmlns:a16="http://schemas.microsoft.com/office/drawing/2014/main" id="{1889E4D8-ED17-55D6-D080-2F116E2B3C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446" y="2449224"/>
            <a:ext cx="5362354" cy="3002918"/>
          </a:xfrm>
          <a:prstGeom prst="rect">
            <a:avLst/>
          </a:prstGeom>
          <a:solidFill>
            <a:srgbClr val="FFFFFF"/>
          </a:solidFill>
        </p:spPr>
      </p:pic>
      <p:sp>
        <p:nvSpPr>
          <p:cNvPr id="5" name="TextBox 4">
            <a:extLst>
              <a:ext uri="{FF2B5EF4-FFF2-40B4-BE49-F238E27FC236}">
                <a16:creationId xmlns:a16="http://schemas.microsoft.com/office/drawing/2014/main" id="{27F3D57B-72A1-DD4A-CBC6-D81C73B5B8A5}"/>
              </a:ext>
            </a:extLst>
          </p:cNvPr>
          <p:cNvSpPr txBox="1"/>
          <p:nvPr/>
        </p:nvSpPr>
        <p:spPr>
          <a:xfrm>
            <a:off x="6352954" y="2178824"/>
            <a:ext cx="5181600" cy="366485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800" dirty="0"/>
              <a:t>Chat data is NOT permanently stored (also limits history to the session)</a:t>
            </a:r>
          </a:p>
          <a:p>
            <a:pPr marL="228600" indent="-228600">
              <a:lnSpc>
                <a:spcPct val="90000"/>
              </a:lnSpc>
              <a:spcBef>
                <a:spcPts val="1000"/>
              </a:spcBef>
              <a:buFont typeface="Arial" panose="020B0604020202020204" pitchFamily="34" charset="0"/>
              <a:buChar char="•"/>
            </a:pPr>
            <a:r>
              <a:rPr lang="en-US" sz="2800" dirty="0"/>
              <a:t>Microsoft has NO direct access</a:t>
            </a:r>
          </a:p>
          <a:p>
            <a:pPr marL="228600" indent="-228600">
              <a:lnSpc>
                <a:spcPct val="90000"/>
              </a:lnSpc>
              <a:spcBef>
                <a:spcPts val="1000"/>
              </a:spcBef>
              <a:buFont typeface="Arial" panose="020B0604020202020204" pitchFamily="34" charset="0"/>
              <a:buChar char="•"/>
            </a:pPr>
            <a:r>
              <a:rPr lang="en-US" sz="2800" dirty="0"/>
              <a:t>Session info is stored for 30 days then deleted</a:t>
            </a:r>
          </a:p>
          <a:p>
            <a:pPr marL="228600" indent="-228600">
              <a:lnSpc>
                <a:spcPct val="90000"/>
              </a:lnSpc>
              <a:spcBef>
                <a:spcPts val="1000"/>
              </a:spcBef>
              <a:buFont typeface="Arial" panose="020B0604020202020204" pitchFamily="34" charset="0"/>
              <a:buChar char="•"/>
            </a:pPr>
            <a:r>
              <a:rPr lang="en-US" sz="2800" dirty="0"/>
              <a:t>The chat data is NOT used to train the models</a:t>
            </a:r>
          </a:p>
          <a:p>
            <a:pPr marL="228600" indent="-228600">
              <a:lnSpc>
                <a:spcPct val="90000"/>
              </a:lnSpc>
              <a:spcBef>
                <a:spcPts val="100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1879525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ces in Copilot subscriptions">
            <a:extLst>
              <a:ext uri="{FF2B5EF4-FFF2-40B4-BE49-F238E27FC236}">
                <a16:creationId xmlns:a16="http://schemas.microsoft.com/office/drawing/2014/main" id="{87D1907D-6063-532B-1D7A-81FE689AE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9050"/>
            <a:ext cx="11420475" cy="68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41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urglass and a calendar">
            <a:extLst>
              <a:ext uri="{FF2B5EF4-FFF2-40B4-BE49-F238E27FC236}">
                <a16:creationId xmlns:a16="http://schemas.microsoft.com/office/drawing/2014/main" id="{45B91622-6447-0747-4154-730D0CDAD98C}"/>
              </a:ext>
            </a:extLst>
          </p:cNvPr>
          <p:cNvPicPr>
            <a:picLocks noChangeAspect="1"/>
          </p:cNvPicPr>
          <p:nvPr/>
        </p:nvPicPr>
        <p:blipFill rotWithShape="1">
          <a:blip r:embed="rId2"/>
          <a:srcRect l="20216" r="-2" b="-2"/>
          <a:stretch/>
        </p:blipFill>
        <p:spPr>
          <a:xfrm>
            <a:off x="6741130" y="1659857"/>
            <a:ext cx="5181600" cy="4351338"/>
          </a:xfrm>
          <a:prstGeom prst="rect">
            <a:avLst/>
          </a:prstGeom>
          <a:noFill/>
        </p:spPr>
      </p:pic>
      <p:sp>
        <p:nvSpPr>
          <p:cNvPr id="2" name="Title 1">
            <a:extLst>
              <a:ext uri="{FF2B5EF4-FFF2-40B4-BE49-F238E27FC236}">
                <a16:creationId xmlns:a16="http://schemas.microsoft.com/office/drawing/2014/main" id="{3896F8C0-4EDF-1AA8-71A2-0C9345B8CCD3}"/>
              </a:ext>
            </a:extLst>
          </p:cNvPr>
          <p:cNvSpPr>
            <a:spLocks noGrp="1"/>
          </p:cNvSpPr>
          <p:nvPr>
            <p:ph type="title"/>
          </p:nvPr>
        </p:nvSpPr>
        <p:spPr>
          <a:xfrm>
            <a:off x="743754" y="373833"/>
            <a:ext cx="10515600" cy="1325563"/>
          </a:xfrm>
        </p:spPr>
        <p:txBody>
          <a:bodyPr anchor="ctr">
            <a:normAutofit/>
          </a:bodyPr>
          <a:lstStyle/>
          <a:p>
            <a:r>
              <a:rPr lang="en-US" dirty="0"/>
              <a:t>Today’s Agenda</a:t>
            </a:r>
          </a:p>
        </p:txBody>
      </p:sp>
      <p:sp>
        <p:nvSpPr>
          <p:cNvPr id="3" name="Content Placeholder 2">
            <a:extLst>
              <a:ext uri="{FF2B5EF4-FFF2-40B4-BE49-F238E27FC236}">
                <a16:creationId xmlns:a16="http://schemas.microsoft.com/office/drawing/2014/main" id="{89456109-1BEE-C3B4-6517-3CCA791856BB}"/>
              </a:ext>
            </a:extLst>
          </p:cNvPr>
          <p:cNvSpPr>
            <a:spLocks noGrp="1"/>
          </p:cNvSpPr>
          <p:nvPr>
            <p:ph sz="half" idx="1"/>
          </p:nvPr>
        </p:nvSpPr>
        <p:spPr>
          <a:xfrm>
            <a:off x="743754" y="2154281"/>
            <a:ext cx="6814406" cy="2925759"/>
          </a:xfrm>
        </p:spPr>
        <p:txBody>
          <a:bodyPr>
            <a:normAutofit/>
          </a:bodyPr>
          <a:lstStyle/>
          <a:p>
            <a:r>
              <a:rPr lang="en-US" dirty="0"/>
              <a:t>Overview of Generative AI</a:t>
            </a:r>
          </a:p>
          <a:p>
            <a:r>
              <a:rPr lang="en-US" dirty="0"/>
              <a:t>Concerns with Gen AI</a:t>
            </a:r>
          </a:p>
          <a:p>
            <a:r>
              <a:rPr lang="en-US" dirty="0"/>
              <a:t>UVU’s Enterprise Option - Microsoft Copilot</a:t>
            </a:r>
          </a:p>
          <a:p>
            <a:r>
              <a:rPr lang="en-US" dirty="0"/>
              <a:t>Hands-on Walk through/Demo</a:t>
            </a:r>
          </a:p>
          <a:p>
            <a:r>
              <a:rPr lang="en-US" dirty="0"/>
              <a:t>Q&amp;A</a:t>
            </a:r>
          </a:p>
        </p:txBody>
      </p:sp>
    </p:spTree>
    <p:extLst>
      <p:ext uri="{BB962C8B-B14F-4D97-AF65-F5344CB8AC3E}">
        <p14:creationId xmlns:p14="http://schemas.microsoft.com/office/powerpoint/2010/main" val="2945081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CCEC-D4FD-A9D4-9DB4-145BE7CD00E1}"/>
              </a:ext>
            </a:extLst>
          </p:cNvPr>
          <p:cNvSpPr>
            <a:spLocks noGrp="1"/>
          </p:cNvSpPr>
          <p:nvPr>
            <p:ph type="title"/>
          </p:nvPr>
        </p:nvSpPr>
        <p:spPr>
          <a:xfrm>
            <a:off x="365050" y="710683"/>
            <a:ext cx="10515600" cy="1325563"/>
          </a:xfrm>
        </p:spPr>
        <p:txBody>
          <a:bodyPr/>
          <a:lstStyle/>
          <a:p>
            <a:r>
              <a:rPr lang="en-US" dirty="0"/>
              <a:t>Some Use Cases</a:t>
            </a:r>
          </a:p>
        </p:txBody>
      </p:sp>
      <p:pic>
        <p:nvPicPr>
          <p:cNvPr id="10242" name="Picture 2" descr="How AI Reshapes Office Work: Adapt or Be Automated">
            <a:extLst>
              <a:ext uri="{FF2B5EF4-FFF2-40B4-BE49-F238E27FC236}">
                <a16:creationId xmlns:a16="http://schemas.microsoft.com/office/drawing/2014/main" id="{16723F51-1B6F-C63F-12E5-484C18A2A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679" y="465175"/>
            <a:ext cx="3585388" cy="20078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0A4CF7-D8A6-3030-D645-FD46D9AC4BD1}"/>
              </a:ext>
            </a:extLst>
          </p:cNvPr>
          <p:cNvSpPr txBox="1"/>
          <p:nvPr/>
        </p:nvSpPr>
        <p:spPr>
          <a:xfrm>
            <a:off x="365050" y="2036246"/>
            <a:ext cx="10783188" cy="4524315"/>
          </a:xfrm>
          <a:prstGeom prst="rect">
            <a:avLst/>
          </a:prstGeom>
          <a:noFill/>
        </p:spPr>
        <p:txBody>
          <a:bodyPr wrap="square" rtlCol="0">
            <a:spAutoFit/>
          </a:bodyPr>
          <a:lstStyle/>
          <a:p>
            <a:pPr algn="l"/>
            <a:r>
              <a:rPr lang="en-US" b="1" i="0" dirty="0">
                <a:solidFill>
                  <a:srgbClr val="000E2A"/>
                </a:solidFill>
                <a:effectLst/>
                <a:latin typeface="Mulish"/>
              </a:rPr>
              <a:t>Copilot in Excel</a:t>
            </a:r>
          </a:p>
          <a:p>
            <a:pPr algn="l">
              <a:buFont typeface="Arial" panose="020B0604020202020204" pitchFamily="34" charset="0"/>
              <a:buChar char="•"/>
            </a:pPr>
            <a:r>
              <a:rPr lang="en-US" b="0" i="0" dirty="0">
                <a:solidFill>
                  <a:srgbClr val="000E2A"/>
                </a:solidFill>
                <a:effectLst/>
                <a:latin typeface="Mulish"/>
              </a:rPr>
              <a:t>Break down this sales data by type and channel and then insert a table.</a:t>
            </a:r>
          </a:p>
          <a:p>
            <a:pPr algn="l">
              <a:buFont typeface="Arial" panose="020B0604020202020204" pitchFamily="34" charset="0"/>
              <a:buChar char="•"/>
            </a:pPr>
            <a:r>
              <a:rPr lang="en-US" b="0" i="0" dirty="0">
                <a:solidFill>
                  <a:srgbClr val="000E2A"/>
                </a:solidFill>
                <a:effectLst/>
                <a:latin typeface="Mulish"/>
              </a:rPr>
              <a:t>Project the impact of a variable change in this data and then generate a chart to help visualize it.</a:t>
            </a:r>
          </a:p>
          <a:p>
            <a:pPr algn="l">
              <a:buFont typeface="Arial" panose="020B0604020202020204" pitchFamily="34" charset="0"/>
              <a:buChar char="•"/>
            </a:pPr>
            <a:r>
              <a:rPr lang="en-US" b="0" i="0" dirty="0">
                <a:solidFill>
                  <a:srgbClr val="000E2A"/>
                </a:solidFill>
                <a:effectLst/>
                <a:latin typeface="Mulish"/>
              </a:rPr>
              <a:t>Model how a change to the growth rate for a variable would impact my gross margin.</a:t>
            </a:r>
          </a:p>
          <a:p>
            <a:pPr algn="l"/>
            <a:endParaRPr lang="en-US" b="1" i="0" dirty="0">
              <a:solidFill>
                <a:srgbClr val="000E2A"/>
              </a:solidFill>
              <a:effectLst/>
              <a:latin typeface="Mulish"/>
            </a:endParaRPr>
          </a:p>
          <a:p>
            <a:pPr algn="l"/>
            <a:r>
              <a:rPr lang="en-US" b="1" i="0" dirty="0">
                <a:solidFill>
                  <a:srgbClr val="000E2A"/>
                </a:solidFill>
                <a:effectLst/>
                <a:latin typeface="Mulish"/>
              </a:rPr>
              <a:t>Copilot in Word</a:t>
            </a:r>
          </a:p>
          <a:p>
            <a:pPr algn="l">
              <a:buFont typeface="Arial" panose="020B0604020202020204" pitchFamily="34" charset="0"/>
              <a:buChar char="•"/>
            </a:pPr>
            <a:r>
              <a:rPr lang="en-US" b="0" i="0" dirty="0">
                <a:solidFill>
                  <a:srgbClr val="000E2A"/>
                </a:solidFill>
                <a:effectLst/>
                <a:latin typeface="Mulish"/>
              </a:rPr>
              <a:t>Draft a two-page project proposal based on data gleaned from a Word document (i.e., either the one you are currently working on or one that you specify by name) and an Excel worksheet.</a:t>
            </a:r>
          </a:p>
          <a:p>
            <a:pPr algn="l">
              <a:buFont typeface="Arial" panose="020B0604020202020204" pitchFamily="34" charset="0"/>
              <a:buChar char="•"/>
            </a:pPr>
            <a:r>
              <a:rPr lang="en-US" b="0" i="0" dirty="0">
                <a:solidFill>
                  <a:srgbClr val="000E2A"/>
                </a:solidFill>
                <a:effectLst/>
                <a:latin typeface="Mulish"/>
              </a:rPr>
              <a:t>Make the third paragraph in the current document more concise and change the tone of the document to be more casual.</a:t>
            </a:r>
          </a:p>
          <a:p>
            <a:pPr algn="l">
              <a:buFont typeface="Arial" panose="020B0604020202020204" pitchFamily="34" charset="0"/>
              <a:buChar char="•"/>
            </a:pPr>
            <a:r>
              <a:rPr lang="en-US" b="0" i="0" dirty="0">
                <a:solidFill>
                  <a:srgbClr val="000E2A"/>
                </a:solidFill>
                <a:effectLst/>
                <a:latin typeface="Mulish"/>
              </a:rPr>
              <a:t>Create a one-page draft based on this rough outline.</a:t>
            </a:r>
          </a:p>
          <a:p>
            <a:pPr algn="l"/>
            <a:endParaRPr lang="en-US" b="1" i="0" dirty="0">
              <a:solidFill>
                <a:srgbClr val="000E2A"/>
              </a:solidFill>
              <a:effectLst/>
              <a:latin typeface="Mulish"/>
            </a:endParaRPr>
          </a:p>
          <a:p>
            <a:pPr algn="l"/>
            <a:r>
              <a:rPr lang="en-US" b="1" i="0" dirty="0">
                <a:solidFill>
                  <a:srgbClr val="000E2A"/>
                </a:solidFill>
                <a:effectLst/>
                <a:latin typeface="Mulish"/>
              </a:rPr>
              <a:t>Copilot in PowerPoint</a:t>
            </a:r>
          </a:p>
          <a:p>
            <a:pPr algn="l">
              <a:buFont typeface="Arial" panose="020B0604020202020204" pitchFamily="34" charset="0"/>
              <a:buChar char="•"/>
            </a:pPr>
            <a:r>
              <a:rPr lang="en-US" b="0" i="0" dirty="0">
                <a:solidFill>
                  <a:srgbClr val="000E2A"/>
                </a:solidFill>
                <a:effectLst/>
                <a:latin typeface="Mulish"/>
              </a:rPr>
              <a:t>Create a five-slide presentation based on this Word document and include relevant stock photos.</a:t>
            </a:r>
          </a:p>
          <a:p>
            <a:pPr algn="l">
              <a:buFont typeface="Arial" panose="020B0604020202020204" pitchFamily="34" charset="0"/>
              <a:buChar char="•"/>
            </a:pPr>
            <a:r>
              <a:rPr lang="en-US" b="0" i="0" dirty="0">
                <a:solidFill>
                  <a:srgbClr val="000E2A"/>
                </a:solidFill>
                <a:effectLst/>
                <a:latin typeface="Mulish"/>
              </a:rPr>
              <a:t>Consolidate this presentation into a three-slide summary.</a:t>
            </a:r>
          </a:p>
          <a:p>
            <a:pPr algn="l">
              <a:buFont typeface="Arial" panose="020B0604020202020204" pitchFamily="34" charset="0"/>
              <a:buChar char="•"/>
            </a:pPr>
            <a:r>
              <a:rPr lang="en-US" b="0" i="0" dirty="0">
                <a:solidFill>
                  <a:srgbClr val="000E2A"/>
                </a:solidFill>
                <a:effectLst/>
                <a:latin typeface="Mulish"/>
              </a:rPr>
              <a:t>Reformat these three bullets (in a specific PowerPoint presentation) into three columns, each with a picture.</a:t>
            </a:r>
          </a:p>
        </p:txBody>
      </p:sp>
    </p:spTree>
    <p:extLst>
      <p:ext uri="{BB962C8B-B14F-4D97-AF65-F5344CB8AC3E}">
        <p14:creationId xmlns:p14="http://schemas.microsoft.com/office/powerpoint/2010/main" val="1944484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CCEC-D4FD-A9D4-9DB4-145BE7CD00E1}"/>
              </a:ext>
            </a:extLst>
          </p:cNvPr>
          <p:cNvSpPr>
            <a:spLocks noGrp="1"/>
          </p:cNvSpPr>
          <p:nvPr>
            <p:ph type="title"/>
          </p:nvPr>
        </p:nvSpPr>
        <p:spPr>
          <a:xfrm>
            <a:off x="334927" y="670379"/>
            <a:ext cx="10515600" cy="1325563"/>
          </a:xfrm>
        </p:spPr>
        <p:txBody>
          <a:bodyPr/>
          <a:lstStyle/>
          <a:p>
            <a:r>
              <a:rPr lang="en-US" dirty="0"/>
              <a:t>Some Use Cases</a:t>
            </a:r>
          </a:p>
        </p:txBody>
      </p:sp>
      <p:pic>
        <p:nvPicPr>
          <p:cNvPr id="11266" name="Picture 2" descr="Artificial Intelligence In The Workplace: How AI Is Transforming Your  Employee Experience">
            <a:extLst>
              <a:ext uri="{FF2B5EF4-FFF2-40B4-BE49-F238E27FC236}">
                <a16:creationId xmlns:a16="http://schemas.microsoft.com/office/drawing/2014/main" id="{B93EE31A-9617-FCDB-06B6-C7A5AA93B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461" y="294834"/>
            <a:ext cx="3120655" cy="20766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A688FA-BCD9-8F79-1AE7-4C0F80A2A044}"/>
              </a:ext>
            </a:extLst>
          </p:cNvPr>
          <p:cNvSpPr txBox="1"/>
          <p:nvPr/>
        </p:nvSpPr>
        <p:spPr>
          <a:xfrm>
            <a:off x="334927" y="2185418"/>
            <a:ext cx="10940900" cy="4801314"/>
          </a:xfrm>
          <a:prstGeom prst="rect">
            <a:avLst/>
          </a:prstGeom>
          <a:noFill/>
        </p:spPr>
        <p:txBody>
          <a:bodyPr wrap="square" rtlCol="0">
            <a:spAutoFit/>
          </a:bodyPr>
          <a:lstStyle/>
          <a:p>
            <a:pPr algn="l"/>
            <a:r>
              <a:rPr lang="en-US" b="1" i="0" dirty="0">
                <a:solidFill>
                  <a:srgbClr val="000E2A"/>
                </a:solidFill>
                <a:effectLst/>
                <a:latin typeface="Mulish"/>
              </a:rPr>
              <a:t>Copilot in Outlook</a:t>
            </a:r>
          </a:p>
          <a:p>
            <a:pPr algn="l">
              <a:buFont typeface="Arial" panose="020B0604020202020204" pitchFamily="34" charset="0"/>
              <a:buChar char="•"/>
            </a:pPr>
            <a:r>
              <a:rPr lang="en-US" b="0" i="0" dirty="0">
                <a:solidFill>
                  <a:srgbClr val="000E2A"/>
                </a:solidFill>
                <a:effectLst/>
                <a:latin typeface="Mulish"/>
              </a:rPr>
              <a:t>Summarize the emails missed while out of the office last week and flag any important items.</a:t>
            </a:r>
          </a:p>
          <a:p>
            <a:pPr algn="l">
              <a:buFont typeface="Arial" panose="020B0604020202020204" pitchFamily="34" charset="0"/>
              <a:buChar char="•"/>
            </a:pPr>
            <a:r>
              <a:rPr lang="en-US" b="0" i="0" dirty="0">
                <a:solidFill>
                  <a:srgbClr val="000E2A"/>
                </a:solidFill>
                <a:effectLst/>
                <a:latin typeface="Mulish"/>
              </a:rPr>
              <a:t>Draft a response thanking the senders of an email and asking for more details about their second and third points.</a:t>
            </a:r>
          </a:p>
          <a:p>
            <a:pPr algn="l">
              <a:buFont typeface="Arial" panose="020B0604020202020204" pitchFamily="34" charset="0"/>
              <a:buChar char="•"/>
            </a:pPr>
            <a:r>
              <a:rPr lang="en-US" b="0" i="0" dirty="0">
                <a:solidFill>
                  <a:srgbClr val="000E2A"/>
                </a:solidFill>
                <a:effectLst/>
                <a:latin typeface="Mulish"/>
              </a:rPr>
              <a:t>Shorten a draft email and make the tone more professional.</a:t>
            </a:r>
          </a:p>
          <a:p>
            <a:pPr algn="l">
              <a:buFont typeface="Arial" panose="020B0604020202020204" pitchFamily="34" charset="0"/>
              <a:buChar char="•"/>
            </a:pPr>
            <a:r>
              <a:rPr lang="en-US" b="0" i="0" dirty="0">
                <a:solidFill>
                  <a:srgbClr val="000E2A"/>
                </a:solidFill>
                <a:effectLst/>
                <a:latin typeface="Mulish"/>
              </a:rPr>
              <a:t>Invite everyone to a lunch-and-learn about new product launches next Thursday at noon. Mention that lunch is provided.</a:t>
            </a:r>
          </a:p>
          <a:p>
            <a:pPr algn="l"/>
            <a:endParaRPr lang="en-US" b="1" i="0" dirty="0">
              <a:solidFill>
                <a:srgbClr val="000E2A"/>
              </a:solidFill>
              <a:effectLst/>
              <a:latin typeface="Mulish"/>
            </a:endParaRPr>
          </a:p>
          <a:p>
            <a:pPr algn="l"/>
            <a:r>
              <a:rPr lang="en-US" b="1" i="0" dirty="0">
                <a:solidFill>
                  <a:srgbClr val="000E2A"/>
                </a:solidFill>
                <a:effectLst/>
                <a:latin typeface="Mulish"/>
              </a:rPr>
              <a:t>Copilot in Microsoft 365 Chat</a:t>
            </a:r>
          </a:p>
          <a:p>
            <a:pPr algn="l">
              <a:buFont typeface="Arial" panose="020B0604020202020204" pitchFamily="34" charset="0"/>
              <a:buChar char="•"/>
            </a:pPr>
            <a:r>
              <a:rPr lang="en-US" b="0" i="0" dirty="0">
                <a:solidFill>
                  <a:srgbClr val="000E2A"/>
                </a:solidFill>
                <a:effectLst/>
                <a:latin typeface="Mulish"/>
              </a:rPr>
              <a:t>Summarize the chats, emails and documents about the topic being discussed.</a:t>
            </a:r>
          </a:p>
          <a:p>
            <a:pPr algn="l">
              <a:buFont typeface="Arial" panose="020B0604020202020204" pitchFamily="34" charset="0"/>
              <a:buChar char="•"/>
            </a:pPr>
            <a:r>
              <a:rPr lang="en-US" b="0" i="0" dirty="0">
                <a:solidFill>
                  <a:srgbClr val="000E2A"/>
                </a:solidFill>
                <a:effectLst/>
                <a:latin typeface="Mulish"/>
              </a:rPr>
              <a:t>What is the next milestone for a project? What risks were identified? Brainstorm a list of potential mitigations.</a:t>
            </a:r>
          </a:p>
          <a:p>
            <a:pPr algn="l">
              <a:buFont typeface="Arial" panose="020B0604020202020204" pitchFamily="34" charset="0"/>
              <a:buChar char="•"/>
            </a:pPr>
            <a:r>
              <a:rPr lang="en-US" b="0" i="0" dirty="0">
                <a:solidFill>
                  <a:srgbClr val="000E2A"/>
                </a:solidFill>
                <a:effectLst/>
                <a:latin typeface="Mulish"/>
              </a:rPr>
              <a:t>Write a new planning overview in the style of this (specified existing) document that contains the planning timeline from a different document and incorporate the project list in the email from this person (specifying a user’s name).</a:t>
            </a:r>
          </a:p>
          <a:p>
            <a:pPr algn="l"/>
            <a:endParaRPr lang="en-US" b="1" i="0" dirty="0">
              <a:solidFill>
                <a:srgbClr val="000E2A"/>
              </a:solidFill>
              <a:effectLst/>
              <a:latin typeface="Mulish"/>
            </a:endParaRPr>
          </a:p>
          <a:p>
            <a:pPr algn="l"/>
            <a:r>
              <a:rPr lang="en-US" b="1" i="0" dirty="0">
                <a:solidFill>
                  <a:srgbClr val="000E2A"/>
                </a:solidFill>
                <a:effectLst/>
                <a:latin typeface="Mulish"/>
              </a:rPr>
              <a:t>Copilot GPTs</a:t>
            </a:r>
          </a:p>
          <a:p>
            <a:pPr algn="l">
              <a:buFont typeface="Arial" panose="020B0604020202020204" pitchFamily="34" charset="0"/>
              <a:buChar char="•"/>
            </a:pPr>
            <a:r>
              <a:rPr lang="en-US" b="0" i="0" dirty="0">
                <a:solidFill>
                  <a:srgbClr val="000E2A"/>
                </a:solidFill>
                <a:effectLst/>
                <a:latin typeface="Mulish"/>
              </a:rPr>
              <a:t>Copilot GPTs let employees use natural language prompts to build their own custom generative AI assistants.</a:t>
            </a:r>
          </a:p>
          <a:p>
            <a:endParaRPr lang="en-US" dirty="0"/>
          </a:p>
        </p:txBody>
      </p:sp>
    </p:spTree>
    <p:extLst>
      <p:ext uri="{BB962C8B-B14F-4D97-AF65-F5344CB8AC3E}">
        <p14:creationId xmlns:p14="http://schemas.microsoft.com/office/powerpoint/2010/main" val="311165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DC67-B872-53AA-8923-099D2BC4D192}"/>
              </a:ext>
            </a:extLst>
          </p:cNvPr>
          <p:cNvSpPr>
            <a:spLocks noGrp="1"/>
          </p:cNvSpPr>
          <p:nvPr>
            <p:ph type="title"/>
          </p:nvPr>
        </p:nvSpPr>
        <p:spPr>
          <a:xfrm>
            <a:off x="728330" y="1709738"/>
            <a:ext cx="10619120" cy="2852737"/>
          </a:xfrm>
        </p:spPr>
        <p:txBody>
          <a:bodyPr/>
          <a:lstStyle/>
          <a:p>
            <a:r>
              <a:rPr lang="en-US" dirty="0"/>
              <a:t>Hands-On Walk Through/Demo </a:t>
            </a:r>
          </a:p>
        </p:txBody>
      </p:sp>
      <p:sp>
        <p:nvSpPr>
          <p:cNvPr id="5" name="Text Placeholder 4">
            <a:extLst>
              <a:ext uri="{FF2B5EF4-FFF2-40B4-BE49-F238E27FC236}">
                <a16:creationId xmlns:a16="http://schemas.microsoft.com/office/drawing/2014/main" id="{9A1DE0F3-2F36-F992-A5FB-86577F9624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046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359DE5-D557-7427-8301-69AA3426CF91}"/>
              </a:ext>
            </a:extLst>
          </p:cNvPr>
          <p:cNvPicPr>
            <a:picLocks noChangeAspect="1"/>
          </p:cNvPicPr>
          <p:nvPr/>
        </p:nvPicPr>
        <p:blipFill>
          <a:blip r:embed="rId2"/>
          <a:stretch>
            <a:fillRect/>
          </a:stretch>
        </p:blipFill>
        <p:spPr>
          <a:xfrm>
            <a:off x="761123" y="0"/>
            <a:ext cx="10669754" cy="6858000"/>
          </a:xfrm>
          <a:prstGeom prst="rect">
            <a:avLst/>
          </a:prstGeom>
        </p:spPr>
      </p:pic>
      <p:sp>
        <p:nvSpPr>
          <p:cNvPr id="7" name="Rectangle 6">
            <a:extLst>
              <a:ext uri="{FF2B5EF4-FFF2-40B4-BE49-F238E27FC236}">
                <a16:creationId xmlns:a16="http://schemas.microsoft.com/office/drawing/2014/main" id="{47DBFCD3-E0DD-1D28-5F54-0B3516B3CC12}"/>
              </a:ext>
            </a:extLst>
          </p:cNvPr>
          <p:cNvSpPr/>
          <p:nvPr/>
        </p:nvSpPr>
        <p:spPr>
          <a:xfrm>
            <a:off x="2128283" y="5777024"/>
            <a:ext cx="2996610" cy="35087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AC9EA5-6DED-BA81-8260-2DCC151084CD}"/>
              </a:ext>
            </a:extLst>
          </p:cNvPr>
          <p:cNvSpPr/>
          <p:nvPr/>
        </p:nvSpPr>
        <p:spPr>
          <a:xfrm>
            <a:off x="8782492" y="501503"/>
            <a:ext cx="2502195" cy="35087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961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Utah Valley University Settles Suit With Title IX Dir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14287500" cy="9525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3428999"/>
            <a:ext cx="8128000" cy="600165"/>
          </a:xfrm>
          <a:prstGeom prst="rect">
            <a:avLst/>
          </a:prstGeom>
          <a:solidFill>
            <a:srgbClr val="275D38">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076760" y="2828835"/>
            <a:ext cx="66893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600" normalizeH="0" baseline="0" noProof="0">
                <a:ln>
                  <a:noFill/>
                </a:ln>
                <a:solidFill>
                  <a:prstClr val="white"/>
                </a:solidFill>
                <a:effectLst>
                  <a:outerShdw blurRad="381000" dist="38100" dir="5400000" algn="t" rotWithShape="0">
                    <a:prstClr val="black">
                      <a:alpha val="40000"/>
                    </a:prstClr>
                  </a:outerShdw>
                </a:effectLst>
                <a:uLnTx/>
                <a:uFillTx/>
                <a:latin typeface="Open Sans" panose="020B0606030504020204" pitchFamily="34" charset="0"/>
                <a:ea typeface="Open Sans" panose="020B0606030504020204" pitchFamily="34" charset="0"/>
                <a:cs typeface="Open Sans" panose="020B0606030504020204" pitchFamily="34" charset="0"/>
              </a:rPr>
              <a:t>QUESTIONS?</a:t>
            </a:r>
          </a:p>
        </p:txBody>
      </p:sp>
    </p:spTree>
    <p:extLst>
      <p:ext uri="{BB962C8B-B14F-4D97-AF65-F5344CB8AC3E}">
        <p14:creationId xmlns:p14="http://schemas.microsoft.com/office/powerpoint/2010/main" val="107716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DC67-B872-53AA-8923-099D2BC4D192}"/>
              </a:ext>
            </a:extLst>
          </p:cNvPr>
          <p:cNvSpPr>
            <a:spLocks noGrp="1"/>
          </p:cNvSpPr>
          <p:nvPr>
            <p:ph type="title"/>
          </p:nvPr>
        </p:nvSpPr>
        <p:spPr/>
        <p:txBody>
          <a:bodyPr/>
          <a:lstStyle/>
          <a:p>
            <a:r>
              <a:rPr lang="en-US" dirty="0"/>
              <a:t>Generative AI</a:t>
            </a:r>
          </a:p>
        </p:txBody>
      </p:sp>
      <p:sp>
        <p:nvSpPr>
          <p:cNvPr id="5" name="Text Placeholder 4">
            <a:extLst>
              <a:ext uri="{FF2B5EF4-FFF2-40B4-BE49-F238E27FC236}">
                <a16:creationId xmlns:a16="http://schemas.microsoft.com/office/drawing/2014/main" id="{9A1DE0F3-2F36-F992-A5FB-86577F9624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1093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three types of Artificial Intelligence: a glimpse into the future">
            <a:extLst>
              <a:ext uri="{FF2B5EF4-FFF2-40B4-BE49-F238E27FC236}">
                <a16:creationId xmlns:a16="http://schemas.microsoft.com/office/drawing/2014/main" id="{B5DB84E0-B8B7-0733-24CB-818F81D9F3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013" y="0"/>
            <a:ext cx="11991975" cy="6858000"/>
          </a:xfrm>
          <a:prstGeom prst="rect">
            <a:avLst/>
          </a:prstGeom>
          <a:solidFill>
            <a:srgbClr val="FFFFFF"/>
          </a:solidFill>
        </p:spPr>
      </p:pic>
    </p:spTree>
    <p:extLst>
      <p:ext uri="{BB962C8B-B14F-4D97-AF65-F5344CB8AC3E}">
        <p14:creationId xmlns:p14="http://schemas.microsoft.com/office/powerpoint/2010/main" val="288787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D3856F-0B58-CC1C-F2A8-D8D735875AD3}"/>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latin typeface="+mj-lt"/>
                <a:ea typeface="+mj-ea"/>
                <a:cs typeface="+mj-cs"/>
              </a:rPr>
              <a:t>What is Generative AI?</a:t>
            </a:r>
          </a:p>
        </p:txBody>
      </p:sp>
      <p:sp>
        <p:nvSpPr>
          <p:cNvPr id="6" name="TextBox 5">
            <a:extLst>
              <a:ext uri="{FF2B5EF4-FFF2-40B4-BE49-F238E27FC236}">
                <a16:creationId xmlns:a16="http://schemas.microsoft.com/office/drawing/2014/main" id="{615999F9-AAD5-B554-1FCC-6B5999B79A8A}"/>
              </a:ext>
            </a:extLst>
          </p:cNvPr>
          <p:cNvSpPr txBox="1"/>
          <p:nvPr/>
        </p:nvSpPr>
        <p:spPr>
          <a:xfrm>
            <a:off x="6567987" y="1825625"/>
            <a:ext cx="5181600" cy="435133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800" dirty="0"/>
              <a:t>Create </a:t>
            </a:r>
            <a:r>
              <a:rPr lang="en-US" sz="3600" dirty="0">
                <a:solidFill>
                  <a:srgbClr val="1F4C2A"/>
                </a:solidFill>
              </a:rPr>
              <a:t>new and original content</a:t>
            </a:r>
            <a:r>
              <a:rPr lang="en-US" sz="2800" dirty="0"/>
              <a:t> (e.g., papers, chat responses, designs, synthetic data, deep fakes, code, images, etc.)</a:t>
            </a:r>
          </a:p>
          <a:p>
            <a:pPr marL="228600" indent="-228600">
              <a:lnSpc>
                <a:spcPct val="90000"/>
              </a:lnSpc>
              <a:spcBef>
                <a:spcPts val="1000"/>
              </a:spcBef>
              <a:buFont typeface="Arial" panose="020B0604020202020204" pitchFamily="34" charset="0"/>
              <a:buChar char="•"/>
            </a:pPr>
            <a:r>
              <a:rPr lang="en-US" sz="2800" dirty="0"/>
              <a:t>Large Language Models (LLMs) trained on vast amounts of content</a:t>
            </a:r>
          </a:p>
          <a:p>
            <a:pPr marL="228600" indent="-228600">
              <a:lnSpc>
                <a:spcPct val="90000"/>
              </a:lnSpc>
              <a:spcBef>
                <a:spcPts val="1000"/>
              </a:spcBef>
              <a:buFont typeface="Arial" panose="020B0604020202020204" pitchFamily="34" charset="0"/>
              <a:buChar char="•"/>
            </a:pPr>
            <a:endParaRPr lang="en-US" sz="2800" dirty="0"/>
          </a:p>
        </p:txBody>
      </p:sp>
      <p:pic>
        <p:nvPicPr>
          <p:cNvPr id="2050" name="Picture 2" descr="ChatGPT Glossary: 41 AI Terms that Everyone Should Know - CNET">
            <a:extLst>
              <a:ext uri="{FF2B5EF4-FFF2-40B4-BE49-F238E27FC236}">
                <a16:creationId xmlns:a16="http://schemas.microsoft.com/office/drawing/2014/main" id="{14E20D29-9381-AE07-0719-663AB968B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74" y="2059782"/>
            <a:ext cx="5894614" cy="331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16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4C5DFCB-D064-9466-8676-31033ACE2573}"/>
              </a:ext>
            </a:extLst>
          </p:cNvPr>
          <p:cNvSpPr txBox="1"/>
          <p:nvPr/>
        </p:nvSpPr>
        <p:spPr>
          <a:xfrm>
            <a:off x="0" y="0"/>
            <a:ext cx="12192000" cy="6858000"/>
          </a:xfrm>
          <a:prstGeom prst="rect">
            <a:avLst/>
          </a:prstGeom>
          <a:gradFill flip="none" rotWithShape="1">
            <a:gsLst>
              <a:gs pos="0">
                <a:srgbClr val="70B649">
                  <a:tint val="66000"/>
                  <a:satMod val="160000"/>
                </a:srgbClr>
              </a:gs>
              <a:gs pos="50000">
                <a:srgbClr val="70B649">
                  <a:tint val="44500"/>
                  <a:satMod val="160000"/>
                </a:srgbClr>
              </a:gs>
              <a:gs pos="100000">
                <a:srgbClr val="70B649">
                  <a:tint val="23500"/>
                  <a:satMod val="160000"/>
                </a:srgbClr>
              </a:gs>
            </a:gsLst>
            <a:lin ang="162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4E0FCF-1751-13E2-651B-129507C8E78E}"/>
              </a:ext>
            </a:extLst>
          </p:cNvPr>
          <p:cNvSpPr>
            <a:spLocks noGrp="1"/>
          </p:cNvSpPr>
          <p:nvPr>
            <p:ph type="title"/>
          </p:nvPr>
        </p:nvSpPr>
        <p:spPr/>
        <p:txBody>
          <a:bodyPr/>
          <a:lstStyle/>
          <a:p>
            <a:r>
              <a:rPr lang="en-US" dirty="0"/>
              <a:t>A text predictor on steroids…</a:t>
            </a:r>
          </a:p>
        </p:txBody>
      </p:sp>
      <p:sp>
        <p:nvSpPr>
          <p:cNvPr id="5" name="Rectangle 59">
            <a:extLst>
              <a:ext uri="{FF2B5EF4-FFF2-40B4-BE49-F238E27FC236}">
                <a16:creationId xmlns:a16="http://schemas.microsoft.com/office/drawing/2014/main" id="{9B35625D-10BD-9BC4-54A2-DBF629F9F633}"/>
              </a:ext>
            </a:extLst>
          </p:cNvPr>
          <p:cNvSpPr/>
          <p:nvPr/>
        </p:nvSpPr>
        <p:spPr>
          <a:xfrm>
            <a:off x="838200" y="1832389"/>
            <a:ext cx="2827467" cy="781493"/>
          </a:xfrm>
          <a:prstGeom prst="roundRect">
            <a:avLst/>
          </a:prstGeom>
          <a:solidFill>
            <a:srgbClr val="1F4C2A"/>
          </a:solidFill>
          <a:ln>
            <a:solidFill>
              <a:srgbClr val="1F4C2A"/>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lumMod val="95000"/>
                  </a:srgbClr>
                </a:solidFill>
                <a:effectLst/>
                <a:uLnTx/>
                <a:uFillTx/>
                <a:latin typeface="Arial" panose="020B0604020202020204" pitchFamily="34" charset="0"/>
                <a:cs typeface="Arial" panose="020B0604020202020204" pitchFamily="34" charset="0"/>
                <a:sym typeface="Rajdhani Bold"/>
              </a:rPr>
              <a:t>Once upon…</a:t>
            </a:r>
          </a:p>
        </p:txBody>
      </p:sp>
      <p:sp>
        <p:nvSpPr>
          <p:cNvPr id="7" name="Rectangle 59">
            <a:extLst>
              <a:ext uri="{FF2B5EF4-FFF2-40B4-BE49-F238E27FC236}">
                <a16:creationId xmlns:a16="http://schemas.microsoft.com/office/drawing/2014/main" id="{AB9543AB-0804-D8AD-413B-D309A65335A3}"/>
              </a:ext>
            </a:extLst>
          </p:cNvPr>
          <p:cNvSpPr/>
          <p:nvPr/>
        </p:nvSpPr>
        <p:spPr>
          <a:xfrm>
            <a:off x="4733260" y="1832389"/>
            <a:ext cx="2827467" cy="781493"/>
          </a:xfrm>
          <a:prstGeom prst="roundRect">
            <a:avLst/>
          </a:prstGeom>
          <a:solidFill>
            <a:srgbClr val="1F4C2A"/>
          </a:solidFill>
          <a:ln>
            <a:solidFill>
              <a:srgbClr val="1F4C2A"/>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lumMod val="95000"/>
                  </a:srgbClr>
                </a:solidFill>
                <a:effectLst/>
                <a:uLnTx/>
                <a:uFillTx/>
                <a:latin typeface="Arial" panose="020B0604020202020204" pitchFamily="34" charset="0"/>
                <a:cs typeface="Arial" panose="020B0604020202020204" pitchFamily="34" charset="0"/>
                <a:sym typeface="Rajdhani Bold"/>
              </a:rPr>
              <a:t>a time…</a:t>
            </a:r>
          </a:p>
        </p:txBody>
      </p:sp>
      <p:sp>
        <p:nvSpPr>
          <p:cNvPr id="8" name="Rectangle 59">
            <a:extLst>
              <a:ext uri="{FF2B5EF4-FFF2-40B4-BE49-F238E27FC236}">
                <a16:creationId xmlns:a16="http://schemas.microsoft.com/office/drawing/2014/main" id="{6B1AAB03-270C-FCEF-19AC-2F6722E9D458}"/>
              </a:ext>
            </a:extLst>
          </p:cNvPr>
          <p:cNvSpPr/>
          <p:nvPr/>
        </p:nvSpPr>
        <p:spPr>
          <a:xfrm>
            <a:off x="2445489" y="3429000"/>
            <a:ext cx="2827467" cy="781493"/>
          </a:xfrm>
          <a:prstGeom prst="roundRect">
            <a:avLst/>
          </a:prstGeom>
          <a:solidFill>
            <a:srgbClr val="1F4C2A"/>
          </a:solidFill>
          <a:ln>
            <a:solidFill>
              <a:srgbClr val="1F4C2A"/>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lumMod val="95000"/>
                  </a:srgbClr>
                </a:solidFill>
                <a:effectLst/>
                <a:uLnTx/>
                <a:uFillTx/>
                <a:latin typeface="Arial" panose="020B0604020202020204" pitchFamily="34" charset="0"/>
                <a:cs typeface="Arial" panose="020B0604020202020204" pitchFamily="34" charset="0"/>
                <a:sym typeface="Rajdhani Bold"/>
              </a:rPr>
              <a:t>Four score…</a:t>
            </a:r>
          </a:p>
        </p:txBody>
      </p:sp>
      <p:sp>
        <p:nvSpPr>
          <p:cNvPr id="9" name="Rectangle 59">
            <a:extLst>
              <a:ext uri="{FF2B5EF4-FFF2-40B4-BE49-F238E27FC236}">
                <a16:creationId xmlns:a16="http://schemas.microsoft.com/office/drawing/2014/main" id="{99FC235D-4EF1-8927-7C61-1D304173D0D9}"/>
              </a:ext>
            </a:extLst>
          </p:cNvPr>
          <p:cNvSpPr/>
          <p:nvPr/>
        </p:nvSpPr>
        <p:spPr>
          <a:xfrm>
            <a:off x="6298018" y="3429000"/>
            <a:ext cx="2827467" cy="781493"/>
          </a:xfrm>
          <a:prstGeom prst="roundRect">
            <a:avLst/>
          </a:prstGeom>
          <a:solidFill>
            <a:srgbClr val="1F4C2A"/>
          </a:solidFill>
          <a:ln>
            <a:solidFill>
              <a:srgbClr val="1F4C2A"/>
            </a:solidFill>
          </a:ln>
        </p:spPr>
        <p:style>
          <a:lnRef idx="1">
            <a:schemeClr val="accent6"/>
          </a:lnRef>
          <a:fillRef idx="2">
            <a:schemeClr val="accent6"/>
          </a:fillRef>
          <a:effectRef idx="1">
            <a:schemeClr val="accent6"/>
          </a:effectRef>
          <a:fontRef idx="minor">
            <a:schemeClr val="dk1"/>
          </a:fontRef>
        </p:style>
        <p:txBody>
          <a:bodyPr tIns="0"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n-US" sz="2800" kern="0" dirty="0">
                <a:solidFill>
                  <a:srgbClr val="FFFFFF">
                    <a:lumMod val="95000"/>
                  </a:srgbClr>
                </a:solidFill>
                <a:latin typeface="Arial" panose="020B0604020202020204" pitchFamily="34" charset="0"/>
                <a:cs typeface="Arial" panose="020B0604020202020204" pitchFamily="34" charset="0"/>
                <a:sym typeface="Rajdhani Bold"/>
              </a:rPr>
              <a:t>and seven years ago…</a:t>
            </a:r>
            <a:endParaRPr kumimoji="0" lang="en-US" sz="2800" b="0" i="0" u="none" strike="noStrike" kern="0" cap="none" spc="0" normalizeH="0" baseline="0" noProof="0" dirty="0">
              <a:ln>
                <a:noFill/>
              </a:ln>
              <a:solidFill>
                <a:srgbClr val="FFFFFF">
                  <a:lumMod val="95000"/>
                </a:srgbClr>
              </a:solidFill>
              <a:effectLst/>
              <a:uLnTx/>
              <a:uFillTx/>
              <a:latin typeface="Arial" panose="020B0604020202020204" pitchFamily="34" charset="0"/>
              <a:cs typeface="Arial" panose="020B0604020202020204" pitchFamily="34" charset="0"/>
              <a:sym typeface="Rajdhani Bold"/>
            </a:endParaRPr>
          </a:p>
        </p:txBody>
      </p:sp>
      <p:sp>
        <p:nvSpPr>
          <p:cNvPr id="11" name="Rectangle 59">
            <a:extLst>
              <a:ext uri="{FF2B5EF4-FFF2-40B4-BE49-F238E27FC236}">
                <a16:creationId xmlns:a16="http://schemas.microsoft.com/office/drawing/2014/main" id="{E8D78617-10D4-9A6A-62A9-7156070E981F}"/>
              </a:ext>
            </a:extLst>
          </p:cNvPr>
          <p:cNvSpPr/>
          <p:nvPr/>
        </p:nvSpPr>
        <p:spPr>
          <a:xfrm>
            <a:off x="4249481" y="5025611"/>
            <a:ext cx="2827467" cy="781493"/>
          </a:xfrm>
          <a:prstGeom prst="roundRect">
            <a:avLst/>
          </a:prstGeom>
          <a:solidFill>
            <a:srgbClr val="1F4C2A"/>
          </a:solidFill>
          <a:ln>
            <a:solidFill>
              <a:srgbClr val="1F4C2A"/>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lumMod val="95000"/>
                  </a:srgbClr>
                </a:solidFill>
                <a:effectLst/>
                <a:uLnTx/>
                <a:uFillTx/>
                <a:latin typeface="Arial" panose="020B0604020202020204" pitchFamily="34" charset="0"/>
                <a:cs typeface="Arial" panose="020B0604020202020204" pitchFamily="34" charset="0"/>
                <a:sym typeface="Rajdhani Bold"/>
              </a:rPr>
              <a:t>To be, or…</a:t>
            </a:r>
          </a:p>
        </p:txBody>
      </p:sp>
      <p:sp>
        <p:nvSpPr>
          <p:cNvPr id="12" name="Rectangle 59">
            <a:extLst>
              <a:ext uri="{FF2B5EF4-FFF2-40B4-BE49-F238E27FC236}">
                <a16:creationId xmlns:a16="http://schemas.microsoft.com/office/drawing/2014/main" id="{970822F5-36CC-1B67-2A0F-9F0FA9243F97}"/>
              </a:ext>
            </a:extLst>
          </p:cNvPr>
          <p:cNvSpPr/>
          <p:nvPr/>
        </p:nvSpPr>
        <p:spPr>
          <a:xfrm>
            <a:off x="8197704" y="5025611"/>
            <a:ext cx="2827467" cy="781493"/>
          </a:xfrm>
          <a:prstGeom prst="roundRect">
            <a:avLst/>
          </a:prstGeom>
          <a:solidFill>
            <a:srgbClr val="1F4C2A"/>
          </a:solidFill>
          <a:ln>
            <a:solidFill>
              <a:srgbClr val="1F4C2A"/>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n-US" sz="2800" kern="0" dirty="0">
                <a:solidFill>
                  <a:srgbClr val="FFFFFF">
                    <a:lumMod val="95000"/>
                  </a:srgbClr>
                </a:solidFill>
                <a:latin typeface="Arial" panose="020B0604020202020204" pitchFamily="34" charset="0"/>
                <a:cs typeface="Arial" panose="020B0604020202020204" pitchFamily="34" charset="0"/>
                <a:sym typeface="Rajdhani Bold"/>
              </a:rPr>
              <a:t>not to be…</a:t>
            </a:r>
            <a:endParaRPr kumimoji="0" lang="en-US" sz="2800" b="0" i="0" u="none" strike="noStrike" kern="0" cap="none" spc="0" normalizeH="0" baseline="0" noProof="0" dirty="0">
              <a:ln>
                <a:noFill/>
              </a:ln>
              <a:solidFill>
                <a:srgbClr val="FFFFFF">
                  <a:lumMod val="95000"/>
                </a:srgbClr>
              </a:solidFill>
              <a:effectLst/>
              <a:uLnTx/>
              <a:uFillTx/>
              <a:latin typeface="Arial" panose="020B0604020202020204" pitchFamily="34" charset="0"/>
              <a:cs typeface="Arial" panose="020B0604020202020204" pitchFamily="34" charset="0"/>
              <a:sym typeface="Rajdhani Bold"/>
            </a:endParaRPr>
          </a:p>
        </p:txBody>
      </p:sp>
      <p:pic>
        <p:nvPicPr>
          <p:cNvPr id="14" name="Picture 13">
            <a:extLst>
              <a:ext uri="{FF2B5EF4-FFF2-40B4-BE49-F238E27FC236}">
                <a16:creationId xmlns:a16="http://schemas.microsoft.com/office/drawing/2014/main" id="{0404FB11-B798-375E-B8D5-A7B520C5D05F}"/>
              </a:ext>
            </a:extLst>
          </p:cNvPr>
          <p:cNvPicPr>
            <a:picLocks noChangeAspect="1"/>
          </p:cNvPicPr>
          <p:nvPr/>
        </p:nvPicPr>
        <p:blipFill>
          <a:blip r:embed="rId2"/>
          <a:srcRect/>
          <a:stretch/>
        </p:blipFill>
        <p:spPr>
          <a:xfrm>
            <a:off x="494272" y="5996857"/>
            <a:ext cx="2323020" cy="517450"/>
          </a:xfrm>
          <a:prstGeom prst="rect">
            <a:avLst/>
          </a:prstGeom>
        </p:spPr>
      </p:pic>
      <p:cxnSp>
        <p:nvCxnSpPr>
          <p:cNvPr id="16" name="Straight Arrow Connector 15">
            <a:extLst>
              <a:ext uri="{FF2B5EF4-FFF2-40B4-BE49-F238E27FC236}">
                <a16:creationId xmlns:a16="http://schemas.microsoft.com/office/drawing/2014/main" id="{2C485ECD-6BDA-6DBC-1529-95BE5578650F}"/>
              </a:ext>
            </a:extLst>
          </p:cNvPr>
          <p:cNvCxnSpPr>
            <a:cxnSpLocks/>
          </p:cNvCxnSpPr>
          <p:nvPr/>
        </p:nvCxnSpPr>
        <p:spPr>
          <a:xfrm>
            <a:off x="3714399" y="2221122"/>
            <a:ext cx="9639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CBE9110-96DC-07F1-DB1C-B8873FC7190D}"/>
              </a:ext>
            </a:extLst>
          </p:cNvPr>
          <p:cNvCxnSpPr>
            <a:cxnSpLocks/>
          </p:cNvCxnSpPr>
          <p:nvPr/>
        </p:nvCxnSpPr>
        <p:spPr>
          <a:xfrm>
            <a:off x="5318143" y="3819746"/>
            <a:ext cx="9639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280E1E0-7F82-A2D6-E5B3-245ACE556382}"/>
              </a:ext>
            </a:extLst>
          </p:cNvPr>
          <p:cNvCxnSpPr>
            <a:cxnSpLocks/>
          </p:cNvCxnSpPr>
          <p:nvPr/>
        </p:nvCxnSpPr>
        <p:spPr>
          <a:xfrm>
            <a:off x="7157577" y="5416357"/>
            <a:ext cx="9639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76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0657-F4CA-9879-2E1A-D6D6F0DDE38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mj-lt"/>
                <a:ea typeface="+mj-ea"/>
                <a:cs typeface="+mj-cs"/>
              </a:rPr>
              <a:t>Timeline</a:t>
            </a:r>
          </a:p>
        </p:txBody>
      </p:sp>
      <p:sp>
        <p:nvSpPr>
          <p:cNvPr id="5" name="TextBox 4">
            <a:extLst>
              <a:ext uri="{FF2B5EF4-FFF2-40B4-BE49-F238E27FC236}">
                <a16:creationId xmlns:a16="http://schemas.microsoft.com/office/drawing/2014/main" id="{AD50082B-D6F5-FE9F-86E2-6E81AA230475}"/>
              </a:ext>
            </a:extLst>
          </p:cNvPr>
          <p:cNvSpPr txBox="1"/>
          <p:nvPr/>
        </p:nvSpPr>
        <p:spPr>
          <a:xfrm>
            <a:off x="6172200" y="2075490"/>
            <a:ext cx="5181600" cy="435133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1500" dirty="0"/>
              <a:t>November 30, 2022 – OpenAI releases ChatGPT (GPT-3.5)</a:t>
            </a:r>
          </a:p>
          <a:p>
            <a:pPr marL="228600" indent="-228600">
              <a:lnSpc>
                <a:spcPct val="90000"/>
              </a:lnSpc>
              <a:spcBef>
                <a:spcPts val="1000"/>
              </a:spcBef>
              <a:buFont typeface="Arial" panose="020B0604020202020204" pitchFamily="34" charset="0"/>
              <a:buChar char="•"/>
            </a:pPr>
            <a:r>
              <a:rPr lang="en-US" sz="1500" dirty="0"/>
              <a:t>February 2, 2023 – ChatGPT reaches 100 million users</a:t>
            </a:r>
          </a:p>
        </p:txBody>
      </p:sp>
      <p:pic>
        <p:nvPicPr>
          <p:cNvPr id="1026" name="Picture 2" descr="The Long and Winding Road | clearlakeiowa">
            <a:extLst>
              <a:ext uri="{FF2B5EF4-FFF2-40B4-BE49-F238E27FC236}">
                <a16:creationId xmlns:a16="http://schemas.microsoft.com/office/drawing/2014/main" id="{54B89411-4A73-C763-28DD-0F2343D01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71" y="2075490"/>
            <a:ext cx="5251677" cy="371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C] Time it took to reach 100 million users worldwide : r/dataisbeautiful">
            <a:extLst>
              <a:ext uri="{FF2B5EF4-FFF2-40B4-BE49-F238E27FC236}">
                <a16:creationId xmlns:a16="http://schemas.microsoft.com/office/drawing/2014/main" id="{54787CEB-C5FB-AC42-422E-4AC962A9C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999" y="32786"/>
            <a:ext cx="6788002" cy="678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71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0657-F4CA-9879-2E1A-D6D6F0DDE38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mj-lt"/>
                <a:ea typeface="+mj-ea"/>
                <a:cs typeface="+mj-cs"/>
              </a:rPr>
              <a:t>Timeline</a:t>
            </a:r>
          </a:p>
        </p:txBody>
      </p:sp>
      <p:sp>
        <p:nvSpPr>
          <p:cNvPr id="5" name="TextBox 4">
            <a:extLst>
              <a:ext uri="{FF2B5EF4-FFF2-40B4-BE49-F238E27FC236}">
                <a16:creationId xmlns:a16="http://schemas.microsoft.com/office/drawing/2014/main" id="{AD50082B-D6F5-FE9F-86E2-6E81AA230475}"/>
              </a:ext>
            </a:extLst>
          </p:cNvPr>
          <p:cNvSpPr txBox="1"/>
          <p:nvPr/>
        </p:nvSpPr>
        <p:spPr>
          <a:xfrm>
            <a:off x="6172200" y="2075490"/>
            <a:ext cx="5181600" cy="435133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1500" dirty="0"/>
              <a:t>November 30, 2022 – OpenAI releases ChatGPT (GPT-3.5)</a:t>
            </a:r>
          </a:p>
          <a:p>
            <a:pPr marL="228600" indent="-228600">
              <a:lnSpc>
                <a:spcPct val="90000"/>
              </a:lnSpc>
              <a:spcBef>
                <a:spcPts val="1000"/>
              </a:spcBef>
              <a:buFont typeface="Arial" panose="020B0604020202020204" pitchFamily="34" charset="0"/>
              <a:buChar char="•"/>
            </a:pPr>
            <a:r>
              <a:rPr lang="en-US" sz="1500" dirty="0"/>
              <a:t>February 2, 2023 – ChatGPT reaches 100 million users</a:t>
            </a:r>
          </a:p>
          <a:p>
            <a:pPr marL="228600" indent="-228600">
              <a:lnSpc>
                <a:spcPct val="90000"/>
              </a:lnSpc>
              <a:spcBef>
                <a:spcPts val="1000"/>
              </a:spcBef>
              <a:buFont typeface="Arial" panose="020B0604020202020204" pitchFamily="34" charset="0"/>
              <a:buChar char="•"/>
            </a:pPr>
            <a:r>
              <a:rPr lang="en-US" sz="1500" dirty="0"/>
              <a:t>March 14, 2023 – ChatGPT 4 releases</a:t>
            </a:r>
          </a:p>
          <a:p>
            <a:pPr marL="228600" indent="-228600">
              <a:lnSpc>
                <a:spcPct val="90000"/>
              </a:lnSpc>
              <a:spcBef>
                <a:spcPts val="1000"/>
              </a:spcBef>
              <a:buFont typeface="Arial" panose="020B0604020202020204" pitchFamily="34" charset="0"/>
              <a:buChar char="•"/>
            </a:pPr>
            <a:r>
              <a:rPr lang="en-US" sz="1500" dirty="0"/>
              <a:t>November 1, 2023 – Microsoft announces Copilot for Microsoft 365 (paid version)</a:t>
            </a:r>
          </a:p>
          <a:p>
            <a:pPr marL="228600" indent="-228600">
              <a:lnSpc>
                <a:spcPct val="90000"/>
              </a:lnSpc>
              <a:spcBef>
                <a:spcPts val="1000"/>
              </a:spcBef>
              <a:buFont typeface="Arial" panose="020B0604020202020204" pitchFamily="34" charset="0"/>
              <a:buChar char="•"/>
            </a:pPr>
            <a:r>
              <a:rPr lang="en-US" sz="1500" dirty="0"/>
              <a:t>November 15, 2023 - Dx Announces “Bing Chat Enterprise” at the Data Summit</a:t>
            </a:r>
          </a:p>
          <a:p>
            <a:pPr marL="228600" indent="-228600">
              <a:lnSpc>
                <a:spcPct val="90000"/>
              </a:lnSpc>
              <a:spcBef>
                <a:spcPts val="1000"/>
              </a:spcBef>
              <a:buFont typeface="Arial" panose="020B0604020202020204" pitchFamily="34" charset="0"/>
              <a:buChar char="•"/>
            </a:pPr>
            <a:r>
              <a:rPr lang="en-US" sz="1500" dirty="0"/>
              <a:t>November 15, 2023 – Microsoft announces the name change of Bing Chat Enterprise to Copilot</a:t>
            </a:r>
          </a:p>
          <a:p>
            <a:pPr marL="228600" indent="-228600">
              <a:lnSpc>
                <a:spcPct val="90000"/>
              </a:lnSpc>
              <a:spcBef>
                <a:spcPts val="1000"/>
              </a:spcBef>
              <a:buFont typeface="Arial" panose="020B0604020202020204" pitchFamily="34" charset="0"/>
              <a:buChar char="•"/>
            </a:pPr>
            <a:r>
              <a:rPr lang="en-US" sz="1500" dirty="0"/>
              <a:t>January 15, 2024 - Microsoft announces a new product, Copilot Pro</a:t>
            </a:r>
          </a:p>
          <a:p>
            <a:pPr marL="228600" indent="-228600">
              <a:lnSpc>
                <a:spcPct val="90000"/>
              </a:lnSpc>
              <a:spcBef>
                <a:spcPts val="1000"/>
              </a:spcBef>
              <a:buFont typeface="Arial" panose="020B0604020202020204" pitchFamily="34" charset="0"/>
              <a:buChar char="•"/>
            </a:pPr>
            <a:r>
              <a:rPr lang="en-US" sz="1500" dirty="0"/>
              <a:t>January 15, 2024 – Microsoft removes the 300-seat minimum for Copilot for Microsoft 365 ($30/user/month)</a:t>
            </a:r>
          </a:p>
          <a:p>
            <a:pPr marL="228600" indent="-228600">
              <a:lnSpc>
                <a:spcPct val="90000"/>
              </a:lnSpc>
              <a:spcBef>
                <a:spcPts val="1000"/>
              </a:spcBef>
              <a:buFont typeface="Arial" panose="020B0604020202020204" pitchFamily="34" charset="0"/>
              <a:buChar char="•"/>
            </a:pPr>
            <a:endParaRPr lang="en-US" sz="1500" dirty="0"/>
          </a:p>
        </p:txBody>
      </p:sp>
      <p:pic>
        <p:nvPicPr>
          <p:cNvPr id="3" name="Picture 2" descr="The Long and Winding Road | clearlakeiowa">
            <a:extLst>
              <a:ext uri="{FF2B5EF4-FFF2-40B4-BE49-F238E27FC236}">
                <a16:creationId xmlns:a16="http://schemas.microsoft.com/office/drawing/2014/main" id="{C5CF0D60-C526-43BB-99AA-6DA5ACD4D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3" y="2075490"/>
            <a:ext cx="5251677" cy="371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6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Brett's UVU Color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A02A8B5-C6B0-C64A-B133-7E4C35F6C49B}" vid="{927E9EC6-B79E-C943-A9F0-227825313870}"/>
    </a:ext>
  </a:extLst>
</a:theme>
</file>

<file path=ppt/theme/theme4.xml><?xml version="1.0" encoding="utf-8"?>
<a:theme xmlns:a="http://schemas.openxmlformats.org/drawingml/2006/main" name="11_Office Theme">
  <a:themeElements>
    <a:clrScheme name="PC - Color 02 Green">
      <a:dk1>
        <a:srgbClr val="656D78"/>
      </a:dk1>
      <a:lt1>
        <a:srgbClr val="FFFFFF"/>
      </a:lt1>
      <a:dk2>
        <a:srgbClr val="44546A"/>
      </a:dk2>
      <a:lt2>
        <a:srgbClr val="E7E6E6"/>
      </a:lt2>
      <a:accent1>
        <a:srgbClr val="66BB6A"/>
      </a:accent1>
      <a:accent2>
        <a:srgbClr val="4CAF50"/>
      </a:accent2>
      <a:accent3>
        <a:srgbClr val="43A047"/>
      </a:accent3>
      <a:accent4>
        <a:srgbClr val="388E3C"/>
      </a:accent4>
      <a:accent5>
        <a:srgbClr val="2E7D32"/>
      </a:accent5>
      <a:accent6>
        <a:srgbClr val="1B5E2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2342</TotalTime>
  <Words>1456</Words>
  <Application>Microsoft Macintosh PowerPoint</Application>
  <PresentationFormat>Widescreen</PresentationFormat>
  <Paragraphs>165</Paragraphs>
  <Slides>24</Slides>
  <Notes>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24</vt:i4>
      </vt:variant>
    </vt:vector>
  </HeadingPairs>
  <TitlesOfParts>
    <vt:vector size="38" baseType="lpstr">
      <vt:lpstr>Arial</vt:lpstr>
      <vt:lpstr>avenir-roman</vt:lpstr>
      <vt:lpstr>Calibri</vt:lpstr>
      <vt:lpstr>Calibri Light</vt:lpstr>
      <vt:lpstr>Exo</vt:lpstr>
      <vt:lpstr>Montserrat</vt:lpstr>
      <vt:lpstr>Mulish</vt:lpstr>
      <vt:lpstr>Open Sans</vt:lpstr>
      <vt:lpstr>Roboto Condensed Light</vt:lpstr>
      <vt:lpstr>Source Sans Pro</vt:lpstr>
      <vt:lpstr>1_Office Theme</vt:lpstr>
      <vt:lpstr>Office Theme</vt:lpstr>
      <vt:lpstr>6_Office Theme</vt:lpstr>
      <vt:lpstr>11_Office Theme</vt:lpstr>
      <vt:lpstr>PowerPoint Presentation</vt:lpstr>
      <vt:lpstr>Today’s Agenda</vt:lpstr>
      <vt:lpstr>Generative AI</vt:lpstr>
      <vt:lpstr>PowerPoint Presentation</vt:lpstr>
      <vt:lpstr>PowerPoint Presentation</vt:lpstr>
      <vt:lpstr>A text predictor on steroids…</vt:lpstr>
      <vt:lpstr>Timeline</vt:lpstr>
      <vt:lpstr>PowerPoint Presentation</vt:lpstr>
      <vt:lpstr>Timeline</vt:lpstr>
      <vt:lpstr>PowerPoint Presentation</vt:lpstr>
      <vt:lpstr>Evolution of LLMs</vt:lpstr>
      <vt:lpstr>Concerns with Gen AI</vt:lpstr>
      <vt:lpstr>PowerPoint Presentation</vt:lpstr>
      <vt:lpstr>PowerPoint Presentation</vt:lpstr>
      <vt:lpstr>Privacy Concerns</vt:lpstr>
      <vt:lpstr>UVU’s Enterprise Option – Microsoft Copilot</vt:lpstr>
      <vt:lpstr>PowerPoint Presentation</vt:lpstr>
      <vt:lpstr>Commercial Data Protection</vt:lpstr>
      <vt:lpstr>PowerPoint Presentation</vt:lpstr>
      <vt:lpstr>Some Use Cases</vt:lpstr>
      <vt:lpstr>Some Use Cases</vt:lpstr>
      <vt:lpstr>Hands-On Walk Through/Demo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Baum</dc:creator>
  <cp:lastModifiedBy>Trish Baker</cp:lastModifiedBy>
  <cp:revision>3</cp:revision>
  <dcterms:created xsi:type="dcterms:W3CDTF">2024-01-24T04:18:39Z</dcterms:created>
  <dcterms:modified xsi:type="dcterms:W3CDTF">2024-02-01T21:16:55Z</dcterms:modified>
</cp:coreProperties>
</file>