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005D3-E5DF-550E-C628-C9AF1E765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10008-5470-02FA-7786-5DEF9B553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C4010-0DE6-5AD8-13B0-E57C0805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2E9B2-B8B4-184B-8AAB-C58465B3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1FFDF-5CFA-BC71-B740-81AFFF0F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9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97D90-C607-3621-4F3F-CC89790B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E0A32-37E2-0AB4-019B-740A456C9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5D8D-824A-4FD9-FE16-DD5C61E2F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3E45D-CE89-789A-0B4B-7D1EE128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C8497-3ED4-759B-F7E7-F74C1B8C3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5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6778C-D64F-1921-C4E5-2458B6428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C5F7F-561E-B788-E776-42FDD657A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77787-BB0B-41DF-A1F1-41715AE1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7E1BD-FA91-537F-EAF6-93225C1F5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EB804-B210-60DB-7164-68F6B0E4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0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ADD5-472C-1F80-029A-347E775C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63D03-793F-6F4A-CB02-6478C27F3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2A632-A011-C370-5F8E-9AD76A78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89762-442E-45F4-3207-2CEEDB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AE1A3-450C-B50A-CB89-CD1AC804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5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EF02-9ACE-544F-5559-C0DCA4868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78C60-BF0A-0671-0C89-42032E459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32A4A-8581-6303-25D1-994CBFD9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39EA-DC44-DD6C-5896-59915D3F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EA4DC-C10A-CF09-5014-6CE49D4C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0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FFC7-2C79-5098-DB8A-DFE5BCF2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617D-8890-6A69-6364-5CD8A3A9E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79E01-8D38-1FC6-A8AE-4DEC73DE4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E95DC-B858-F6ED-BB2E-7CE7162EC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86FDF-D8D8-0A37-673E-CEB584B22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99EBB-B95F-928A-9EC9-8C6FF5C7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2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22D0-7C69-9974-3EA0-FC20E831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20AA5-6763-FF24-BC1E-85D0D468C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A4662-2A2F-B1D9-3E5F-36CB8581B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C5F975-3AD3-A610-6524-6403AA6B0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F3003-1E4D-C44C-1E59-B36F313C1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76E9AF-B97B-7C85-01D9-E9571359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E87F2-BCFB-879A-A9A3-441439DE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A6D62-3BF4-4D79-F57A-C39FAAF0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D3825-168B-EB9D-5FDF-591496B8F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0EFE10-E920-0FA5-0752-B65542AF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31B17-2DF6-72E5-02D0-DD3308A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1E3A8-EEF3-B9A1-BC4C-8E323438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4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1B978-5A81-1769-10F6-1F9540C1A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804DD-7DAD-C292-3F04-0A4EDE69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CF8A0-3BA4-FDAB-E721-A09D097A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4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3948-9C74-0ADE-3C09-E2917584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89FB-6CD7-B71F-F404-42EF00E5B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C29B8-17FF-7E82-5E8B-39F19E5F0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75B13-8A74-0CA0-3179-4AE18147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4A4E6-5912-ED0B-7E3A-EAAFF4F0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430D4-EE69-DCD8-568F-B411167D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2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26C41-8CBD-9BFD-4EBC-707AC9C0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00C95-9DA4-51FF-6EFC-AA04A5451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12B58-3FEE-86F9-8AAF-BAA0FA01C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95187-A785-4359-4667-E7900265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EA77D-0015-B274-133A-EF746BA1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6F67B-451A-0AD1-CB5C-F8991D50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B364F-C128-BF08-2288-7BDB018F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24CD4-79E7-18CA-8B07-C8880E9EA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F1500-5D62-F947-D9B5-6DEE88833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BECCC-F0E7-401E-8259-6C1386CBA0F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459D8-E2E8-5103-A303-CC5A9BBDF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2D4A6-1105-5794-83A7-5BE3C0B29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12D7D-85A4-433B-9131-7E778EBF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6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01F2-9631-C786-5A2C-EAF3B9306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Lato" panose="020F0502020204030203" pitchFamily="34" charset="0"/>
              </a:rPr>
              <a:t>Beat the Bot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5FF0B0-5B64-8CDA-C04E-7BC0530799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Using AI to Practice Source Usage</a:t>
            </a:r>
          </a:p>
          <a:p>
            <a:r>
              <a:rPr lang="en-US" dirty="0">
                <a:latin typeface="Lato Light" panose="020F0302020204030203" pitchFamily="34" charset="0"/>
              </a:rPr>
              <a:t>Brendan McCarthy</a:t>
            </a:r>
          </a:p>
        </p:txBody>
      </p:sp>
    </p:spTree>
    <p:extLst>
      <p:ext uri="{BB962C8B-B14F-4D97-AF65-F5344CB8AC3E}">
        <p14:creationId xmlns:p14="http://schemas.microsoft.com/office/powerpoint/2010/main" val="126192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FAE332-3F3C-D5AA-A1A9-EFFDB01D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ato" panose="020F0502020204030203" pitchFamily="34" charset="0"/>
              </a:rPr>
              <a:t>Try </a:t>
            </a:r>
            <a:r>
              <a:rPr lang="en-US" dirty="0" err="1">
                <a:latin typeface="Lato" panose="020F0502020204030203" pitchFamily="34" charset="0"/>
              </a:rPr>
              <a:t>Perusall</a:t>
            </a:r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6" name="Content Placeholder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3F20E11-59EB-9F79-6D89-930824E6765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0E2EDF-1D51-3C1E-B519-711DB35DA4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Go to app.perusall.com</a:t>
            </a:r>
          </a:p>
          <a:p>
            <a:r>
              <a:rPr lang="en-US" dirty="0">
                <a:latin typeface="Lato Light" panose="020F0302020204030203" pitchFamily="34" charset="0"/>
              </a:rPr>
              <a:t>Register an account</a:t>
            </a:r>
          </a:p>
          <a:p>
            <a:r>
              <a:rPr lang="en-US" dirty="0">
                <a:latin typeface="Lato Light" panose="020F0302020204030203" pitchFamily="34" charset="0"/>
              </a:rPr>
              <a:t>Use MCCARTHY-DAB24 to join class</a:t>
            </a:r>
          </a:p>
        </p:txBody>
      </p:sp>
    </p:spTree>
    <p:extLst>
      <p:ext uri="{BB962C8B-B14F-4D97-AF65-F5344CB8AC3E}">
        <p14:creationId xmlns:p14="http://schemas.microsoft.com/office/powerpoint/2010/main" val="331703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51F2-DE8B-EC74-1714-28266DB6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ato" panose="020F0502020204030203" pitchFamily="34" charset="0"/>
              </a:rPr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8E95E-6F13-249E-22D2-078B48E2B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Lato Light" panose="020F0302020204030203" pitchFamily="34" charset="0"/>
              </a:rPr>
              <a:t>Digital Literacy</a:t>
            </a:r>
          </a:p>
          <a:p>
            <a:pPr lvl="1"/>
            <a:r>
              <a:rPr lang="en-US" dirty="0">
                <a:latin typeface="Lato Light" panose="020F0302020204030203" pitchFamily="34" charset="0"/>
              </a:rPr>
              <a:t>Introduces students to AI work</a:t>
            </a:r>
          </a:p>
          <a:p>
            <a:pPr lvl="1"/>
            <a:r>
              <a:rPr lang="en-US" dirty="0">
                <a:latin typeface="Lato Light" panose="020F0302020204030203" pitchFamily="34" charset="0"/>
              </a:rPr>
              <a:t>Identify habits and issues typical of AI-generated text</a:t>
            </a:r>
          </a:p>
          <a:p>
            <a:r>
              <a:rPr lang="en-US" dirty="0">
                <a:latin typeface="Lato Light" panose="020F0302020204030203" pitchFamily="34" charset="0"/>
              </a:rPr>
              <a:t>Information Literacy</a:t>
            </a:r>
          </a:p>
          <a:p>
            <a:pPr lvl="1"/>
            <a:r>
              <a:rPr lang="en-US" dirty="0">
                <a:latin typeface="Lato Light" panose="020F0302020204030203" pitchFamily="34" charset="0"/>
              </a:rPr>
              <a:t>Evaluate the work of LLMs based on standards established in class</a:t>
            </a:r>
          </a:p>
          <a:p>
            <a:pPr lvl="1"/>
            <a:r>
              <a:rPr lang="en-US" dirty="0">
                <a:latin typeface="Lato Light" panose="020F0302020204030203" pitchFamily="34" charset="0"/>
              </a:rPr>
              <a:t>Identify claims that require evidence</a:t>
            </a:r>
          </a:p>
          <a:p>
            <a:pPr lvl="1"/>
            <a:r>
              <a:rPr lang="en-US" dirty="0">
                <a:latin typeface="Lato Light" panose="020F0302020204030203" pitchFamily="34" charset="0"/>
              </a:rPr>
              <a:t>Provide evidence for claims through research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FB98E4E1-5389-ACC1-83AC-E094BC37B713}"/>
              </a:ext>
            </a:extLst>
          </p:cNvPr>
          <p:cNvSpPr txBox="1">
            <a:spLocks/>
          </p:cNvSpPr>
          <p:nvPr/>
        </p:nvSpPr>
        <p:spPr>
          <a:xfrm>
            <a:off x="8042312" y="5409282"/>
            <a:ext cx="4149687" cy="12414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Lato Light" panose="020F0302020204030203" pitchFamily="34" charset="0"/>
              </a:rPr>
              <a:t>Go to app.perusall.com</a:t>
            </a:r>
          </a:p>
          <a:p>
            <a:r>
              <a:rPr lang="en-US" sz="1800" dirty="0">
                <a:latin typeface="Lato Light" panose="020F0302020204030203" pitchFamily="34" charset="0"/>
              </a:rPr>
              <a:t>Register an account</a:t>
            </a:r>
          </a:p>
          <a:p>
            <a:r>
              <a:rPr lang="en-US" sz="1800" dirty="0">
                <a:latin typeface="Lato Light" panose="020F0302020204030203" pitchFamily="34" charset="0"/>
              </a:rPr>
              <a:t>Use MCCARTHY-DAB24 to join class</a:t>
            </a:r>
          </a:p>
        </p:txBody>
      </p:sp>
    </p:spTree>
    <p:extLst>
      <p:ext uri="{BB962C8B-B14F-4D97-AF65-F5344CB8AC3E}">
        <p14:creationId xmlns:p14="http://schemas.microsoft.com/office/powerpoint/2010/main" val="380890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AE7EF4-715B-2421-3FDE-AE1113D8C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079" y="0"/>
            <a:ext cx="6049219" cy="6668431"/>
          </a:xfrm>
          <a:prstGeom prst="rect">
            <a:avLst/>
          </a:prstGeom>
        </p:spPr>
      </p:pic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366C3A5C-3DD8-6B25-0BD8-8128CE094818}"/>
              </a:ext>
            </a:extLst>
          </p:cNvPr>
          <p:cNvSpPr txBox="1">
            <a:spLocks/>
          </p:cNvSpPr>
          <p:nvPr/>
        </p:nvSpPr>
        <p:spPr>
          <a:xfrm>
            <a:off x="8042312" y="5409282"/>
            <a:ext cx="4149687" cy="12414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Lato Light" panose="020F0302020204030203" pitchFamily="34" charset="0"/>
              </a:rPr>
              <a:t>Go to app.perusall.com</a:t>
            </a:r>
          </a:p>
          <a:p>
            <a:r>
              <a:rPr lang="en-US" sz="1800" dirty="0">
                <a:latin typeface="Lato Light" panose="020F0302020204030203" pitchFamily="34" charset="0"/>
              </a:rPr>
              <a:t>Register an account</a:t>
            </a:r>
          </a:p>
          <a:p>
            <a:r>
              <a:rPr lang="en-US" sz="1800" dirty="0">
                <a:latin typeface="Lato Light" panose="020F0302020204030203" pitchFamily="34" charset="0"/>
              </a:rPr>
              <a:t>Use MCCARTHY-DAB24 to join class</a:t>
            </a:r>
          </a:p>
        </p:txBody>
      </p:sp>
    </p:spTree>
    <p:extLst>
      <p:ext uri="{BB962C8B-B14F-4D97-AF65-F5344CB8AC3E}">
        <p14:creationId xmlns:p14="http://schemas.microsoft.com/office/powerpoint/2010/main" val="111540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DB3FE0-62C0-9D4D-2AA7-B34EF17E7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10" y="0"/>
            <a:ext cx="10766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3F8181-16D4-69F9-A1BC-C03CA0BC8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3" b="-1"/>
          <a:stretch/>
        </p:blipFill>
        <p:spPr>
          <a:xfrm>
            <a:off x="3842084" y="46382"/>
            <a:ext cx="4507831" cy="676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9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Lato Light</vt:lpstr>
      <vt:lpstr>Office Theme</vt:lpstr>
      <vt:lpstr>Beat the Bot</vt:lpstr>
      <vt:lpstr>Try Perusall</vt:lpstr>
      <vt:lpstr>Outcomes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Beat the Bot</dc:title>
  <dc:creator>Brendan McCarthy</dc:creator>
  <cp:lastModifiedBy>Brendan McCarthy</cp:lastModifiedBy>
  <cp:revision>8</cp:revision>
  <dcterms:created xsi:type="dcterms:W3CDTF">2023-12-06T17:28:12Z</dcterms:created>
  <dcterms:modified xsi:type="dcterms:W3CDTF">2024-01-24T20:38:00Z</dcterms:modified>
</cp:coreProperties>
</file>