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63" r:id="rId3"/>
    <p:sldId id="264" r:id="rId4"/>
    <p:sldId id="261" r:id="rId5"/>
    <p:sldId id="270" r:id="rId6"/>
    <p:sldId id="269" r:id="rId7"/>
    <p:sldId id="265" r:id="rId8"/>
    <p:sldId id="266" r:id="rId9"/>
    <p:sldId id="267" r:id="rId10"/>
    <p:sldId id="268" r:id="rId11"/>
    <p:sldId id="271" r:id="rId12"/>
    <p:sldId id="257" r:id="rId13"/>
    <p:sldId id="258" r:id="rId14"/>
    <p:sldId id="259" r:id="rId15"/>
    <p:sldId id="256" r:id="rId16"/>
    <p:sldId id="272" r:id="rId17"/>
    <p:sldId id="273" r:id="rId18"/>
    <p:sldId id="275" r:id="rId19"/>
    <p:sldId id="27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F6EF9-DAB8-4E22-8C41-A75A8046757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83C333-1962-4471-9DB7-452078A78D30}">
      <dgm:prSet phldrT="[Text]"/>
      <dgm:spPr/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25E347E5-CDDB-4F80-AEEE-234E7EFBA332}" type="parTrans" cxnId="{8819BA03-EC69-4733-A570-8E7FB90B9C45}">
      <dgm:prSet/>
      <dgm:spPr/>
      <dgm:t>
        <a:bodyPr/>
        <a:lstStyle/>
        <a:p>
          <a:endParaRPr lang="en-US"/>
        </a:p>
      </dgm:t>
    </dgm:pt>
    <dgm:pt modelId="{3BD81F64-1F75-41F3-B4D0-0C9B22C5D963}" type="sibTrans" cxnId="{8819BA03-EC69-4733-A570-8E7FB90B9C45}">
      <dgm:prSet/>
      <dgm:spPr/>
      <dgm:t>
        <a:bodyPr/>
        <a:lstStyle/>
        <a:p>
          <a:endParaRPr lang="en-US"/>
        </a:p>
      </dgm:t>
    </dgm:pt>
    <dgm:pt modelId="{4BE45D4F-8676-44B5-9859-23B15AA9EAF5}">
      <dgm:prSet phldrT="[Text]"/>
      <dgm:spPr/>
      <dgm:t>
        <a:bodyPr/>
        <a:lstStyle/>
        <a:p>
          <a:r>
            <a:rPr lang="en-US" dirty="0" smtClean="0"/>
            <a:t>Curriculum</a:t>
          </a:r>
          <a:endParaRPr lang="en-US" dirty="0"/>
        </a:p>
      </dgm:t>
    </dgm:pt>
    <dgm:pt modelId="{CBE54035-69A7-47AA-A98C-0EB964CDA3CD}" type="parTrans" cxnId="{7EF00AA7-FD0E-4311-9A67-E4B5D05CB628}">
      <dgm:prSet/>
      <dgm:spPr/>
      <dgm:t>
        <a:bodyPr/>
        <a:lstStyle/>
        <a:p>
          <a:endParaRPr lang="en-US"/>
        </a:p>
      </dgm:t>
    </dgm:pt>
    <dgm:pt modelId="{05D4E592-2818-4836-8389-77599E2AED6C}" type="sibTrans" cxnId="{7EF00AA7-FD0E-4311-9A67-E4B5D05CB628}">
      <dgm:prSet/>
      <dgm:spPr/>
      <dgm:t>
        <a:bodyPr/>
        <a:lstStyle/>
        <a:p>
          <a:endParaRPr lang="en-US"/>
        </a:p>
      </dgm:t>
    </dgm:pt>
    <dgm:pt modelId="{2B782090-C06F-473B-A1D9-D0444942D2FB}">
      <dgm:prSet phldrT="[Text]"/>
      <dgm:spPr/>
      <dgm:t>
        <a:bodyPr/>
        <a:lstStyle/>
        <a:p>
          <a:r>
            <a:rPr lang="en-US" dirty="0" smtClean="0"/>
            <a:t>Scheduling</a:t>
          </a:r>
          <a:endParaRPr lang="en-US" dirty="0"/>
        </a:p>
      </dgm:t>
    </dgm:pt>
    <dgm:pt modelId="{972F0341-1649-40FD-829A-1FA00DF5B088}" type="parTrans" cxnId="{19642C0C-0AE7-4BA5-8B72-928C5D70BA38}">
      <dgm:prSet/>
      <dgm:spPr/>
      <dgm:t>
        <a:bodyPr/>
        <a:lstStyle/>
        <a:p>
          <a:endParaRPr lang="en-US"/>
        </a:p>
      </dgm:t>
    </dgm:pt>
    <dgm:pt modelId="{99ABEB75-26F2-49F6-95C4-6B1080856598}" type="sibTrans" cxnId="{19642C0C-0AE7-4BA5-8B72-928C5D70BA38}">
      <dgm:prSet/>
      <dgm:spPr/>
      <dgm:t>
        <a:bodyPr/>
        <a:lstStyle/>
        <a:p>
          <a:endParaRPr lang="en-US"/>
        </a:p>
      </dgm:t>
    </dgm:pt>
    <dgm:pt modelId="{A9478CB9-F312-46EB-AB9D-8FEC52AEAB9A}">
      <dgm:prSet phldrT="[Text]"/>
      <dgm:spPr/>
      <dgm:t>
        <a:bodyPr/>
        <a:lstStyle/>
        <a:p>
          <a:r>
            <a:rPr lang="en-US" dirty="0" smtClean="0"/>
            <a:t>Faculty Assignments</a:t>
          </a:r>
          <a:endParaRPr lang="en-US" dirty="0"/>
        </a:p>
      </dgm:t>
    </dgm:pt>
    <dgm:pt modelId="{390E39D4-EFF6-43EA-A20E-9E4F35AA7FEA}" type="parTrans" cxnId="{C25737B8-6299-4617-B23D-6AB4B1000F20}">
      <dgm:prSet/>
      <dgm:spPr/>
      <dgm:t>
        <a:bodyPr/>
        <a:lstStyle/>
        <a:p>
          <a:endParaRPr lang="en-US"/>
        </a:p>
      </dgm:t>
    </dgm:pt>
    <dgm:pt modelId="{F9D1EB30-10E1-4886-A5BE-7CD244AC6EE1}" type="sibTrans" cxnId="{C25737B8-6299-4617-B23D-6AB4B1000F20}">
      <dgm:prSet/>
      <dgm:spPr/>
      <dgm:t>
        <a:bodyPr/>
        <a:lstStyle/>
        <a:p>
          <a:endParaRPr lang="en-US"/>
        </a:p>
      </dgm:t>
    </dgm:pt>
    <dgm:pt modelId="{A53C25A8-209B-4AE8-A3E0-17B027C2FFB1}">
      <dgm:prSet phldrT="[Text]"/>
      <dgm:spPr/>
      <dgm:t>
        <a:bodyPr/>
        <a:lstStyle/>
        <a:p>
          <a:r>
            <a:rPr lang="en-US" dirty="0" smtClean="0"/>
            <a:t>Teaching</a:t>
          </a:r>
          <a:endParaRPr lang="en-US" dirty="0"/>
        </a:p>
      </dgm:t>
    </dgm:pt>
    <dgm:pt modelId="{6D90198A-BE8B-4532-A63F-89B024317BA6}" type="parTrans" cxnId="{D52129AE-635B-4E31-AA93-6CD0A984098D}">
      <dgm:prSet/>
      <dgm:spPr/>
      <dgm:t>
        <a:bodyPr/>
        <a:lstStyle/>
        <a:p>
          <a:endParaRPr lang="en-US"/>
        </a:p>
      </dgm:t>
    </dgm:pt>
    <dgm:pt modelId="{C0687E77-2A1C-49C7-9101-76F39449A5A5}" type="sibTrans" cxnId="{D52129AE-635B-4E31-AA93-6CD0A984098D}">
      <dgm:prSet/>
      <dgm:spPr/>
      <dgm:t>
        <a:bodyPr/>
        <a:lstStyle/>
        <a:p>
          <a:endParaRPr lang="en-US"/>
        </a:p>
      </dgm:t>
    </dgm:pt>
    <dgm:pt modelId="{6800418D-1CAF-4AD0-911D-5B9A19A56935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DDFB112B-5CAF-4D85-A739-A4B9D475FC0D}" type="parTrans" cxnId="{AC7C2215-9F16-4EFD-915E-035D0C17EF3F}">
      <dgm:prSet/>
      <dgm:spPr/>
      <dgm:t>
        <a:bodyPr/>
        <a:lstStyle/>
        <a:p>
          <a:endParaRPr lang="en-US"/>
        </a:p>
      </dgm:t>
    </dgm:pt>
    <dgm:pt modelId="{1A9E22E1-A88B-47D1-9B3F-EE1E5A3DA1C3}" type="sibTrans" cxnId="{AC7C2215-9F16-4EFD-915E-035D0C17EF3F}">
      <dgm:prSet/>
      <dgm:spPr/>
      <dgm:t>
        <a:bodyPr/>
        <a:lstStyle/>
        <a:p>
          <a:endParaRPr lang="en-US"/>
        </a:p>
      </dgm:t>
    </dgm:pt>
    <dgm:pt modelId="{FBD9196E-952A-4ACA-BCFE-D01C1B3379C3}" type="pres">
      <dgm:prSet presAssocID="{B1BF6EF9-DAB8-4E22-8C41-A75A804675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6ABF8D-1772-4802-AA7F-78EDFC7ECBF0}" type="pres">
      <dgm:prSet presAssocID="{D483C333-1962-4471-9DB7-452078A78D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CE58E-CC8A-4D87-93DD-55F9CE7107C3}" type="pres">
      <dgm:prSet presAssocID="{D483C333-1962-4471-9DB7-452078A78D30}" presName="spNode" presStyleCnt="0"/>
      <dgm:spPr/>
    </dgm:pt>
    <dgm:pt modelId="{8C6A30DA-06E7-43E4-8D18-59C4BC63C6DF}" type="pres">
      <dgm:prSet presAssocID="{3BD81F64-1F75-41F3-B4D0-0C9B22C5D963}" presName="sibTrans" presStyleLbl="sibTrans1D1" presStyleIdx="0" presStyleCnt="6"/>
      <dgm:spPr/>
      <dgm:t>
        <a:bodyPr/>
        <a:lstStyle/>
        <a:p>
          <a:endParaRPr lang="en-US"/>
        </a:p>
      </dgm:t>
    </dgm:pt>
    <dgm:pt modelId="{EE53A8EA-5928-44D6-94DA-BC73F34FA5BB}" type="pres">
      <dgm:prSet presAssocID="{4BE45D4F-8676-44B5-9859-23B15AA9EAF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5A4E3-2687-4E70-BF39-5ABAD632B408}" type="pres">
      <dgm:prSet presAssocID="{4BE45D4F-8676-44B5-9859-23B15AA9EAF5}" presName="spNode" presStyleCnt="0"/>
      <dgm:spPr/>
    </dgm:pt>
    <dgm:pt modelId="{CC2627D6-50CF-4460-97A6-EDB4667FE39A}" type="pres">
      <dgm:prSet presAssocID="{05D4E592-2818-4836-8389-77599E2AED6C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5E873FF-5851-401B-9CC6-250F5B1089FF}" type="pres">
      <dgm:prSet presAssocID="{2B782090-C06F-473B-A1D9-D0444942D2F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BDCB5-241E-4704-8F95-3DE01B96391F}" type="pres">
      <dgm:prSet presAssocID="{2B782090-C06F-473B-A1D9-D0444942D2FB}" presName="spNode" presStyleCnt="0"/>
      <dgm:spPr/>
    </dgm:pt>
    <dgm:pt modelId="{A587DD39-EDB1-474E-9852-5B3EE8844E72}" type="pres">
      <dgm:prSet presAssocID="{99ABEB75-26F2-49F6-95C4-6B1080856598}" presName="sibTrans" presStyleLbl="sibTrans1D1" presStyleIdx="2" presStyleCnt="6"/>
      <dgm:spPr/>
      <dgm:t>
        <a:bodyPr/>
        <a:lstStyle/>
        <a:p>
          <a:endParaRPr lang="en-US"/>
        </a:p>
      </dgm:t>
    </dgm:pt>
    <dgm:pt modelId="{85E0B07A-526E-4B43-9B4D-02C834D667C2}" type="pres">
      <dgm:prSet presAssocID="{A9478CB9-F312-46EB-AB9D-8FEC52AEAB9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034E7-9D1E-4CA5-8332-6775818F6929}" type="pres">
      <dgm:prSet presAssocID="{A9478CB9-F312-46EB-AB9D-8FEC52AEAB9A}" presName="spNode" presStyleCnt="0"/>
      <dgm:spPr/>
    </dgm:pt>
    <dgm:pt modelId="{6A706A49-4CE6-4BF1-861D-3A6CA7667355}" type="pres">
      <dgm:prSet presAssocID="{F9D1EB30-10E1-4886-A5BE-7CD244AC6EE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D327409-A414-4477-B6EE-02F1549ECF42}" type="pres">
      <dgm:prSet presAssocID="{A53C25A8-209B-4AE8-A3E0-17B027C2FFB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5CD11C-F28A-4B43-8BDB-AB609E12AE37}" type="pres">
      <dgm:prSet presAssocID="{A53C25A8-209B-4AE8-A3E0-17B027C2FFB1}" presName="spNode" presStyleCnt="0"/>
      <dgm:spPr/>
    </dgm:pt>
    <dgm:pt modelId="{68BF2359-A8D8-45BA-A54E-940D17861B08}" type="pres">
      <dgm:prSet presAssocID="{C0687E77-2A1C-49C7-9101-76F39449A5A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AAA5704F-B160-4B69-A4E6-F666526FFC07}" type="pres">
      <dgm:prSet presAssocID="{6800418D-1CAF-4AD0-911D-5B9A19A5693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CEB91-D8E3-4C04-8955-A05765BA2D82}" type="pres">
      <dgm:prSet presAssocID="{6800418D-1CAF-4AD0-911D-5B9A19A56935}" presName="spNode" presStyleCnt="0"/>
      <dgm:spPr/>
    </dgm:pt>
    <dgm:pt modelId="{1DECEB47-AD38-484F-8BAF-C41556C2D383}" type="pres">
      <dgm:prSet presAssocID="{1A9E22E1-A88B-47D1-9B3F-EE1E5A3DA1C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7F9B3349-4A29-481A-B2DA-1FE51817E89A}" type="presOf" srcId="{1A9E22E1-A88B-47D1-9B3F-EE1E5A3DA1C3}" destId="{1DECEB47-AD38-484F-8BAF-C41556C2D383}" srcOrd="0" destOrd="0" presId="urn:microsoft.com/office/officeart/2005/8/layout/cycle5"/>
    <dgm:cxn modelId="{6744A7CC-F26F-4FA9-926B-7F83F396BAEE}" type="presOf" srcId="{99ABEB75-26F2-49F6-95C4-6B1080856598}" destId="{A587DD39-EDB1-474E-9852-5B3EE8844E72}" srcOrd="0" destOrd="0" presId="urn:microsoft.com/office/officeart/2005/8/layout/cycle5"/>
    <dgm:cxn modelId="{B8036BB0-D714-4B35-A72D-B014525AC736}" type="presOf" srcId="{3BD81F64-1F75-41F3-B4D0-0C9B22C5D963}" destId="{8C6A30DA-06E7-43E4-8D18-59C4BC63C6DF}" srcOrd="0" destOrd="0" presId="urn:microsoft.com/office/officeart/2005/8/layout/cycle5"/>
    <dgm:cxn modelId="{7EF00AA7-FD0E-4311-9A67-E4B5D05CB628}" srcId="{B1BF6EF9-DAB8-4E22-8C41-A75A8046757E}" destId="{4BE45D4F-8676-44B5-9859-23B15AA9EAF5}" srcOrd="1" destOrd="0" parTransId="{CBE54035-69A7-47AA-A98C-0EB964CDA3CD}" sibTransId="{05D4E592-2818-4836-8389-77599E2AED6C}"/>
    <dgm:cxn modelId="{4549E75F-467A-4636-92E6-4984F95B069B}" type="presOf" srcId="{F9D1EB30-10E1-4886-A5BE-7CD244AC6EE1}" destId="{6A706A49-4CE6-4BF1-861D-3A6CA7667355}" srcOrd="0" destOrd="0" presId="urn:microsoft.com/office/officeart/2005/8/layout/cycle5"/>
    <dgm:cxn modelId="{AC7C2215-9F16-4EFD-915E-035D0C17EF3F}" srcId="{B1BF6EF9-DAB8-4E22-8C41-A75A8046757E}" destId="{6800418D-1CAF-4AD0-911D-5B9A19A56935}" srcOrd="5" destOrd="0" parTransId="{DDFB112B-5CAF-4D85-A739-A4B9D475FC0D}" sibTransId="{1A9E22E1-A88B-47D1-9B3F-EE1E5A3DA1C3}"/>
    <dgm:cxn modelId="{8819BA03-EC69-4733-A570-8E7FB90B9C45}" srcId="{B1BF6EF9-DAB8-4E22-8C41-A75A8046757E}" destId="{D483C333-1962-4471-9DB7-452078A78D30}" srcOrd="0" destOrd="0" parTransId="{25E347E5-CDDB-4F80-AEEE-234E7EFBA332}" sibTransId="{3BD81F64-1F75-41F3-B4D0-0C9B22C5D963}"/>
    <dgm:cxn modelId="{D52129AE-635B-4E31-AA93-6CD0A984098D}" srcId="{B1BF6EF9-DAB8-4E22-8C41-A75A8046757E}" destId="{A53C25A8-209B-4AE8-A3E0-17B027C2FFB1}" srcOrd="4" destOrd="0" parTransId="{6D90198A-BE8B-4532-A63F-89B024317BA6}" sibTransId="{C0687E77-2A1C-49C7-9101-76F39449A5A5}"/>
    <dgm:cxn modelId="{CC8942FD-8830-4A64-9B77-C14109C6B630}" type="presOf" srcId="{2B782090-C06F-473B-A1D9-D0444942D2FB}" destId="{E5E873FF-5851-401B-9CC6-250F5B1089FF}" srcOrd="0" destOrd="0" presId="urn:microsoft.com/office/officeart/2005/8/layout/cycle5"/>
    <dgm:cxn modelId="{480814B6-F448-465C-9895-EF33EE67D93D}" type="presOf" srcId="{05D4E592-2818-4836-8389-77599E2AED6C}" destId="{CC2627D6-50CF-4460-97A6-EDB4667FE39A}" srcOrd="0" destOrd="0" presId="urn:microsoft.com/office/officeart/2005/8/layout/cycle5"/>
    <dgm:cxn modelId="{2C9320F5-5FE9-49CA-839C-5821FB5DBF99}" type="presOf" srcId="{4BE45D4F-8676-44B5-9859-23B15AA9EAF5}" destId="{EE53A8EA-5928-44D6-94DA-BC73F34FA5BB}" srcOrd="0" destOrd="0" presId="urn:microsoft.com/office/officeart/2005/8/layout/cycle5"/>
    <dgm:cxn modelId="{C25737B8-6299-4617-B23D-6AB4B1000F20}" srcId="{B1BF6EF9-DAB8-4E22-8C41-A75A8046757E}" destId="{A9478CB9-F312-46EB-AB9D-8FEC52AEAB9A}" srcOrd="3" destOrd="0" parTransId="{390E39D4-EFF6-43EA-A20E-9E4F35AA7FEA}" sibTransId="{F9D1EB30-10E1-4886-A5BE-7CD244AC6EE1}"/>
    <dgm:cxn modelId="{323EE9DC-1427-4E44-B04B-CE1B2BA045C3}" type="presOf" srcId="{A9478CB9-F312-46EB-AB9D-8FEC52AEAB9A}" destId="{85E0B07A-526E-4B43-9B4D-02C834D667C2}" srcOrd="0" destOrd="0" presId="urn:microsoft.com/office/officeart/2005/8/layout/cycle5"/>
    <dgm:cxn modelId="{D6553DED-2336-4F58-940C-8B07745E8456}" type="presOf" srcId="{6800418D-1CAF-4AD0-911D-5B9A19A56935}" destId="{AAA5704F-B160-4B69-A4E6-F666526FFC07}" srcOrd="0" destOrd="0" presId="urn:microsoft.com/office/officeart/2005/8/layout/cycle5"/>
    <dgm:cxn modelId="{3C0BF6BB-DC0B-46F5-A03E-75BF8BC12079}" type="presOf" srcId="{C0687E77-2A1C-49C7-9101-76F39449A5A5}" destId="{68BF2359-A8D8-45BA-A54E-940D17861B08}" srcOrd="0" destOrd="0" presId="urn:microsoft.com/office/officeart/2005/8/layout/cycle5"/>
    <dgm:cxn modelId="{6075EC21-18B3-46D0-90D6-3734FCFCE73D}" type="presOf" srcId="{A53C25A8-209B-4AE8-A3E0-17B027C2FFB1}" destId="{7D327409-A414-4477-B6EE-02F1549ECF42}" srcOrd="0" destOrd="0" presId="urn:microsoft.com/office/officeart/2005/8/layout/cycle5"/>
    <dgm:cxn modelId="{9916A72D-F970-444E-AE70-172012F0024A}" type="presOf" srcId="{D483C333-1962-4471-9DB7-452078A78D30}" destId="{776ABF8D-1772-4802-AA7F-78EDFC7ECBF0}" srcOrd="0" destOrd="0" presId="urn:microsoft.com/office/officeart/2005/8/layout/cycle5"/>
    <dgm:cxn modelId="{19642C0C-0AE7-4BA5-8B72-928C5D70BA38}" srcId="{B1BF6EF9-DAB8-4E22-8C41-A75A8046757E}" destId="{2B782090-C06F-473B-A1D9-D0444942D2FB}" srcOrd="2" destOrd="0" parTransId="{972F0341-1649-40FD-829A-1FA00DF5B088}" sibTransId="{99ABEB75-26F2-49F6-95C4-6B1080856598}"/>
    <dgm:cxn modelId="{24072013-DE13-42B4-AA71-EE67BB51A075}" type="presOf" srcId="{B1BF6EF9-DAB8-4E22-8C41-A75A8046757E}" destId="{FBD9196E-952A-4ACA-BCFE-D01C1B3379C3}" srcOrd="0" destOrd="0" presId="urn:microsoft.com/office/officeart/2005/8/layout/cycle5"/>
    <dgm:cxn modelId="{04BA4B4D-6692-46DD-AE2E-F0A044261278}" type="presParOf" srcId="{FBD9196E-952A-4ACA-BCFE-D01C1B3379C3}" destId="{776ABF8D-1772-4802-AA7F-78EDFC7ECBF0}" srcOrd="0" destOrd="0" presId="urn:microsoft.com/office/officeart/2005/8/layout/cycle5"/>
    <dgm:cxn modelId="{CAA9C4C6-F97A-4E39-A73E-FE1E31BB14B8}" type="presParOf" srcId="{FBD9196E-952A-4ACA-BCFE-D01C1B3379C3}" destId="{0F2CE58E-CC8A-4D87-93DD-55F9CE7107C3}" srcOrd="1" destOrd="0" presId="urn:microsoft.com/office/officeart/2005/8/layout/cycle5"/>
    <dgm:cxn modelId="{A875CF35-EAEA-4D23-8463-FE72FE2F2680}" type="presParOf" srcId="{FBD9196E-952A-4ACA-BCFE-D01C1B3379C3}" destId="{8C6A30DA-06E7-43E4-8D18-59C4BC63C6DF}" srcOrd="2" destOrd="0" presId="urn:microsoft.com/office/officeart/2005/8/layout/cycle5"/>
    <dgm:cxn modelId="{CB6F9BF1-7CBD-496E-8AF2-F82B56D287AC}" type="presParOf" srcId="{FBD9196E-952A-4ACA-BCFE-D01C1B3379C3}" destId="{EE53A8EA-5928-44D6-94DA-BC73F34FA5BB}" srcOrd="3" destOrd="0" presId="urn:microsoft.com/office/officeart/2005/8/layout/cycle5"/>
    <dgm:cxn modelId="{39B03D73-55B6-4069-A7B0-65BE816FBF78}" type="presParOf" srcId="{FBD9196E-952A-4ACA-BCFE-D01C1B3379C3}" destId="{7585A4E3-2687-4E70-BF39-5ABAD632B408}" srcOrd="4" destOrd="0" presId="urn:microsoft.com/office/officeart/2005/8/layout/cycle5"/>
    <dgm:cxn modelId="{52F32BFC-1720-4337-8E68-D62F87C5E560}" type="presParOf" srcId="{FBD9196E-952A-4ACA-BCFE-D01C1B3379C3}" destId="{CC2627D6-50CF-4460-97A6-EDB4667FE39A}" srcOrd="5" destOrd="0" presId="urn:microsoft.com/office/officeart/2005/8/layout/cycle5"/>
    <dgm:cxn modelId="{5AB21A05-1A24-4A66-81D7-B4BE6E4EC8A1}" type="presParOf" srcId="{FBD9196E-952A-4ACA-BCFE-D01C1B3379C3}" destId="{E5E873FF-5851-401B-9CC6-250F5B1089FF}" srcOrd="6" destOrd="0" presId="urn:microsoft.com/office/officeart/2005/8/layout/cycle5"/>
    <dgm:cxn modelId="{423FD1D7-4CED-4F80-824F-AAA96D7D0CB6}" type="presParOf" srcId="{FBD9196E-952A-4ACA-BCFE-D01C1B3379C3}" destId="{03DBDCB5-241E-4704-8F95-3DE01B96391F}" srcOrd="7" destOrd="0" presId="urn:microsoft.com/office/officeart/2005/8/layout/cycle5"/>
    <dgm:cxn modelId="{924EB985-E0B4-4341-8925-ED4316F308E7}" type="presParOf" srcId="{FBD9196E-952A-4ACA-BCFE-D01C1B3379C3}" destId="{A587DD39-EDB1-474E-9852-5B3EE8844E72}" srcOrd="8" destOrd="0" presId="urn:microsoft.com/office/officeart/2005/8/layout/cycle5"/>
    <dgm:cxn modelId="{9C29B247-334F-44DF-BE2F-28154730C3AD}" type="presParOf" srcId="{FBD9196E-952A-4ACA-BCFE-D01C1B3379C3}" destId="{85E0B07A-526E-4B43-9B4D-02C834D667C2}" srcOrd="9" destOrd="0" presId="urn:microsoft.com/office/officeart/2005/8/layout/cycle5"/>
    <dgm:cxn modelId="{E045F4FE-A743-4918-B44B-412CF110DBD6}" type="presParOf" srcId="{FBD9196E-952A-4ACA-BCFE-D01C1B3379C3}" destId="{379034E7-9D1E-4CA5-8332-6775818F6929}" srcOrd="10" destOrd="0" presId="urn:microsoft.com/office/officeart/2005/8/layout/cycle5"/>
    <dgm:cxn modelId="{EA2F88D5-2B6B-4784-A516-0558DD4626F6}" type="presParOf" srcId="{FBD9196E-952A-4ACA-BCFE-D01C1B3379C3}" destId="{6A706A49-4CE6-4BF1-861D-3A6CA7667355}" srcOrd="11" destOrd="0" presId="urn:microsoft.com/office/officeart/2005/8/layout/cycle5"/>
    <dgm:cxn modelId="{85E35C5A-0F9C-4ADF-A368-A37C77969686}" type="presParOf" srcId="{FBD9196E-952A-4ACA-BCFE-D01C1B3379C3}" destId="{7D327409-A414-4477-B6EE-02F1549ECF42}" srcOrd="12" destOrd="0" presId="urn:microsoft.com/office/officeart/2005/8/layout/cycle5"/>
    <dgm:cxn modelId="{404062EB-1CF9-4D26-9FC1-48BA18DE9850}" type="presParOf" srcId="{FBD9196E-952A-4ACA-BCFE-D01C1B3379C3}" destId="{EA5CD11C-F28A-4B43-8BDB-AB609E12AE37}" srcOrd="13" destOrd="0" presId="urn:microsoft.com/office/officeart/2005/8/layout/cycle5"/>
    <dgm:cxn modelId="{108A6911-A3D2-494F-A18E-E833795522B2}" type="presParOf" srcId="{FBD9196E-952A-4ACA-BCFE-D01C1B3379C3}" destId="{68BF2359-A8D8-45BA-A54E-940D17861B08}" srcOrd="14" destOrd="0" presId="urn:microsoft.com/office/officeart/2005/8/layout/cycle5"/>
    <dgm:cxn modelId="{276B7ABC-8521-47E6-9393-E8FF0F3450F4}" type="presParOf" srcId="{FBD9196E-952A-4ACA-BCFE-D01C1B3379C3}" destId="{AAA5704F-B160-4B69-A4E6-F666526FFC07}" srcOrd="15" destOrd="0" presId="urn:microsoft.com/office/officeart/2005/8/layout/cycle5"/>
    <dgm:cxn modelId="{D067080C-6BDA-4FA7-86B7-2209B6129646}" type="presParOf" srcId="{FBD9196E-952A-4ACA-BCFE-D01C1B3379C3}" destId="{892CEB91-D8E3-4C04-8955-A05765BA2D82}" srcOrd="16" destOrd="0" presId="urn:microsoft.com/office/officeart/2005/8/layout/cycle5"/>
    <dgm:cxn modelId="{E99C65E2-E3F7-466F-B1FB-AB9DF0B687E9}" type="presParOf" srcId="{FBD9196E-952A-4ACA-BCFE-D01C1B3379C3}" destId="{1DECEB47-AD38-484F-8BAF-C41556C2D38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BF6EF9-DAB8-4E22-8C41-A75A8046757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83C333-1962-4471-9DB7-452078A78D30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25E347E5-CDDB-4F80-AEEE-234E7EFBA332}" type="parTrans" cxnId="{8819BA03-EC69-4733-A570-8E7FB90B9C45}">
      <dgm:prSet/>
      <dgm:spPr/>
      <dgm:t>
        <a:bodyPr/>
        <a:lstStyle/>
        <a:p>
          <a:endParaRPr lang="en-US"/>
        </a:p>
      </dgm:t>
    </dgm:pt>
    <dgm:pt modelId="{3BD81F64-1F75-41F3-B4D0-0C9B22C5D963}" type="sibTrans" cxnId="{8819BA03-EC69-4733-A570-8E7FB90B9C45}">
      <dgm:prSet/>
      <dgm:spPr/>
      <dgm:t>
        <a:bodyPr/>
        <a:lstStyle/>
        <a:p>
          <a:endParaRPr lang="en-US"/>
        </a:p>
      </dgm:t>
    </dgm:pt>
    <dgm:pt modelId="{4BE45D4F-8676-44B5-9859-23B15AA9EAF5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Curriculum</a:t>
          </a:r>
          <a:endParaRPr lang="en-US" dirty="0"/>
        </a:p>
      </dgm:t>
    </dgm:pt>
    <dgm:pt modelId="{CBE54035-69A7-47AA-A98C-0EB964CDA3CD}" type="parTrans" cxnId="{7EF00AA7-FD0E-4311-9A67-E4B5D05CB628}">
      <dgm:prSet/>
      <dgm:spPr/>
      <dgm:t>
        <a:bodyPr/>
        <a:lstStyle/>
        <a:p>
          <a:endParaRPr lang="en-US"/>
        </a:p>
      </dgm:t>
    </dgm:pt>
    <dgm:pt modelId="{05D4E592-2818-4836-8389-77599E2AED6C}" type="sibTrans" cxnId="{7EF00AA7-FD0E-4311-9A67-E4B5D05CB628}">
      <dgm:prSet/>
      <dgm:spPr/>
      <dgm:t>
        <a:bodyPr/>
        <a:lstStyle/>
        <a:p>
          <a:endParaRPr lang="en-US"/>
        </a:p>
      </dgm:t>
    </dgm:pt>
    <dgm:pt modelId="{2B782090-C06F-473B-A1D9-D0444942D2FB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Scheduling</a:t>
          </a:r>
          <a:endParaRPr lang="en-US" dirty="0"/>
        </a:p>
      </dgm:t>
    </dgm:pt>
    <dgm:pt modelId="{972F0341-1649-40FD-829A-1FA00DF5B088}" type="parTrans" cxnId="{19642C0C-0AE7-4BA5-8B72-928C5D70BA38}">
      <dgm:prSet/>
      <dgm:spPr/>
      <dgm:t>
        <a:bodyPr/>
        <a:lstStyle/>
        <a:p>
          <a:endParaRPr lang="en-US"/>
        </a:p>
      </dgm:t>
    </dgm:pt>
    <dgm:pt modelId="{99ABEB75-26F2-49F6-95C4-6B1080856598}" type="sibTrans" cxnId="{19642C0C-0AE7-4BA5-8B72-928C5D70BA38}">
      <dgm:prSet/>
      <dgm:spPr/>
      <dgm:t>
        <a:bodyPr/>
        <a:lstStyle/>
        <a:p>
          <a:endParaRPr lang="en-US"/>
        </a:p>
      </dgm:t>
    </dgm:pt>
    <dgm:pt modelId="{A9478CB9-F312-46EB-AB9D-8FEC52AEAB9A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Faculty Assignments</a:t>
          </a:r>
          <a:endParaRPr lang="en-US" dirty="0"/>
        </a:p>
      </dgm:t>
    </dgm:pt>
    <dgm:pt modelId="{390E39D4-EFF6-43EA-A20E-9E4F35AA7FEA}" type="parTrans" cxnId="{C25737B8-6299-4617-B23D-6AB4B1000F20}">
      <dgm:prSet/>
      <dgm:spPr/>
      <dgm:t>
        <a:bodyPr/>
        <a:lstStyle/>
        <a:p>
          <a:endParaRPr lang="en-US"/>
        </a:p>
      </dgm:t>
    </dgm:pt>
    <dgm:pt modelId="{F9D1EB30-10E1-4886-A5BE-7CD244AC6EE1}" type="sibTrans" cxnId="{C25737B8-6299-4617-B23D-6AB4B1000F20}">
      <dgm:prSet/>
      <dgm:spPr/>
      <dgm:t>
        <a:bodyPr/>
        <a:lstStyle/>
        <a:p>
          <a:endParaRPr lang="en-US"/>
        </a:p>
      </dgm:t>
    </dgm:pt>
    <dgm:pt modelId="{A53C25A8-209B-4AE8-A3E0-17B027C2FFB1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Teaching</a:t>
          </a:r>
          <a:endParaRPr lang="en-US" dirty="0"/>
        </a:p>
      </dgm:t>
    </dgm:pt>
    <dgm:pt modelId="{6D90198A-BE8B-4532-A63F-89B024317BA6}" type="parTrans" cxnId="{D52129AE-635B-4E31-AA93-6CD0A984098D}">
      <dgm:prSet/>
      <dgm:spPr/>
      <dgm:t>
        <a:bodyPr/>
        <a:lstStyle/>
        <a:p>
          <a:endParaRPr lang="en-US"/>
        </a:p>
      </dgm:t>
    </dgm:pt>
    <dgm:pt modelId="{C0687E77-2A1C-49C7-9101-76F39449A5A5}" type="sibTrans" cxnId="{D52129AE-635B-4E31-AA93-6CD0A984098D}">
      <dgm:prSet/>
      <dgm:spPr/>
      <dgm:t>
        <a:bodyPr/>
        <a:lstStyle/>
        <a:p>
          <a:endParaRPr lang="en-US"/>
        </a:p>
      </dgm:t>
    </dgm:pt>
    <dgm:pt modelId="{6800418D-1CAF-4AD0-911D-5B9A19A56935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DDFB112B-5CAF-4D85-A739-A4B9D475FC0D}" type="parTrans" cxnId="{AC7C2215-9F16-4EFD-915E-035D0C17EF3F}">
      <dgm:prSet/>
      <dgm:spPr/>
      <dgm:t>
        <a:bodyPr/>
        <a:lstStyle/>
        <a:p>
          <a:endParaRPr lang="en-US"/>
        </a:p>
      </dgm:t>
    </dgm:pt>
    <dgm:pt modelId="{1A9E22E1-A88B-47D1-9B3F-EE1E5A3DA1C3}" type="sibTrans" cxnId="{AC7C2215-9F16-4EFD-915E-035D0C17EF3F}">
      <dgm:prSet/>
      <dgm:spPr/>
      <dgm:t>
        <a:bodyPr/>
        <a:lstStyle/>
        <a:p>
          <a:endParaRPr lang="en-US"/>
        </a:p>
      </dgm:t>
    </dgm:pt>
    <dgm:pt modelId="{FBD9196E-952A-4ACA-BCFE-D01C1B3379C3}" type="pres">
      <dgm:prSet presAssocID="{B1BF6EF9-DAB8-4E22-8C41-A75A804675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6ABF8D-1772-4802-AA7F-78EDFC7ECBF0}" type="pres">
      <dgm:prSet presAssocID="{D483C333-1962-4471-9DB7-452078A78D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CE58E-CC8A-4D87-93DD-55F9CE7107C3}" type="pres">
      <dgm:prSet presAssocID="{D483C333-1962-4471-9DB7-452078A78D30}" presName="spNode" presStyleCnt="0"/>
      <dgm:spPr/>
    </dgm:pt>
    <dgm:pt modelId="{8C6A30DA-06E7-43E4-8D18-59C4BC63C6DF}" type="pres">
      <dgm:prSet presAssocID="{3BD81F64-1F75-41F3-B4D0-0C9B22C5D963}" presName="sibTrans" presStyleLbl="sibTrans1D1" presStyleIdx="0" presStyleCnt="6"/>
      <dgm:spPr/>
      <dgm:t>
        <a:bodyPr/>
        <a:lstStyle/>
        <a:p>
          <a:endParaRPr lang="en-US"/>
        </a:p>
      </dgm:t>
    </dgm:pt>
    <dgm:pt modelId="{EE53A8EA-5928-44D6-94DA-BC73F34FA5BB}" type="pres">
      <dgm:prSet presAssocID="{4BE45D4F-8676-44B5-9859-23B15AA9EAF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5A4E3-2687-4E70-BF39-5ABAD632B408}" type="pres">
      <dgm:prSet presAssocID="{4BE45D4F-8676-44B5-9859-23B15AA9EAF5}" presName="spNode" presStyleCnt="0"/>
      <dgm:spPr/>
    </dgm:pt>
    <dgm:pt modelId="{CC2627D6-50CF-4460-97A6-EDB4667FE39A}" type="pres">
      <dgm:prSet presAssocID="{05D4E592-2818-4836-8389-77599E2AED6C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5E873FF-5851-401B-9CC6-250F5B1089FF}" type="pres">
      <dgm:prSet presAssocID="{2B782090-C06F-473B-A1D9-D0444942D2F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BDCB5-241E-4704-8F95-3DE01B96391F}" type="pres">
      <dgm:prSet presAssocID="{2B782090-C06F-473B-A1D9-D0444942D2FB}" presName="spNode" presStyleCnt="0"/>
      <dgm:spPr/>
    </dgm:pt>
    <dgm:pt modelId="{A587DD39-EDB1-474E-9852-5B3EE8844E72}" type="pres">
      <dgm:prSet presAssocID="{99ABEB75-26F2-49F6-95C4-6B1080856598}" presName="sibTrans" presStyleLbl="sibTrans1D1" presStyleIdx="2" presStyleCnt="6"/>
      <dgm:spPr/>
      <dgm:t>
        <a:bodyPr/>
        <a:lstStyle/>
        <a:p>
          <a:endParaRPr lang="en-US"/>
        </a:p>
      </dgm:t>
    </dgm:pt>
    <dgm:pt modelId="{85E0B07A-526E-4B43-9B4D-02C834D667C2}" type="pres">
      <dgm:prSet presAssocID="{A9478CB9-F312-46EB-AB9D-8FEC52AEAB9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034E7-9D1E-4CA5-8332-6775818F6929}" type="pres">
      <dgm:prSet presAssocID="{A9478CB9-F312-46EB-AB9D-8FEC52AEAB9A}" presName="spNode" presStyleCnt="0"/>
      <dgm:spPr/>
    </dgm:pt>
    <dgm:pt modelId="{6A706A49-4CE6-4BF1-861D-3A6CA7667355}" type="pres">
      <dgm:prSet presAssocID="{F9D1EB30-10E1-4886-A5BE-7CD244AC6EE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D327409-A414-4477-B6EE-02F1549ECF42}" type="pres">
      <dgm:prSet presAssocID="{A53C25A8-209B-4AE8-A3E0-17B027C2FFB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5CD11C-F28A-4B43-8BDB-AB609E12AE37}" type="pres">
      <dgm:prSet presAssocID="{A53C25A8-209B-4AE8-A3E0-17B027C2FFB1}" presName="spNode" presStyleCnt="0"/>
      <dgm:spPr/>
    </dgm:pt>
    <dgm:pt modelId="{68BF2359-A8D8-45BA-A54E-940D17861B08}" type="pres">
      <dgm:prSet presAssocID="{C0687E77-2A1C-49C7-9101-76F39449A5A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AAA5704F-B160-4B69-A4E6-F666526FFC07}" type="pres">
      <dgm:prSet presAssocID="{6800418D-1CAF-4AD0-911D-5B9A19A5693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CEB91-D8E3-4C04-8955-A05765BA2D82}" type="pres">
      <dgm:prSet presAssocID="{6800418D-1CAF-4AD0-911D-5B9A19A56935}" presName="spNode" presStyleCnt="0"/>
      <dgm:spPr/>
    </dgm:pt>
    <dgm:pt modelId="{1DECEB47-AD38-484F-8BAF-C41556C2D383}" type="pres">
      <dgm:prSet presAssocID="{1A9E22E1-A88B-47D1-9B3F-EE1E5A3DA1C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D52129AE-635B-4E31-AA93-6CD0A984098D}" srcId="{B1BF6EF9-DAB8-4E22-8C41-A75A8046757E}" destId="{A53C25A8-209B-4AE8-A3E0-17B027C2FFB1}" srcOrd="4" destOrd="0" parTransId="{6D90198A-BE8B-4532-A63F-89B024317BA6}" sibTransId="{C0687E77-2A1C-49C7-9101-76F39449A5A5}"/>
    <dgm:cxn modelId="{8819BA03-EC69-4733-A570-8E7FB90B9C45}" srcId="{B1BF6EF9-DAB8-4E22-8C41-A75A8046757E}" destId="{D483C333-1962-4471-9DB7-452078A78D30}" srcOrd="0" destOrd="0" parTransId="{25E347E5-CDDB-4F80-AEEE-234E7EFBA332}" sibTransId="{3BD81F64-1F75-41F3-B4D0-0C9B22C5D963}"/>
    <dgm:cxn modelId="{9CFAA1DA-D7A6-4C4B-8425-D33A8426C9B7}" type="presOf" srcId="{1A9E22E1-A88B-47D1-9B3F-EE1E5A3DA1C3}" destId="{1DECEB47-AD38-484F-8BAF-C41556C2D383}" srcOrd="0" destOrd="0" presId="urn:microsoft.com/office/officeart/2005/8/layout/cycle5"/>
    <dgm:cxn modelId="{7EF00AA7-FD0E-4311-9A67-E4B5D05CB628}" srcId="{B1BF6EF9-DAB8-4E22-8C41-A75A8046757E}" destId="{4BE45D4F-8676-44B5-9859-23B15AA9EAF5}" srcOrd="1" destOrd="0" parTransId="{CBE54035-69A7-47AA-A98C-0EB964CDA3CD}" sibTransId="{05D4E592-2818-4836-8389-77599E2AED6C}"/>
    <dgm:cxn modelId="{ADE5BEA1-58ED-4839-84FE-09DC742BC70F}" type="presOf" srcId="{A53C25A8-209B-4AE8-A3E0-17B027C2FFB1}" destId="{7D327409-A414-4477-B6EE-02F1549ECF42}" srcOrd="0" destOrd="0" presId="urn:microsoft.com/office/officeart/2005/8/layout/cycle5"/>
    <dgm:cxn modelId="{E08CDCF7-2A6D-4B63-B810-7FA3A9B80E89}" type="presOf" srcId="{A9478CB9-F312-46EB-AB9D-8FEC52AEAB9A}" destId="{85E0B07A-526E-4B43-9B4D-02C834D667C2}" srcOrd="0" destOrd="0" presId="urn:microsoft.com/office/officeart/2005/8/layout/cycle5"/>
    <dgm:cxn modelId="{AC7C2215-9F16-4EFD-915E-035D0C17EF3F}" srcId="{B1BF6EF9-DAB8-4E22-8C41-A75A8046757E}" destId="{6800418D-1CAF-4AD0-911D-5B9A19A56935}" srcOrd="5" destOrd="0" parTransId="{DDFB112B-5CAF-4D85-A739-A4B9D475FC0D}" sibTransId="{1A9E22E1-A88B-47D1-9B3F-EE1E5A3DA1C3}"/>
    <dgm:cxn modelId="{C5D9F0A6-1A9B-49C9-8AC5-B1EE1878A6D0}" type="presOf" srcId="{D483C333-1962-4471-9DB7-452078A78D30}" destId="{776ABF8D-1772-4802-AA7F-78EDFC7ECBF0}" srcOrd="0" destOrd="0" presId="urn:microsoft.com/office/officeart/2005/8/layout/cycle5"/>
    <dgm:cxn modelId="{BF414216-5198-4F5E-AD02-FED329691388}" type="presOf" srcId="{B1BF6EF9-DAB8-4E22-8C41-A75A8046757E}" destId="{FBD9196E-952A-4ACA-BCFE-D01C1B3379C3}" srcOrd="0" destOrd="0" presId="urn:microsoft.com/office/officeart/2005/8/layout/cycle5"/>
    <dgm:cxn modelId="{605DA9EA-4B6D-4672-8A36-305791F434A8}" type="presOf" srcId="{C0687E77-2A1C-49C7-9101-76F39449A5A5}" destId="{68BF2359-A8D8-45BA-A54E-940D17861B08}" srcOrd="0" destOrd="0" presId="urn:microsoft.com/office/officeart/2005/8/layout/cycle5"/>
    <dgm:cxn modelId="{BCA7C587-7911-4EAD-85E9-9FB64F4AFAF9}" type="presOf" srcId="{4BE45D4F-8676-44B5-9859-23B15AA9EAF5}" destId="{EE53A8EA-5928-44D6-94DA-BC73F34FA5BB}" srcOrd="0" destOrd="0" presId="urn:microsoft.com/office/officeart/2005/8/layout/cycle5"/>
    <dgm:cxn modelId="{03080051-BC55-4B4F-8F8F-33D09FC8504D}" type="presOf" srcId="{6800418D-1CAF-4AD0-911D-5B9A19A56935}" destId="{AAA5704F-B160-4B69-A4E6-F666526FFC07}" srcOrd="0" destOrd="0" presId="urn:microsoft.com/office/officeart/2005/8/layout/cycle5"/>
    <dgm:cxn modelId="{DCCF2B1A-2B97-47B5-B581-F295EE7BF98E}" type="presOf" srcId="{99ABEB75-26F2-49F6-95C4-6B1080856598}" destId="{A587DD39-EDB1-474E-9852-5B3EE8844E72}" srcOrd="0" destOrd="0" presId="urn:microsoft.com/office/officeart/2005/8/layout/cycle5"/>
    <dgm:cxn modelId="{4512A0AD-9A0D-455B-B799-8C41868292F6}" type="presOf" srcId="{F9D1EB30-10E1-4886-A5BE-7CD244AC6EE1}" destId="{6A706A49-4CE6-4BF1-861D-3A6CA7667355}" srcOrd="0" destOrd="0" presId="urn:microsoft.com/office/officeart/2005/8/layout/cycle5"/>
    <dgm:cxn modelId="{B37846A7-DFA1-41B0-B5D5-27B5B4C4A9F9}" type="presOf" srcId="{2B782090-C06F-473B-A1D9-D0444942D2FB}" destId="{E5E873FF-5851-401B-9CC6-250F5B1089FF}" srcOrd="0" destOrd="0" presId="urn:microsoft.com/office/officeart/2005/8/layout/cycle5"/>
    <dgm:cxn modelId="{B7C0FBCF-2391-497C-9021-5F77BAD57435}" type="presOf" srcId="{05D4E592-2818-4836-8389-77599E2AED6C}" destId="{CC2627D6-50CF-4460-97A6-EDB4667FE39A}" srcOrd="0" destOrd="0" presId="urn:microsoft.com/office/officeart/2005/8/layout/cycle5"/>
    <dgm:cxn modelId="{829A06B5-AAF8-4C94-807E-24C6E8DA848C}" type="presOf" srcId="{3BD81F64-1F75-41F3-B4D0-0C9B22C5D963}" destId="{8C6A30DA-06E7-43E4-8D18-59C4BC63C6DF}" srcOrd="0" destOrd="0" presId="urn:microsoft.com/office/officeart/2005/8/layout/cycle5"/>
    <dgm:cxn modelId="{C25737B8-6299-4617-B23D-6AB4B1000F20}" srcId="{B1BF6EF9-DAB8-4E22-8C41-A75A8046757E}" destId="{A9478CB9-F312-46EB-AB9D-8FEC52AEAB9A}" srcOrd="3" destOrd="0" parTransId="{390E39D4-EFF6-43EA-A20E-9E4F35AA7FEA}" sibTransId="{F9D1EB30-10E1-4886-A5BE-7CD244AC6EE1}"/>
    <dgm:cxn modelId="{19642C0C-0AE7-4BA5-8B72-928C5D70BA38}" srcId="{B1BF6EF9-DAB8-4E22-8C41-A75A8046757E}" destId="{2B782090-C06F-473B-A1D9-D0444942D2FB}" srcOrd="2" destOrd="0" parTransId="{972F0341-1649-40FD-829A-1FA00DF5B088}" sibTransId="{99ABEB75-26F2-49F6-95C4-6B1080856598}"/>
    <dgm:cxn modelId="{F38A2C74-524A-461F-8412-81F63B9E1485}" type="presParOf" srcId="{FBD9196E-952A-4ACA-BCFE-D01C1B3379C3}" destId="{776ABF8D-1772-4802-AA7F-78EDFC7ECBF0}" srcOrd="0" destOrd="0" presId="urn:microsoft.com/office/officeart/2005/8/layout/cycle5"/>
    <dgm:cxn modelId="{CCEE68A9-05AF-4F8D-AE1D-FE9DDFA30C21}" type="presParOf" srcId="{FBD9196E-952A-4ACA-BCFE-D01C1B3379C3}" destId="{0F2CE58E-CC8A-4D87-93DD-55F9CE7107C3}" srcOrd="1" destOrd="0" presId="urn:microsoft.com/office/officeart/2005/8/layout/cycle5"/>
    <dgm:cxn modelId="{A243A5FC-81A0-4E7E-9F66-B6513962B5BA}" type="presParOf" srcId="{FBD9196E-952A-4ACA-BCFE-D01C1B3379C3}" destId="{8C6A30DA-06E7-43E4-8D18-59C4BC63C6DF}" srcOrd="2" destOrd="0" presId="urn:microsoft.com/office/officeart/2005/8/layout/cycle5"/>
    <dgm:cxn modelId="{977F4D12-4337-486A-8B95-C5EDD650504D}" type="presParOf" srcId="{FBD9196E-952A-4ACA-BCFE-D01C1B3379C3}" destId="{EE53A8EA-5928-44D6-94DA-BC73F34FA5BB}" srcOrd="3" destOrd="0" presId="urn:microsoft.com/office/officeart/2005/8/layout/cycle5"/>
    <dgm:cxn modelId="{46DEC6D1-7728-4CCD-9E67-F417FA2A4370}" type="presParOf" srcId="{FBD9196E-952A-4ACA-BCFE-D01C1B3379C3}" destId="{7585A4E3-2687-4E70-BF39-5ABAD632B408}" srcOrd="4" destOrd="0" presId="urn:microsoft.com/office/officeart/2005/8/layout/cycle5"/>
    <dgm:cxn modelId="{695E8580-BD05-4774-A1D2-834A2D5F7BA7}" type="presParOf" srcId="{FBD9196E-952A-4ACA-BCFE-D01C1B3379C3}" destId="{CC2627D6-50CF-4460-97A6-EDB4667FE39A}" srcOrd="5" destOrd="0" presId="urn:microsoft.com/office/officeart/2005/8/layout/cycle5"/>
    <dgm:cxn modelId="{D6D5A754-235E-4FF3-A20D-858FF11C99EF}" type="presParOf" srcId="{FBD9196E-952A-4ACA-BCFE-D01C1B3379C3}" destId="{E5E873FF-5851-401B-9CC6-250F5B1089FF}" srcOrd="6" destOrd="0" presId="urn:microsoft.com/office/officeart/2005/8/layout/cycle5"/>
    <dgm:cxn modelId="{F38DA6F6-DCC3-4793-99F9-14A5E98EC5AB}" type="presParOf" srcId="{FBD9196E-952A-4ACA-BCFE-D01C1B3379C3}" destId="{03DBDCB5-241E-4704-8F95-3DE01B96391F}" srcOrd="7" destOrd="0" presId="urn:microsoft.com/office/officeart/2005/8/layout/cycle5"/>
    <dgm:cxn modelId="{E2ACCB70-6324-4910-8B0B-00B29386746F}" type="presParOf" srcId="{FBD9196E-952A-4ACA-BCFE-D01C1B3379C3}" destId="{A587DD39-EDB1-474E-9852-5B3EE8844E72}" srcOrd="8" destOrd="0" presId="urn:microsoft.com/office/officeart/2005/8/layout/cycle5"/>
    <dgm:cxn modelId="{6AF403C2-F04C-4588-BA95-74CD1E57E325}" type="presParOf" srcId="{FBD9196E-952A-4ACA-BCFE-D01C1B3379C3}" destId="{85E0B07A-526E-4B43-9B4D-02C834D667C2}" srcOrd="9" destOrd="0" presId="urn:microsoft.com/office/officeart/2005/8/layout/cycle5"/>
    <dgm:cxn modelId="{D0BE9C11-565B-445C-8E1C-70F6BCC411DD}" type="presParOf" srcId="{FBD9196E-952A-4ACA-BCFE-D01C1B3379C3}" destId="{379034E7-9D1E-4CA5-8332-6775818F6929}" srcOrd="10" destOrd="0" presId="urn:microsoft.com/office/officeart/2005/8/layout/cycle5"/>
    <dgm:cxn modelId="{15743EFA-A308-4541-ADF0-CDCCED7B5810}" type="presParOf" srcId="{FBD9196E-952A-4ACA-BCFE-D01C1B3379C3}" destId="{6A706A49-4CE6-4BF1-861D-3A6CA7667355}" srcOrd="11" destOrd="0" presId="urn:microsoft.com/office/officeart/2005/8/layout/cycle5"/>
    <dgm:cxn modelId="{1C43E1AB-CCC8-4C76-BBE0-F9B5B32759D4}" type="presParOf" srcId="{FBD9196E-952A-4ACA-BCFE-D01C1B3379C3}" destId="{7D327409-A414-4477-B6EE-02F1549ECF42}" srcOrd="12" destOrd="0" presId="urn:microsoft.com/office/officeart/2005/8/layout/cycle5"/>
    <dgm:cxn modelId="{40017C8D-289B-47DE-8546-5724C0527BC5}" type="presParOf" srcId="{FBD9196E-952A-4ACA-BCFE-D01C1B3379C3}" destId="{EA5CD11C-F28A-4B43-8BDB-AB609E12AE37}" srcOrd="13" destOrd="0" presId="urn:microsoft.com/office/officeart/2005/8/layout/cycle5"/>
    <dgm:cxn modelId="{3490747A-AB61-455F-AFD1-0CAF492F9ADF}" type="presParOf" srcId="{FBD9196E-952A-4ACA-BCFE-D01C1B3379C3}" destId="{68BF2359-A8D8-45BA-A54E-940D17861B08}" srcOrd="14" destOrd="0" presId="urn:microsoft.com/office/officeart/2005/8/layout/cycle5"/>
    <dgm:cxn modelId="{577C8583-EA97-4F21-B172-E11F61100FBC}" type="presParOf" srcId="{FBD9196E-952A-4ACA-BCFE-D01C1B3379C3}" destId="{AAA5704F-B160-4B69-A4E6-F666526FFC07}" srcOrd="15" destOrd="0" presId="urn:microsoft.com/office/officeart/2005/8/layout/cycle5"/>
    <dgm:cxn modelId="{6DAAAEA7-1987-4F75-9237-4D0C421FB100}" type="presParOf" srcId="{FBD9196E-952A-4ACA-BCFE-D01C1B3379C3}" destId="{892CEB91-D8E3-4C04-8955-A05765BA2D82}" srcOrd="16" destOrd="0" presId="urn:microsoft.com/office/officeart/2005/8/layout/cycle5"/>
    <dgm:cxn modelId="{8834E177-F70F-40EF-A9CC-853C1BE0897A}" type="presParOf" srcId="{FBD9196E-952A-4ACA-BCFE-D01C1B3379C3}" destId="{1DECEB47-AD38-484F-8BAF-C41556C2D38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BF6EF9-DAB8-4E22-8C41-A75A8046757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83C333-1962-4471-9DB7-452078A78D30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Planning</a:t>
          </a:r>
          <a:endParaRPr lang="en-US" dirty="0">
            <a:solidFill>
              <a:schemeClr val="tx1"/>
            </a:solidFill>
          </a:endParaRPr>
        </a:p>
      </dgm:t>
    </dgm:pt>
    <dgm:pt modelId="{25E347E5-CDDB-4F80-AEEE-234E7EFBA332}" type="parTrans" cxnId="{8819BA03-EC69-4733-A570-8E7FB90B9C45}">
      <dgm:prSet/>
      <dgm:spPr/>
      <dgm:t>
        <a:bodyPr/>
        <a:lstStyle/>
        <a:p>
          <a:endParaRPr lang="en-US"/>
        </a:p>
      </dgm:t>
    </dgm:pt>
    <dgm:pt modelId="{3BD81F64-1F75-41F3-B4D0-0C9B22C5D963}" type="sibTrans" cxnId="{8819BA03-EC69-4733-A570-8E7FB90B9C45}">
      <dgm:prSet/>
      <dgm:spPr/>
      <dgm:t>
        <a:bodyPr/>
        <a:lstStyle/>
        <a:p>
          <a:endParaRPr lang="en-US"/>
        </a:p>
      </dgm:t>
    </dgm:pt>
    <dgm:pt modelId="{4BE45D4F-8676-44B5-9859-23B15AA9EAF5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Curriculum</a:t>
          </a:r>
          <a:endParaRPr lang="en-US" dirty="0">
            <a:solidFill>
              <a:schemeClr val="tx1"/>
            </a:solidFill>
          </a:endParaRPr>
        </a:p>
      </dgm:t>
    </dgm:pt>
    <dgm:pt modelId="{CBE54035-69A7-47AA-A98C-0EB964CDA3CD}" type="parTrans" cxnId="{7EF00AA7-FD0E-4311-9A67-E4B5D05CB628}">
      <dgm:prSet/>
      <dgm:spPr/>
      <dgm:t>
        <a:bodyPr/>
        <a:lstStyle/>
        <a:p>
          <a:endParaRPr lang="en-US"/>
        </a:p>
      </dgm:t>
    </dgm:pt>
    <dgm:pt modelId="{05D4E592-2818-4836-8389-77599E2AED6C}" type="sibTrans" cxnId="{7EF00AA7-FD0E-4311-9A67-E4B5D05CB628}">
      <dgm:prSet/>
      <dgm:spPr/>
      <dgm:t>
        <a:bodyPr/>
        <a:lstStyle/>
        <a:p>
          <a:endParaRPr lang="en-US"/>
        </a:p>
      </dgm:t>
    </dgm:pt>
    <dgm:pt modelId="{2B782090-C06F-473B-A1D9-D0444942D2FB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Scheduling</a:t>
          </a:r>
          <a:endParaRPr lang="en-US" dirty="0">
            <a:solidFill>
              <a:schemeClr val="tx1"/>
            </a:solidFill>
          </a:endParaRPr>
        </a:p>
      </dgm:t>
    </dgm:pt>
    <dgm:pt modelId="{972F0341-1649-40FD-829A-1FA00DF5B088}" type="parTrans" cxnId="{19642C0C-0AE7-4BA5-8B72-928C5D70BA38}">
      <dgm:prSet/>
      <dgm:spPr/>
      <dgm:t>
        <a:bodyPr/>
        <a:lstStyle/>
        <a:p>
          <a:endParaRPr lang="en-US"/>
        </a:p>
      </dgm:t>
    </dgm:pt>
    <dgm:pt modelId="{99ABEB75-26F2-49F6-95C4-6B1080856598}" type="sibTrans" cxnId="{19642C0C-0AE7-4BA5-8B72-928C5D70BA38}">
      <dgm:prSet/>
      <dgm:spPr/>
      <dgm:t>
        <a:bodyPr/>
        <a:lstStyle/>
        <a:p>
          <a:endParaRPr lang="en-US"/>
        </a:p>
      </dgm:t>
    </dgm:pt>
    <dgm:pt modelId="{A9478CB9-F312-46EB-AB9D-8FEC52AEAB9A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Faculty Assignments</a:t>
          </a:r>
          <a:endParaRPr lang="en-US" dirty="0">
            <a:solidFill>
              <a:schemeClr val="tx1"/>
            </a:solidFill>
          </a:endParaRPr>
        </a:p>
      </dgm:t>
    </dgm:pt>
    <dgm:pt modelId="{390E39D4-EFF6-43EA-A20E-9E4F35AA7FEA}" type="parTrans" cxnId="{C25737B8-6299-4617-B23D-6AB4B1000F20}">
      <dgm:prSet/>
      <dgm:spPr/>
      <dgm:t>
        <a:bodyPr/>
        <a:lstStyle/>
        <a:p>
          <a:endParaRPr lang="en-US"/>
        </a:p>
      </dgm:t>
    </dgm:pt>
    <dgm:pt modelId="{F9D1EB30-10E1-4886-A5BE-7CD244AC6EE1}" type="sibTrans" cxnId="{C25737B8-6299-4617-B23D-6AB4B1000F20}">
      <dgm:prSet/>
      <dgm:spPr/>
      <dgm:t>
        <a:bodyPr/>
        <a:lstStyle/>
        <a:p>
          <a:endParaRPr lang="en-US"/>
        </a:p>
      </dgm:t>
    </dgm:pt>
    <dgm:pt modelId="{A53C25A8-209B-4AE8-A3E0-17B027C2FFB1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Teaching</a:t>
          </a:r>
          <a:endParaRPr lang="en-US" dirty="0">
            <a:solidFill>
              <a:schemeClr val="tx1"/>
            </a:solidFill>
          </a:endParaRPr>
        </a:p>
      </dgm:t>
    </dgm:pt>
    <dgm:pt modelId="{6D90198A-BE8B-4532-A63F-89B024317BA6}" type="parTrans" cxnId="{D52129AE-635B-4E31-AA93-6CD0A984098D}">
      <dgm:prSet/>
      <dgm:spPr/>
      <dgm:t>
        <a:bodyPr/>
        <a:lstStyle/>
        <a:p>
          <a:endParaRPr lang="en-US"/>
        </a:p>
      </dgm:t>
    </dgm:pt>
    <dgm:pt modelId="{C0687E77-2A1C-49C7-9101-76F39449A5A5}" type="sibTrans" cxnId="{D52129AE-635B-4E31-AA93-6CD0A984098D}">
      <dgm:prSet/>
      <dgm:spPr/>
      <dgm:t>
        <a:bodyPr/>
        <a:lstStyle/>
        <a:p>
          <a:endParaRPr lang="en-US"/>
        </a:p>
      </dgm:t>
    </dgm:pt>
    <dgm:pt modelId="{6800418D-1CAF-4AD0-911D-5B9A19A56935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Assessment</a:t>
          </a:r>
          <a:endParaRPr lang="en-US" dirty="0">
            <a:solidFill>
              <a:schemeClr val="tx1"/>
            </a:solidFill>
          </a:endParaRPr>
        </a:p>
      </dgm:t>
    </dgm:pt>
    <dgm:pt modelId="{DDFB112B-5CAF-4D85-A739-A4B9D475FC0D}" type="parTrans" cxnId="{AC7C2215-9F16-4EFD-915E-035D0C17EF3F}">
      <dgm:prSet/>
      <dgm:spPr/>
      <dgm:t>
        <a:bodyPr/>
        <a:lstStyle/>
        <a:p>
          <a:endParaRPr lang="en-US"/>
        </a:p>
      </dgm:t>
    </dgm:pt>
    <dgm:pt modelId="{1A9E22E1-A88B-47D1-9B3F-EE1E5A3DA1C3}" type="sibTrans" cxnId="{AC7C2215-9F16-4EFD-915E-035D0C17EF3F}">
      <dgm:prSet/>
      <dgm:spPr/>
      <dgm:t>
        <a:bodyPr/>
        <a:lstStyle/>
        <a:p>
          <a:endParaRPr lang="en-US"/>
        </a:p>
      </dgm:t>
    </dgm:pt>
    <dgm:pt modelId="{FBD9196E-952A-4ACA-BCFE-D01C1B3379C3}" type="pres">
      <dgm:prSet presAssocID="{B1BF6EF9-DAB8-4E22-8C41-A75A804675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6ABF8D-1772-4802-AA7F-78EDFC7ECBF0}" type="pres">
      <dgm:prSet presAssocID="{D483C333-1962-4471-9DB7-452078A78D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CE58E-CC8A-4D87-93DD-55F9CE7107C3}" type="pres">
      <dgm:prSet presAssocID="{D483C333-1962-4471-9DB7-452078A78D30}" presName="spNode" presStyleCnt="0"/>
      <dgm:spPr/>
    </dgm:pt>
    <dgm:pt modelId="{8C6A30DA-06E7-43E4-8D18-59C4BC63C6DF}" type="pres">
      <dgm:prSet presAssocID="{3BD81F64-1F75-41F3-B4D0-0C9B22C5D963}" presName="sibTrans" presStyleLbl="sibTrans1D1" presStyleIdx="0" presStyleCnt="6"/>
      <dgm:spPr/>
      <dgm:t>
        <a:bodyPr/>
        <a:lstStyle/>
        <a:p>
          <a:endParaRPr lang="en-US"/>
        </a:p>
      </dgm:t>
    </dgm:pt>
    <dgm:pt modelId="{EE53A8EA-5928-44D6-94DA-BC73F34FA5BB}" type="pres">
      <dgm:prSet presAssocID="{4BE45D4F-8676-44B5-9859-23B15AA9EAF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5A4E3-2687-4E70-BF39-5ABAD632B408}" type="pres">
      <dgm:prSet presAssocID="{4BE45D4F-8676-44B5-9859-23B15AA9EAF5}" presName="spNode" presStyleCnt="0"/>
      <dgm:spPr/>
    </dgm:pt>
    <dgm:pt modelId="{CC2627D6-50CF-4460-97A6-EDB4667FE39A}" type="pres">
      <dgm:prSet presAssocID="{05D4E592-2818-4836-8389-77599E2AED6C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5E873FF-5851-401B-9CC6-250F5B1089FF}" type="pres">
      <dgm:prSet presAssocID="{2B782090-C06F-473B-A1D9-D0444942D2F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BDCB5-241E-4704-8F95-3DE01B96391F}" type="pres">
      <dgm:prSet presAssocID="{2B782090-C06F-473B-A1D9-D0444942D2FB}" presName="spNode" presStyleCnt="0"/>
      <dgm:spPr/>
    </dgm:pt>
    <dgm:pt modelId="{A587DD39-EDB1-474E-9852-5B3EE8844E72}" type="pres">
      <dgm:prSet presAssocID="{99ABEB75-26F2-49F6-95C4-6B1080856598}" presName="sibTrans" presStyleLbl="sibTrans1D1" presStyleIdx="2" presStyleCnt="6"/>
      <dgm:spPr/>
      <dgm:t>
        <a:bodyPr/>
        <a:lstStyle/>
        <a:p>
          <a:endParaRPr lang="en-US"/>
        </a:p>
      </dgm:t>
    </dgm:pt>
    <dgm:pt modelId="{85E0B07A-526E-4B43-9B4D-02C834D667C2}" type="pres">
      <dgm:prSet presAssocID="{A9478CB9-F312-46EB-AB9D-8FEC52AEAB9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034E7-9D1E-4CA5-8332-6775818F6929}" type="pres">
      <dgm:prSet presAssocID="{A9478CB9-F312-46EB-AB9D-8FEC52AEAB9A}" presName="spNode" presStyleCnt="0"/>
      <dgm:spPr/>
    </dgm:pt>
    <dgm:pt modelId="{6A706A49-4CE6-4BF1-861D-3A6CA7667355}" type="pres">
      <dgm:prSet presAssocID="{F9D1EB30-10E1-4886-A5BE-7CD244AC6EE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D327409-A414-4477-B6EE-02F1549ECF42}" type="pres">
      <dgm:prSet presAssocID="{A53C25A8-209B-4AE8-A3E0-17B027C2FFB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5CD11C-F28A-4B43-8BDB-AB609E12AE37}" type="pres">
      <dgm:prSet presAssocID="{A53C25A8-209B-4AE8-A3E0-17B027C2FFB1}" presName="spNode" presStyleCnt="0"/>
      <dgm:spPr/>
    </dgm:pt>
    <dgm:pt modelId="{68BF2359-A8D8-45BA-A54E-940D17861B08}" type="pres">
      <dgm:prSet presAssocID="{C0687E77-2A1C-49C7-9101-76F39449A5A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AAA5704F-B160-4B69-A4E6-F666526FFC07}" type="pres">
      <dgm:prSet presAssocID="{6800418D-1CAF-4AD0-911D-5B9A19A5693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CEB91-D8E3-4C04-8955-A05765BA2D82}" type="pres">
      <dgm:prSet presAssocID="{6800418D-1CAF-4AD0-911D-5B9A19A56935}" presName="spNode" presStyleCnt="0"/>
      <dgm:spPr/>
    </dgm:pt>
    <dgm:pt modelId="{1DECEB47-AD38-484F-8BAF-C41556C2D383}" type="pres">
      <dgm:prSet presAssocID="{1A9E22E1-A88B-47D1-9B3F-EE1E5A3DA1C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BA1E4787-5F5D-4D55-8513-83D1FB0CF1ED}" type="presOf" srcId="{4BE45D4F-8676-44B5-9859-23B15AA9EAF5}" destId="{EE53A8EA-5928-44D6-94DA-BC73F34FA5BB}" srcOrd="0" destOrd="0" presId="urn:microsoft.com/office/officeart/2005/8/layout/cycle5"/>
    <dgm:cxn modelId="{523C4E92-AE59-41F5-A620-8DF74FF60F0F}" type="presOf" srcId="{C0687E77-2A1C-49C7-9101-76F39449A5A5}" destId="{68BF2359-A8D8-45BA-A54E-940D17861B08}" srcOrd="0" destOrd="0" presId="urn:microsoft.com/office/officeart/2005/8/layout/cycle5"/>
    <dgm:cxn modelId="{07200217-3894-40B8-BBA0-BD9D4F473873}" type="presOf" srcId="{D483C333-1962-4471-9DB7-452078A78D30}" destId="{776ABF8D-1772-4802-AA7F-78EDFC7ECBF0}" srcOrd="0" destOrd="0" presId="urn:microsoft.com/office/officeart/2005/8/layout/cycle5"/>
    <dgm:cxn modelId="{9EDEC4D9-3301-4656-B8D5-DD87E252D3C9}" type="presOf" srcId="{3BD81F64-1F75-41F3-B4D0-0C9B22C5D963}" destId="{8C6A30DA-06E7-43E4-8D18-59C4BC63C6DF}" srcOrd="0" destOrd="0" presId="urn:microsoft.com/office/officeart/2005/8/layout/cycle5"/>
    <dgm:cxn modelId="{7EF00AA7-FD0E-4311-9A67-E4B5D05CB628}" srcId="{B1BF6EF9-DAB8-4E22-8C41-A75A8046757E}" destId="{4BE45D4F-8676-44B5-9859-23B15AA9EAF5}" srcOrd="1" destOrd="0" parTransId="{CBE54035-69A7-47AA-A98C-0EB964CDA3CD}" sibTransId="{05D4E592-2818-4836-8389-77599E2AED6C}"/>
    <dgm:cxn modelId="{CCE6CDEC-77D2-4736-AA5C-59F5BC9DED57}" type="presOf" srcId="{2B782090-C06F-473B-A1D9-D0444942D2FB}" destId="{E5E873FF-5851-401B-9CC6-250F5B1089FF}" srcOrd="0" destOrd="0" presId="urn:microsoft.com/office/officeart/2005/8/layout/cycle5"/>
    <dgm:cxn modelId="{8819BA03-EC69-4733-A570-8E7FB90B9C45}" srcId="{B1BF6EF9-DAB8-4E22-8C41-A75A8046757E}" destId="{D483C333-1962-4471-9DB7-452078A78D30}" srcOrd="0" destOrd="0" parTransId="{25E347E5-CDDB-4F80-AEEE-234E7EFBA332}" sibTransId="{3BD81F64-1F75-41F3-B4D0-0C9B22C5D963}"/>
    <dgm:cxn modelId="{AC7C2215-9F16-4EFD-915E-035D0C17EF3F}" srcId="{B1BF6EF9-DAB8-4E22-8C41-A75A8046757E}" destId="{6800418D-1CAF-4AD0-911D-5B9A19A56935}" srcOrd="5" destOrd="0" parTransId="{DDFB112B-5CAF-4D85-A739-A4B9D475FC0D}" sibTransId="{1A9E22E1-A88B-47D1-9B3F-EE1E5A3DA1C3}"/>
    <dgm:cxn modelId="{5570F564-842A-415C-B249-9C5612B41B5F}" type="presOf" srcId="{05D4E592-2818-4836-8389-77599E2AED6C}" destId="{CC2627D6-50CF-4460-97A6-EDB4667FE39A}" srcOrd="0" destOrd="0" presId="urn:microsoft.com/office/officeart/2005/8/layout/cycle5"/>
    <dgm:cxn modelId="{D52129AE-635B-4E31-AA93-6CD0A984098D}" srcId="{B1BF6EF9-DAB8-4E22-8C41-A75A8046757E}" destId="{A53C25A8-209B-4AE8-A3E0-17B027C2FFB1}" srcOrd="4" destOrd="0" parTransId="{6D90198A-BE8B-4532-A63F-89B024317BA6}" sibTransId="{C0687E77-2A1C-49C7-9101-76F39449A5A5}"/>
    <dgm:cxn modelId="{E5AD1383-CA93-4E72-B5D8-B77D66EE358C}" type="presOf" srcId="{F9D1EB30-10E1-4886-A5BE-7CD244AC6EE1}" destId="{6A706A49-4CE6-4BF1-861D-3A6CA7667355}" srcOrd="0" destOrd="0" presId="urn:microsoft.com/office/officeart/2005/8/layout/cycle5"/>
    <dgm:cxn modelId="{987C12B8-A87D-4B70-B51E-EB847C1761E7}" type="presOf" srcId="{6800418D-1CAF-4AD0-911D-5B9A19A56935}" destId="{AAA5704F-B160-4B69-A4E6-F666526FFC07}" srcOrd="0" destOrd="0" presId="urn:microsoft.com/office/officeart/2005/8/layout/cycle5"/>
    <dgm:cxn modelId="{C25737B8-6299-4617-B23D-6AB4B1000F20}" srcId="{B1BF6EF9-DAB8-4E22-8C41-A75A8046757E}" destId="{A9478CB9-F312-46EB-AB9D-8FEC52AEAB9A}" srcOrd="3" destOrd="0" parTransId="{390E39D4-EFF6-43EA-A20E-9E4F35AA7FEA}" sibTransId="{F9D1EB30-10E1-4886-A5BE-7CD244AC6EE1}"/>
    <dgm:cxn modelId="{83FE1469-5BD5-4E89-8597-6F04055231B2}" type="presOf" srcId="{A53C25A8-209B-4AE8-A3E0-17B027C2FFB1}" destId="{7D327409-A414-4477-B6EE-02F1549ECF42}" srcOrd="0" destOrd="0" presId="urn:microsoft.com/office/officeart/2005/8/layout/cycle5"/>
    <dgm:cxn modelId="{935225E1-2698-420A-A2D2-B7AC095CDCD1}" type="presOf" srcId="{B1BF6EF9-DAB8-4E22-8C41-A75A8046757E}" destId="{FBD9196E-952A-4ACA-BCFE-D01C1B3379C3}" srcOrd="0" destOrd="0" presId="urn:microsoft.com/office/officeart/2005/8/layout/cycle5"/>
    <dgm:cxn modelId="{CD82F1B1-6409-462E-A78A-09835456F9F6}" type="presOf" srcId="{99ABEB75-26F2-49F6-95C4-6B1080856598}" destId="{A587DD39-EDB1-474E-9852-5B3EE8844E72}" srcOrd="0" destOrd="0" presId="urn:microsoft.com/office/officeart/2005/8/layout/cycle5"/>
    <dgm:cxn modelId="{19642C0C-0AE7-4BA5-8B72-928C5D70BA38}" srcId="{B1BF6EF9-DAB8-4E22-8C41-A75A8046757E}" destId="{2B782090-C06F-473B-A1D9-D0444942D2FB}" srcOrd="2" destOrd="0" parTransId="{972F0341-1649-40FD-829A-1FA00DF5B088}" sibTransId="{99ABEB75-26F2-49F6-95C4-6B1080856598}"/>
    <dgm:cxn modelId="{067AD774-29AF-469F-A7AF-69AC84BD1CBD}" type="presOf" srcId="{A9478CB9-F312-46EB-AB9D-8FEC52AEAB9A}" destId="{85E0B07A-526E-4B43-9B4D-02C834D667C2}" srcOrd="0" destOrd="0" presId="urn:microsoft.com/office/officeart/2005/8/layout/cycle5"/>
    <dgm:cxn modelId="{31604794-A2D6-473C-8537-7E5D2C6DBC7E}" type="presOf" srcId="{1A9E22E1-A88B-47D1-9B3F-EE1E5A3DA1C3}" destId="{1DECEB47-AD38-484F-8BAF-C41556C2D383}" srcOrd="0" destOrd="0" presId="urn:microsoft.com/office/officeart/2005/8/layout/cycle5"/>
    <dgm:cxn modelId="{5D62ABA9-9D8D-46CF-914C-B0109B5CA6D9}" type="presParOf" srcId="{FBD9196E-952A-4ACA-BCFE-D01C1B3379C3}" destId="{776ABF8D-1772-4802-AA7F-78EDFC7ECBF0}" srcOrd="0" destOrd="0" presId="urn:microsoft.com/office/officeart/2005/8/layout/cycle5"/>
    <dgm:cxn modelId="{86F8A200-B76F-4A64-A705-A897441FD56D}" type="presParOf" srcId="{FBD9196E-952A-4ACA-BCFE-D01C1B3379C3}" destId="{0F2CE58E-CC8A-4D87-93DD-55F9CE7107C3}" srcOrd="1" destOrd="0" presId="urn:microsoft.com/office/officeart/2005/8/layout/cycle5"/>
    <dgm:cxn modelId="{6677681D-A2C2-4D02-8912-DD5DB6DFF38B}" type="presParOf" srcId="{FBD9196E-952A-4ACA-BCFE-D01C1B3379C3}" destId="{8C6A30DA-06E7-43E4-8D18-59C4BC63C6DF}" srcOrd="2" destOrd="0" presId="urn:microsoft.com/office/officeart/2005/8/layout/cycle5"/>
    <dgm:cxn modelId="{40948104-DFEA-48A3-8614-78F7D298EA7B}" type="presParOf" srcId="{FBD9196E-952A-4ACA-BCFE-D01C1B3379C3}" destId="{EE53A8EA-5928-44D6-94DA-BC73F34FA5BB}" srcOrd="3" destOrd="0" presId="urn:microsoft.com/office/officeart/2005/8/layout/cycle5"/>
    <dgm:cxn modelId="{5336ED19-BD31-4647-B12E-CA1C697DDC2C}" type="presParOf" srcId="{FBD9196E-952A-4ACA-BCFE-D01C1B3379C3}" destId="{7585A4E3-2687-4E70-BF39-5ABAD632B408}" srcOrd="4" destOrd="0" presId="urn:microsoft.com/office/officeart/2005/8/layout/cycle5"/>
    <dgm:cxn modelId="{273F7198-6C9C-46BF-8478-2373E9F1F6BC}" type="presParOf" srcId="{FBD9196E-952A-4ACA-BCFE-D01C1B3379C3}" destId="{CC2627D6-50CF-4460-97A6-EDB4667FE39A}" srcOrd="5" destOrd="0" presId="urn:microsoft.com/office/officeart/2005/8/layout/cycle5"/>
    <dgm:cxn modelId="{FC82736D-4041-41CF-A17F-21236B2990BD}" type="presParOf" srcId="{FBD9196E-952A-4ACA-BCFE-D01C1B3379C3}" destId="{E5E873FF-5851-401B-9CC6-250F5B1089FF}" srcOrd="6" destOrd="0" presId="urn:microsoft.com/office/officeart/2005/8/layout/cycle5"/>
    <dgm:cxn modelId="{E9B5BF99-08EB-49A3-A9C3-F901077AEAA5}" type="presParOf" srcId="{FBD9196E-952A-4ACA-BCFE-D01C1B3379C3}" destId="{03DBDCB5-241E-4704-8F95-3DE01B96391F}" srcOrd="7" destOrd="0" presId="urn:microsoft.com/office/officeart/2005/8/layout/cycle5"/>
    <dgm:cxn modelId="{0D81B956-57E5-4FDA-B9A8-BAFAC5D532FA}" type="presParOf" srcId="{FBD9196E-952A-4ACA-BCFE-D01C1B3379C3}" destId="{A587DD39-EDB1-474E-9852-5B3EE8844E72}" srcOrd="8" destOrd="0" presId="urn:microsoft.com/office/officeart/2005/8/layout/cycle5"/>
    <dgm:cxn modelId="{36FFA377-A43A-451F-B2D4-6F5997B396D3}" type="presParOf" srcId="{FBD9196E-952A-4ACA-BCFE-D01C1B3379C3}" destId="{85E0B07A-526E-4B43-9B4D-02C834D667C2}" srcOrd="9" destOrd="0" presId="urn:microsoft.com/office/officeart/2005/8/layout/cycle5"/>
    <dgm:cxn modelId="{4EB7E554-2E71-42F3-8C34-9953CBE46209}" type="presParOf" srcId="{FBD9196E-952A-4ACA-BCFE-D01C1B3379C3}" destId="{379034E7-9D1E-4CA5-8332-6775818F6929}" srcOrd="10" destOrd="0" presId="urn:microsoft.com/office/officeart/2005/8/layout/cycle5"/>
    <dgm:cxn modelId="{708C3301-D2FD-49FB-B70E-C969A8392F0D}" type="presParOf" srcId="{FBD9196E-952A-4ACA-BCFE-D01C1B3379C3}" destId="{6A706A49-4CE6-4BF1-861D-3A6CA7667355}" srcOrd="11" destOrd="0" presId="urn:microsoft.com/office/officeart/2005/8/layout/cycle5"/>
    <dgm:cxn modelId="{F8430EB0-9D1D-4E24-BA8E-D93AA34FE562}" type="presParOf" srcId="{FBD9196E-952A-4ACA-BCFE-D01C1B3379C3}" destId="{7D327409-A414-4477-B6EE-02F1549ECF42}" srcOrd="12" destOrd="0" presId="urn:microsoft.com/office/officeart/2005/8/layout/cycle5"/>
    <dgm:cxn modelId="{5F02FC31-28AC-40CE-9A38-929AD0B0D0E7}" type="presParOf" srcId="{FBD9196E-952A-4ACA-BCFE-D01C1B3379C3}" destId="{EA5CD11C-F28A-4B43-8BDB-AB609E12AE37}" srcOrd="13" destOrd="0" presId="urn:microsoft.com/office/officeart/2005/8/layout/cycle5"/>
    <dgm:cxn modelId="{5356DFC8-7273-4609-9A0F-9A4AA3A6B07A}" type="presParOf" srcId="{FBD9196E-952A-4ACA-BCFE-D01C1B3379C3}" destId="{68BF2359-A8D8-45BA-A54E-940D17861B08}" srcOrd="14" destOrd="0" presId="urn:microsoft.com/office/officeart/2005/8/layout/cycle5"/>
    <dgm:cxn modelId="{97631967-CB56-4FEC-9817-D514B0CF6AA2}" type="presParOf" srcId="{FBD9196E-952A-4ACA-BCFE-D01C1B3379C3}" destId="{AAA5704F-B160-4B69-A4E6-F666526FFC07}" srcOrd="15" destOrd="0" presId="urn:microsoft.com/office/officeart/2005/8/layout/cycle5"/>
    <dgm:cxn modelId="{788E3769-6F62-466E-B152-FA61EB0596DE}" type="presParOf" srcId="{FBD9196E-952A-4ACA-BCFE-D01C1B3379C3}" destId="{892CEB91-D8E3-4C04-8955-A05765BA2D82}" srcOrd="16" destOrd="0" presId="urn:microsoft.com/office/officeart/2005/8/layout/cycle5"/>
    <dgm:cxn modelId="{04F01470-84A6-4978-97E3-620F9675121F}" type="presParOf" srcId="{FBD9196E-952A-4ACA-BCFE-D01C1B3379C3}" destId="{1DECEB47-AD38-484F-8BAF-C41556C2D38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5E0A9B-82CB-45E7-9D7F-8A718884DB9A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</dgm:pt>
    <dgm:pt modelId="{EAD86787-2251-4DC9-A6EC-760D9D8ADF87}">
      <dgm:prSet phldrT="[Text]"/>
      <dgm:spPr/>
      <dgm:t>
        <a:bodyPr/>
        <a:lstStyle/>
        <a:p>
          <a:r>
            <a:rPr lang="en-US" dirty="0" smtClean="0"/>
            <a:t>Schedule Entries &amp; Instructor Assignments</a:t>
          </a:r>
          <a:endParaRPr lang="en-US" dirty="0"/>
        </a:p>
      </dgm:t>
    </dgm:pt>
    <dgm:pt modelId="{2FA8F0AC-F484-43CF-AD6A-66E7F5863234}" type="parTrans" cxnId="{2F944D51-89FE-44AB-BA98-D71531AE1CE8}">
      <dgm:prSet/>
      <dgm:spPr/>
      <dgm:t>
        <a:bodyPr/>
        <a:lstStyle/>
        <a:p>
          <a:endParaRPr lang="en-US"/>
        </a:p>
      </dgm:t>
    </dgm:pt>
    <dgm:pt modelId="{47B38D50-69A6-4C1C-9B3C-7F2F5A8709B1}" type="sibTrans" cxnId="{2F944D51-89FE-44AB-BA98-D71531AE1CE8}">
      <dgm:prSet/>
      <dgm:spPr/>
      <dgm:t>
        <a:bodyPr/>
        <a:lstStyle/>
        <a:p>
          <a:endParaRPr lang="en-US"/>
        </a:p>
      </dgm:t>
    </dgm:pt>
    <dgm:pt modelId="{426E3A99-7426-43DA-845B-5712FFE88EB7}">
      <dgm:prSet phldrT="[Text]"/>
      <dgm:spPr/>
      <dgm:t>
        <a:bodyPr/>
        <a:lstStyle/>
        <a:p>
          <a:r>
            <a:rPr lang="en-US" dirty="0" smtClean="0"/>
            <a:t>Workload Calculations</a:t>
          </a:r>
          <a:endParaRPr lang="en-US" dirty="0"/>
        </a:p>
      </dgm:t>
    </dgm:pt>
    <dgm:pt modelId="{B2A0532A-709C-415F-A135-6687C2F2A2A9}" type="parTrans" cxnId="{CE6EA23D-C165-438D-9036-C2EE129527E4}">
      <dgm:prSet/>
      <dgm:spPr/>
      <dgm:t>
        <a:bodyPr/>
        <a:lstStyle/>
        <a:p>
          <a:endParaRPr lang="en-US"/>
        </a:p>
      </dgm:t>
    </dgm:pt>
    <dgm:pt modelId="{749F5B37-9F0B-44AA-A040-DD33DEA77E39}" type="sibTrans" cxnId="{CE6EA23D-C165-438D-9036-C2EE129527E4}">
      <dgm:prSet/>
      <dgm:spPr/>
      <dgm:t>
        <a:bodyPr/>
        <a:lstStyle/>
        <a:p>
          <a:endParaRPr lang="en-US"/>
        </a:p>
      </dgm:t>
    </dgm:pt>
    <dgm:pt modelId="{86F3AF65-94C4-4F4B-BBFC-F38F2C073EDB}">
      <dgm:prSet phldrT="[Text]"/>
      <dgm:spPr/>
      <dgm:t>
        <a:bodyPr/>
        <a:lstStyle/>
        <a:p>
          <a:r>
            <a:rPr lang="en-US" dirty="0" smtClean="0"/>
            <a:t>Reports</a:t>
          </a:r>
          <a:endParaRPr lang="en-US" dirty="0"/>
        </a:p>
      </dgm:t>
    </dgm:pt>
    <dgm:pt modelId="{E8E75D64-E50A-4897-AA18-B40472566BF3}" type="parTrans" cxnId="{9418E114-1F06-4AEF-8A4E-76D6A6F3FBA2}">
      <dgm:prSet/>
      <dgm:spPr/>
      <dgm:t>
        <a:bodyPr/>
        <a:lstStyle/>
        <a:p>
          <a:endParaRPr lang="en-US"/>
        </a:p>
      </dgm:t>
    </dgm:pt>
    <dgm:pt modelId="{21D8B79C-DA5D-47CA-9150-B6B72813135D}" type="sibTrans" cxnId="{9418E114-1F06-4AEF-8A4E-76D6A6F3FBA2}">
      <dgm:prSet/>
      <dgm:spPr/>
      <dgm:t>
        <a:bodyPr/>
        <a:lstStyle/>
        <a:p>
          <a:endParaRPr lang="en-US"/>
        </a:p>
      </dgm:t>
    </dgm:pt>
    <dgm:pt modelId="{5E4B881F-D51A-4C67-A4B2-7CA765CC1E22}" type="pres">
      <dgm:prSet presAssocID="{FF5E0A9B-82CB-45E7-9D7F-8A718884DB9A}" presName="outerComposite" presStyleCnt="0">
        <dgm:presLayoutVars>
          <dgm:chMax val="5"/>
          <dgm:dir/>
          <dgm:resizeHandles val="exact"/>
        </dgm:presLayoutVars>
      </dgm:prSet>
      <dgm:spPr/>
    </dgm:pt>
    <dgm:pt modelId="{5DAF04C0-BF6E-421C-B8C5-E42CE54D2207}" type="pres">
      <dgm:prSet presAssocID="{FF5E0A9B-82CB-45E7-9D7F-8A718884DB9A}" presName="dummyMaxCanvas" presStyleCnt="0">
        <dgm:presLayoutVars/>
      </dgm:prSet>
      <dgm:spPr/>
    </dgm:pt>
    <dgm:pt modelId="{15634748-8BD3-4577-9C1F-1E754C5A6976}" type="pres">
      <dgm:prSet presAssocID="{FF5E0A9B-82CB-45E7-9D7F-8A718884DB9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DE9B-BE33-4FF2-9760-3B4B7E21D71A}" type="pres">
      <dgm:prSet presAssocID="{FF5E0A9B-82CB-45E7-9D7F-8A718884DB9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4762E-31D0-49AC-818F-5E67D4105DF2}" type="pres">
      <dgm:prSet presAssocID="{FF5E0A9B-82CB-45E7-9D7F-8A718884DB9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1A39E-2915-446F-9CC6-D4DA425069C1}" type="pres">
      <dgm:prSet presAssocID="{FF5E0A9B-82CB-45E7-9D7F-8A718884DB9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387B9-B92C-4766-8A52-67CF7AD5C0EB}" type="pres">
      <dgm:prSet presAssocID="{FF5E0A9B-82CB-45E7-9D7F-8A718884DB9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2D43F-626C-4960-BE6D-95894328BB95}" type="pres">
      <dgm:prSet presAssocID="{FF5E0A9B-82CB-45E7-9D7F-8A718884DB9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04A20-223F-4402-9390-7B6C416355BC}" type="pres">
      <dgm:prSet presAssocID="{FF5E0A9B-82CB-45E7-9D7F-8A718884DB9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06383-4407-4D10-B20A-9B8F7A38FADD}" type="pres">
      <dgm:prSet presAssocID="{FF5E0A9B-82CB-45E7-9D7F-8A718884DB9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E03E4F-9697-49BF-BCFB-E3C27692487F}" type="presOf" srcId="{EAD86787-2251-4DC9-A6EC-760D9D8ADF87}" destId="{15634748-8BD3-4577-9C1F-1E754C5A6976}" srcOrd="0" destOrd="0" presId="urn:microsoft.com/office/officeart/2005/8/layout/vProcess5"/>
    <dgm:cxn modelId="{BB0115CF-F5A2-4F39-9A94-2DA87FF78D1E}" type="presOf" srcId="{426E3A99-7426-43DA-845B-5712FFE88EB7}" destId="{42504A20-223F-4402-9390-7B6C416355BC}" srcOrd="1" destOrd="0" presId="urn:microsoft.com/office/officeart/2005/8/layout/vProcess5"/>
    <dgm:cxn modelId="{EFAD0D8A-528C-41E6-BEDD-D5090BC7A8BF}" type="presOf" srcId="{749F5B37-9F0B-44AA-A040-DD33DEA77E39}" destId="{D35387B9-B92C-4766-8A52-67CF7AD5C0EB}" srcOrd="0" destOrd="0" presId="urn:microsoft.com/office/officeart/2005/8/layout/vProcess5"/>
    <dgm:cxn modelId="{2F944D51-89FE-44AB-BA98-D71531AE1CE8}" srcId="{FF5E0A9B-82CB-45E7-9D7F-8A718884DB9A}" destId="{EAD86787-2251-4DC9-A6EC-760D9D8ADF87}" srcOrd="0" destOrd="0" parTransId="{2FA8F0AC-F484-43CF-AD6A-66E7F5863234}" sibTransId="{47B38D50-69A6-4C1C-9B3C-7F2F5A8709B1}"/>
    <dgm:cxn modelId="{77E3923A-FE4E-4E3C-BF86-9ABBF3798F10}" type="presOf" srcId="{86F3AF65-94C4-4F4B-BBFC-F38F2C073EDB}" destId="{BB54762E-31D0-49AC-818F-5E67D4105DF2}" srcOrd="0" destOrd="0" presId="urn:microsoft.com/office/officeart/2005/8/layout/vProcess5"/>
    <dgm:cxn modelId="{DF74AF3C-722A-4F87-8C36-F0F35550CC9E}" type="presOf" srcId="{47B38D50-69A6-4C1C-9B3C-7F2F5A8709B1}" destId="{9541A39E-2915-446F-9CC6-D4DA425069C1}" srcOrd="0" destOrd="0" presId="urn:microsoft.com/office/officeart/2005/8/layout/vProcess5"/>
    <dgm:cxn modelId="{3436E959-48BD-494D-8197-CFED65D42789}" type="presOf" srcId="{EAD86787-2251-4DC9-A6EC-760D9D8ADF87}" destId="{0F52D43F-626C-4960-BE6D-95894328BB95}" srcOrd="1" destOrd="0" presId="urn:microsoft.com/office/officeart/2005/8/layout/vProcess5"/>
    <dgm:cxn modelId="{35317339-F88A-4168-951E-B9F347435B6E}" type="presOf" srcId="{86F3AF65-94C4-4F4B-BBFC-F38F2C073EDB}" destId="{C9F06383-4407-4D10-B20A-9B8F7A38FADD}" srcOrd="1" destOrd="0" presId="urn:microsoft.com/office/officeart/2005/8/layout/vProcess5"/>
    <dgm:cxn modelId="{9418E114-1F06-4AEF-8A4E-76D6A6F3FBA2}" srcId="{FF5E0A9B-82CB-45E7-9D7F-8A718884DB9A}" destId="{86F3AF65-94C4-4F4B-BBFC-F38F2C073EDB}" srcOrd="2" destOrd="0" parTransId="{E8E75D64-E50A-4897-AA18-B40472566BF3}" sibTransId="{21D8B79C-DA5D-47CA-9150-B6B72813135D}"/>
    <dgm:cxn modelId="{CE6EA23D-C165-438D-9036-C2EE129527E4}" srcId="{FF5E0A9B-82CB-45E7-9D7F-8A718884DB9A}" destId="{426E3A99-7426-43DA-845B-5712FFE88EB7}" srcOrd="1" destOrd="0" parTransId="{B2A0532A-709C-415F-A135-6687C2F2A2A9}" sibTransId="{749F5B37-9F0B-44AA-A040-DD33DEA77E39}"/>
    <dgm:cxn modelId="{F8183305-8363-4952-8E4E-3CAF5D40781C}" type="presOf" srcId="{FF5E0A9B-82CB-45E7-9D7F-8A718884DB9A}" destId="{5E4B881F-D51A-4C67-A4B2-7CA765CC1E22}" srcOrd="0" destOrd="0" presId="urn:microsoft.com/office/officeart/2005/8/layout/vProcess5"/>
    <dgm:cxn modelId="{0812C881-619D-45AF-AEE4-757BB9F72D78}" type="presOf" srcId="{426E3A99-7426-43DA-845B-5712FFE88EB7}" destId="{FD76DE9B-BE33-4FF2-9760-3B4B7E21D71A}" srcOrd="0" destOrd="0" presId="urn:microsoft.com/office/officeart/2005/8/layout/vProcess5"/>
    <dgm:cxn modelId="{CCA93848-2C8B-474E-B316-B4DECB392D53}" type="presParOf" srcId="{5E4B881F-D51A-4C67-A4B2-7CA765CC1E22}" destId="{5DAF04C0-BF6E-421C-B8C5-E42CE54D2207}" srcOrd="0" destOrd="0" presId="urn:microsoft.com/office/officeart/2005/8/layout/vProcess5"/>
    <dgm:cxn modelId="{3F3D5906-8933-4D30-B144-DB237F32FAC5}" type="presParOf" srcId="{5E4B881F-D51A-4C67-A4B2-7CA765CC1E22}" destId="{15634748-8BD3-4577-9C1F-1E754C5A6976}" srcOrd="1" destOrd="0" presId="urn:microsoft.com/office/officeart/2005/8/layout/vProcess5"/>
    <dgm:cxn modelId="{E9398724-DC99-4C5B-8100-78A0D13B1A9E}" type="presParOf" srcId="{5E4B881F-D51A-4C67-A4B2-7CA765CC1E22}" destId="{FD76DE9B-BE33-4FF2-9760-3B4B7E21D71A}" srcOrd="2" destOrd="0" presId="urn:microsoft.com/office/officeart/2005/8/layout/vProcess5"/>
    <dgm:cxn modelId="{56164CBA-EA11-4778-AEA0-A1D951016C99}" type="presParOf" srcId="{5E4B881F-D51A-4C67-A4B2-7CA765CC1E22}" destId="{BB54762E-31D0-49AC-818F-5E67D4105DF2}" srcOrd="3" destOrd="0" presId="urn:microsoft.com/office/officeart/2005/8/layout/vProcess5"/>
    <dgm:cxn modelId="{79E0BCD1-594E-4353-B3CE-E0577329CFBC}" type="presParOf" srcId="{5E4B881F-D51A-4C67-A4B2-7CA765CC1E22}" destId="{9541A39E-2915-446F-9CC6-D4DA425069C1}" srcOrd="4" destOrd="0" presId="urn:microsoft.com/office/officeart/2005/8/layout/vProcess5"/>
    <dgm:cxn modelId="{FB814936-02EE-4A7C-9F4A-2A75202F9DCD}" type="presParOf" srcId="{5E4B881F-D51A-4C67-A4B2-7CA765CC1E22}" destId="{D35387B9-B92C-4766-8A52-67CF7AD5C0EB}" srcOrd="5" destOrd="0" presId="urn:microsoft.com/office/officeart/2005/8/layout/vProcess5"/>
    <dgm:cxn modelId="{C7A048F2-1713-49BC-8524-40F5879F4D68}" type="presParOf" srcId="{5E4B881F-D51A-4C67-A4B2-7CA765CC1E22}" destId="{0F52D43F-626C-4960-BE6D-95894328BB95}" srcOrd="6" destOrd="0" presId="urn:microsoft.com/office/officeart/2005/8/layout/vProcess5"/>
    <dgm:cxn modelId="{147CC136-CE2A-443B-B4F4-99AA157A2420}" type="presParOf" srcId="{5E4B881F-D51A-4C67-A4B2-7CA765CC1E22}" destId="{42504A20-223F-4402-9390-7B6C416355BC}" srcOrd="7" destOrd="0" presId="urn:microsoft.com/office/officeart/2005/8/layout/vProcess5"/>
    <dgm:cxn modelId="{6D58FA2F-5377-4E66-BBDE-0623B49FB5BC}" type="presParOf" srcId="{5E4B881F-D51A-4C67-A4B2-7CA765CC1E22}" destId="{C9F06383-4407-4D10-B20A-9B8F7A38FAD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ABF8D-1772-4802-AA7F-78EDFC7ECBF0}">
      <dsp:nvSpPr>
        <dsp:cNvPr id="0" name=""/>
        <dsp:cNvSpPr/>
      </dsp:nvSpPr>
      <dsp:spPr>
        <a:xfrm>
          <a:off x="1857002" y="329478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Planning</a:t>
          </a:r>
          <a:endParaRPr lang="en-US" sz="1800" kern="1200" dirty="0"/>
        </a:p>
      </dsp:txBody>
      <dsp:txXfrm>
        <a:off x="1901353" y="373829"/>
        <a:ext cx="1309042" cy="819831"/>
      </dsp:txXfrm>
    </dsp:sp>
    <dsp:sp modelId="{8C6A30DA-06E7-43E4-8D18-59C4BC63C6DF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017999" y="186875"/>
              </a:moveTo>
              <a:arcTo wR="2142810" hR="2142810" stAng="176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3A8EA-5928-44D6-94DA-BC73F34FA5BB}">
      <dsp:nvSpPr>
        <dsp:cNvPr id="0" name=""/>
        <dsp:cNvSpPr/>
      </dsp:nvSpPr>
      <dsp:spPr>
        <a:xfrm>
          <a:off x="3712731" y="1400884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Curriculum</a:t>
          </a:r>
          <a:endParaRPr lang="en-US" sz="1800" kern="1200" dirty="0"/>
        </a:p>
      </dsp:txBody>
      <dsp:txXfrm>
        <a:off x="3757082" y="1445235"/>
        <a:ext cx="1309042" cy="819831"/>
      </dsp:txXfrm>
    </dsp:sp>
    <dsp:sp modelId="{CC2627D6-50CF-4460-97A6-EDB4667FE39A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4252165" y="1765636"/>
              </a:moveTo>
              <a:arcTo wR="2142810" hR="2142810" stAng="209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873FF-5851-401B-9CC6-250F5B1089FF}">
      <dsp:nvSpPr>
        <dsp:cNvPr id="0" name=""/>
        <dsp:cNvSpPr/>
      </dsp:nvSpPr>
      <dsp:spPr>
        <a:xfrm>
          <a:off x="3712731" y="3543695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Scheduling</a:t>
          </a:r>
          <a:endParaRPr lang="en-US" sz="1800" kern="1200" dirty="0"/>
        </a:p>
      </dsp:txBody>
      <dsp:txXfrm>
        <a:off x="3757082" y="3588046"/>
        <a:ext cx="1309042" cy="819831"/>
      </dsp:txXfrm>
    </dsp:sp>
    <dsp:sp modelId="{A587DD39-EDB1-474E-9852-5B3EE8844E72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506709" y="3795511"/>
              </a:moveTo>
              <a:arcTo wR="2142810" hR="2142810" stAng="30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0B07A-526E-4B43-9B4D-02C834D667C2}">
      <dsp:nvSpPr>
        <dsp:cNvPr id="0" name=""/>
        <dsp:cNvSpPr/>
      </dsp:nvSpPr>
      <dsp:spPr>
        <a:xfrm>
          <a:off x="1857002" y="4615100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Faculty Assignments</a:t>
          </a:r>
          <a:endParaRPr lang="en-US" sz="1800" kern="1200" dirty="0"/>
        </a:p>
      </dsp:txBody>
      <dsp:txXfrm>
        <a:off x="1901353" y="4659451"/>
        <a:ext cx="1309042" cy="819831"/>
      </dsp:txXfrm>
    </dsp:sp>
    <dsp:sp modelId="{6A706A49-4CE6-4BF1-861D-3A6CA7667355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1267622" y="4098746"/>
              </a:moveTo>
              <a:arcTo wR="2142810" hR="2142810" stAng="68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27409-A414-4477-B6EE-02F1549ECF42}">
      <dsp:nvSpPr>
        <dsp:cNvPr id="0" name=""/>
        <dsp:cNvSpPr/>
      </dsp:nvSpPr>
      <dsp:spPr>
        <a:xfrm>
          <a:off x="1274" y="3543695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Teaching</a:t>
          </a:r>
          <a:endParaRPr lang="en-US" sz="1800" kern="1200" dirty="0"/>
        </a:p>
      </dsp:txBody>
      <dsp:txXfrm>
        <a:off x="45625" y="3588046"/>
        <a:ext cx="1309042" cy="819831"/>
      </dsp:txXfrm>
    </dsp:sp>
    <dsp:sp modelId="{68BF2359-A8D8-45BA-A54E-940D17861B08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3456" y="2519985"/>
              </a:moveTo>
              <a:arcTo wR="2142810" hR="2142810" stAng="101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A5704F-B160-4B69-A4E6-F666526FFC07}">
      <dsp:nvSpPr>
        <dsp:cNvPr id="0" name=""/>
        <dsp:cNvSpPr/>
      </dsp:nvSpPr>
      <dsp:spPr>
        <a:xfrm>
          <a:off x="1274" y="1400884"/>
          <a:ext cx="1397744" cy="908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Assessment</a:t>
          </a:r>
          <a:endParaRPr lang="en-US" sz="1800" kern="1200" dirty="0"/>
        </a:p>
      </dsp:txBody>
      <dsp:txXfrm>
        <a:off x="45625" y="1445235"/>
        <a:ext cx="1309042" cy="819831"/>
      </dsp:txXfrm>
    </dsp:sp>
    <dsp:sp modelId="{1DECEB47-AD38-484F-8BAF-C41556C2D383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778912" y="490110"/>
              </a:moveTo>
              <a:arcTo wR="2142810" hR="2142810" stAng="138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ABF8D-1772-4802-AA7F-78EDFC7ECBF0}">
      <dsp:nvSpPr>
        <dsp:cNvPr id="0" name=""/>
        <dsp:cNvSpPr/>
      </dsp:nvSpPr>
      <dsp:spPr>
        <a:xfrm>
          <a:off x="1857002" y="329478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Planning</a:t>
          </a:r>
          <a:endParaRPr lang="en-US" sz="1800" kern="1200" dirty="0"/>
        </a:p>
      </dsp:txBody>
      <dsp:txXfrm>
        <a:off x="1901353" y="373829"/>
        <a:ext cx="1309042" cy="819831"/>
      </dsp:txXfrm>
    </dsp:sp>
    <dsp:sp modelId="{8C6A30DA-06E7-43E4-8D18-59C4BC63C6DF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017999" y="186875"/>
              </a:moveTo>
              <a:arcTo wR="2142810" hR="2142810" stAng="176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3A8EA-5928-44D6-94DA-BC73F34FA5BB}">
      <dsp:nvSpPr>
        <dsp:cNvPr id="0" name=""/>
        <dsp:cNvSpPr/>
      </dsp:nvSpPr>
      <dsp:spPr>
        <a:xfrm>
          <a:off x="3712731" y="1400884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Curriculum</a:t>
          </a:r>
          <a:endParaRPr lang="en-US" sz="1800" kern="1200" dirty="0"/>
        </a:p>
      </dsp:txBody>
      <dsp:txXfrm>
        <a:off x="3757082" y="1445235"/>
        <a:ext cx="1309042" cy="819831"/>
      </dsp:txXfrm>
    </dsp:sp>
    <dsp:sp modelId="{CC2627D6-50CF-4460-97A6-EDB4667FE39A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4252165" y="1765636"/>
              </a:moveTo>
              <a:arcTo wR="2142810" hR="2142810" stAng="209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873FF-5851-401B-9CC6-250F5B1089FF}">
      <dsp:nvSpPr>
        <dsp:cNvPr id="0" name=""/>
        <dsp:cNvSpPr/>
      </dsp:nvSpPr>
      <dsp:spPr>
        <a:xfrm>
          <a:off x="3712731" y="3543695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Scheduling</a:t>
          </a:r>
          <a:endParaRPr lang="en-US" sz="1800" kern="1200" dirty="0"/>
        </a:p>
      </dsp:txBody>
      <dsp:txXfrm>
        <a:off x="3757082" y="3588046"/>
        <a:ext cx="1309042" cy="819831"/>
      </dsp:txXfrm>
    </dsp:sp>
    <dsp:sp modelId="{A587DD39-EDB1-474E-9852-5B3EE8844E72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506709" y="3795511"/>
              </a:moveTo>
              <a:arcTo wR="2142810" hR="2142810" stAng="30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0B07A-526E-4B43-9B4D-02C834D667C2}">
      <dsp:nvSpPr>
        <dsp:cNvPr id="0" name=""/>
        <dsp:cNvSpPr/>
      </dsp:nvSpPr>
      <dsp:spPr>
        <a:xfrm>
          <a:off x="1857002" y="4615100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Faculty Assignments</a:t>
          </a:r>
          <a:endParaRPr lang="en-US" sz="1800" kern="1200" dirty="0"/>
        </a:p>
      </dsp:txBody>
      <dsp:txXfrm>
        <a:off x="1901353" y="4659451"/>
        <a:ext cx="1309042" cy="819831"/>
      </dsp:txXfrm>
    </dsp:sp>
    <dsp:sp modelId="{6A706A49-4CE6-4BF1-861D-3A6CA7667355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1267622" y="4098746"/>
              </a:moveTo>
              <a:arcTo wR="2142810" hR="2142810" stAng="68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27409-A414-4477-B6EE-02F1549ECF42}">
      <dsp:nvSpPr>
        <dsp:cNvPr id="0" name=""/>
        <dsp:cNvSpPr/>
      </dsp:nvSpPr>
      <dsp:spPr>
        <a:xfrm>
          <a:off x="1274" y="3543695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Teaching</a:t>
          </a:r>
          <a:endParaRPr lang="en-US" sz="1800" kern="1200" dirty="0"/>
        </a:p>
      </dsp:txBody>
      <dsp:txXfrm>
        <a:off x="45625" y="3588046"/>
        <a:ext cx="1309042" cy="819831"/>
      </dsp:txXfrm>
    </dsp:sp>
    <dsp:sp modelId="{68BF2359-A8D8-45BA-A54E-940D17861B08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3456" y="2519985"/>
              </a:moveTo>
              <a:arcTo wR="2142810" hR="2142810" stAng="101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A5704F-B160-4B69-A4E6-F666526FFC07}">
      <dsp:nvSpPr>
        <dsp:cNvPr id="0" name=""/>
        <dsp:cNvSpPr/>
      </dsp:nvSpPr>
      <dsp:spPr>
        <a:xfrm>
          <a:off x="1274" y="1400884"/>
          <a:ext cx="1397744" cy="90853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Assessment</a:t>
          </a:r>
          <a:endParaRPr lang="en-US" sz="1800" kern="1200" dirty="0"/>
        </a:p>
      </dsp:txBody>
      <dsp:txXfrm>
        <a:off x="45625" y="1445235"/>
        <a:ext cx="1309042" cy="819831"/>
      </dsp:txXfrm>
    </dsp:sp>
    <dsp:sp modelId="{1DECEB47-AD38-484F-8BAF-C41556C2D383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778912" y="490110"/>
              </a:moveTo>
              <a:arcTo wR="2142810" hR="2142810" stAng="138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ABF8D-1772-4802-AA7F-78EDFC7ECBF0}">
      <dsp:nvSpPr>
        <dsp:cNvPr id="0" name=""/>
        <dsp:cNvSpPr/>
      </dsp:nvSpPr>
      <dsp:spPr>
        <a:xfrm>
          <a:off x="1857002" y="329478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Planning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01353" y="373829"/>
        <a:ext cx="1309042" cy="819831"/>
      </dsp:txXfrm>
    </dsp:sp>
    <dsp:sp modelId="{8C6A30DA-06E7-43E4-8D18-59C4BC63C6DF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017999" y="186875"/>
              </a:moveTo>
              <a:arcTo wR="2142810" hR="2142810" stAng="176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3A8EA-5928-44D6-94DA-BC73F34FA5BB}">
      <dsp:nvSpPr>
        <dsp:cNvPr id="0" name=""/>
        <dsp:cNvSpPr/>
      </dsp:nvSpPr>
      <dsp:spPr>
        <a:xfrm>
          <a:off x="3712731" y="1400884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Curriculum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757082" y="1445235"/>
        <a:ext cx="1309042" cy="819831"/>
      </dsp:txXfrm>
    </dsp:sp>
    <dsp:sp modelId="{CC2627D6-50CF-4460-97A6-EDB4667FE39A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4252165" y="1765636"/>
              </a:moveTo>
              <a:arcTo wR="2142810" hR="2142810" stAng="209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873FF-5851-401B-9CC6-250F5B1089FF}">
      <dsp:nvSpPr>
        <dsp:cNvPr id="0" name=""/>
        <dsp:cNvSpPr/>
      </dsp:nvSpPr>
      <dsp:spPr>
        <a:xfrm>
          <a:off x="3712731" y="3543695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Scheduling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757082" y="3588046"/>
        <a:ext cx="1309042" cy="819831"/>
      </dsp:txXfrm>
    </dsp:sp>
    <dsp:sp modelId="{A587DD39-EDB1-474E-9852-5B3EE8844E72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506709" y="3795511"/>
              </a:moveTo>
              <a:arcTo wR="2142810" hR="2142810" stAng="30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0B07A-526E-4B43-9B4D-02C834D667C2}">
      <dsp:nvSpPr>
        <dsp:cNvPr id="0" name=""/>
        <dsp:cNvSpPr/>
      </dsp:nvSpPr>
      <dsp:spPr>
        <a:xfrm>
          <a:off x="1857002" y="4615100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Faculty Assignments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01353" y="4659451"/>
        <a:ext cx="1309042" cy="819831"/>
      </dsp:txXfrm>
    </dsp:sp>
    <dsp:sp modelId="{6A706A49-4CE6-4BF1-861D-3A6CA7667355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1267622" y="4098746"/>
              </a:moveTo>
              <a:arcTo wR="2142810" hR="2142810" stAng="6846375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27409-A414-4477-B6EE-02F1549ECF42}">
      <dsp:nvSpPr>
        <dsp:cNvPr id="0" name=""/>
        <dsp:cNvSpPr/>
      </dsp:nvSpPr>
      <dsp:spPr>
        <a:xfrm>
          <a:off x="1274" y="3543695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Teaching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5625" y="3588046"/>
        <a:ext cx="1309042" cy="819831"/>
      </dsp:txXfrm>
    </dsp:sp>
    <dsp:sp modelId="{68BF2359-A8D8-45BA-A54E-940D17861B08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33456" y="2519985"/>
              </a:moveTo>
              <a:arcTo wR="2142810" hR="2142810" stAng="10191724" swAng="1216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A5704F-B160-4B69-A4E6-F666526FFC07}">
      <dsp:nvSpPr>
        <dsp:cNvPr id="0" name=""/>
        <dsp:cNvSpPr/>
      </dsp:nvSpPr>
      <dsp:spPr>
        <a:xfrm>
          <a:off x="1274" y="1400884"/>
          <a:ext cx="1397744" cy="90853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Assessment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5625" y="1445235"/>
        <a:ext cx="1309042" cy="819831"/>
      </dsp:txXfrm>
    </dsp:sp>
    <dsp:sp modelId="{1DECEB47-AD38-484F-8BAF-C41556C2D383}">
      <dsp:nvSpPr>
        <dsp:cNvPr id="0" name=""/>
        <dsp:cNvSpPr/>
      </dsp:nvSpPr>
      <dsp:spPr>
        <a:xfrm>
          <a:off x="413064" y="783745"/>
          <a:ext cx="4285621" cy="4285621"/>
        </a:xfrm>
        <a:custGeom>
          <a:avLst/>
          <a:gdLst/>
          <a:ahLst/>
          <a:cxnLst/>
          <a:rect l="0" t="0" r="0" b="0"/>
          <a:pathLst>
            <a:path>
              <a:moveTo>
                <a:pt x="778912" y="490110"/>
              </a:moveTo>
              <a:arcTo wR="2142810" hR="2142810" stAng="13828121" swAng="925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34748-8BD3-4577-9C1F-1E754C5A6976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Schedule Entries &amp; Instructor Assignments</a:t>
          </a:r>
          <a:endParaRPr lang="en-US" sz="3500" kern="1200" dirty="0"/>
        </a:p>
      </dsp:txBody>
      <dsp:txXfrm>
        <a:off x="39768" y="39768"/>
        <a:ext cx="5530000" cy="1278252"/>
      </dsp:txXfrm>
    </dsp:sp>
    <dsp:sp modelId="{FD76DE9B-BE33-4FF2-9760-3B4B7E21D71A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Workload Calculations</a:t>
          </a:r>
          <a:endParaRPr lang="en-US" sz="3500" kern="1200" dirty="0"/>
        </a:p>
      </dsp:txBody>
      <dsp:txXfrm>
        <a:off x="656987" y="1623855"/>
        <a:ext cx="5415841" cy="1278252"/>
      </dsp:txXfrm>
    </dsp:sp>
    <dsp:sp modelId="{BB54762E-31D0-49AC-818F-5E67D4105DF2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Reports</a:t>
          </a:r>
          <a:endParaRPr lang="en-US" sz="3500" kern="1200" dirty="0"/>
        </a:p>
      </dsp:txBody>
      <dsp:txXfrm>
        <a:off x="1274207" y="3207942"/>
        <a:ext cx="5415841" cy="1278252"/>
      </dsp:txXfrm>
    </dsp:sp>
    <dsp:sp modelId="{9541A39E-2915-446F-9CC6-D4DA425069C1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311173" y="1029656"/>
        <a:ext cx="485410" cy="664128"/>
      </dsp:txXfrm>
    </dsp:sp>
    <dsp:sp modelId="{D35387B9-B92C-4766-8A52-67CF7AD5C0EB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928393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44271-CBDE-4542-B449-F4785D449308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CA367-865B-4C96-862E-B9C3A278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8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18F-8F6A-4AD4-B494-F71EFAF229C4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B7BB-0E56-4F22-9C24-1A745032C9E6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157E-EFA2-473C-B1E9-FD37FD7DF40E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304D-362D-4FA5-B02D-ACC173ACC730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1A5A-0E17-4009-BA2F-77357B5EA4D9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D908-AE49-43A0-A1F6-37C25228ECE8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EB2-C402-4980-A552-EEEC2702B057}" type="datetime1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E463-26EB-4D1F-86EA-6EE88DD1BF52}" type="datetime1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AB76-A960-4034-9F00-C4E5A7F8EF68}" type="datetime1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3402-EB77-429A-88F1-94DF168A545A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A3B6-2D76-45A5-A70B-3E8524F4DB73}" type="datetime1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C306-6E9A-4808-8118-95DFF02985F6}" type="datetime1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F9526-E100-4E8F-A484-780D9728E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Faculty Workload Administration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Chair Training</a:t>
            </a:r>
          </a:p>
          <a:p>
            <a:r>
              <a:rPr lang="en-US" sz="2000" dirty="0" smtClean="0"/>
              <a:t>Thanksgiving Point – May 24, 2011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ICHE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section is x-listed, then total enrollments of all sections in group</a:t>
            </a:r>
          </a:p>
          <a:p>
            <a:r>
              <a:rPr lang="en-US" dirty="0" smtClean="0"/>
              <a:t>Use appropriate formula based on schedule type</a:t>
            </a:r>
          </a:p>
          <a:p>
            <a:r>
              <a:rPr lang="en-US" dirty="0" smtClean="0"/>
              <a:t>Apply Enrollment Multiplier</a:t>
            </a:r>
          </a:p>
          <a:p>
            <a:r>
              <a:rPr lang="en-US" dirty="0" smtClean="0"/>
              <a:t>If x-listed, split ICHE among sections proportionate to share of total enrollment</a:t>
            </a:r>
          </a:p>
          <a:p>
            <a:r>
              <a:rPr lang="en-US" dirty="0" smtClean="0"/>
              <a:t>Apply instructor % responsibility to ICHE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ICHE Scenarios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Faculty Workload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37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2743200"/>
            <a:ext cx="8839200" cy="838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" y="762000"/>
            <a:ext cx="8458200" cy="19812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9-27-2010 12-58-06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219200"/>
            <a:ext cx="6619058" cy="457200"/>
          </a:xfrm>
          <a:prstGeom prst="rect">
            <a:avLst/>
          </a:prstGeom>
        </p:spPr>
      </p:pic>
      <p:pic>
        <p:nvPicPr>
          <p:cNvPr id="5" name="Picture 5" descr="9-27-2010 11-40-04 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6629400" cy="546732"/>
          </a:xfrm>
          <a:prstGeom prst="rect">
            <a:avLst/>
          </a:prstGeom>
          <a:noFill/>
        </p:spPr>
      </p:pic>
      <p:pic>
        <p:nvPicPr>
          <p:cNvPr id="6" name="Picture 5" descr="9-27-2010 12-59-59 P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200" y="2057400"/>
            <a:ext cx="6629400" cy="304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" y="31242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Base </a:t>
            </a:r>
            <a:r>
              <a:rPr lang="en-US" dirty="0"/>
              <a:t>ICHE for classes that are Individualized = ((Number Enrolled * Base Credit Hours) / 10 )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029200" y="2286000"/>
            <a:ext cx="18288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219700" y="2552700"/>
            <a:ext cx="9144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334000" y="2057400"/>
            <a:ext cx="4572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52400" y="3962400"/>
            <a:ext cx="8839200" cy="838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04800" y="4038600"/>
            <a:ext cx="853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ICHE Calculation</a:t>
            </a:r>
          </a:p>
          <a:p>
            <a:pPr algn="ctr"/>
            <a:r>
              <a:rPr lang="en-US" dirty="0" smtClean="0"/>
              <a:t>(</a:t>
            </a:r>
            <a:r>
              <a:rPr lang="en-US" sz="2000" b="1" dirty="0" smtClean="0"/>
              <a:t>3</a:t>
            </a:r>
            <a:r>
              <a:rPr lang="en-US" dirty="0" smtClean="0"/>
              <a:t> * </a:t>
            </a:r>
            <a:r>
              <a:rPr lang="en-US" sz="2000" b="1" dirty="0" smtClean="0"/>
              <a:t>3</a:t>
            </a:r>
            <a:r>
              <a:rPr lang="en-US" dirty="0" smtClean="0"/>
              <a:t>)/10) = </a:t>
            </a:r>
            <a:r>
              <a:rPr lang="en-US" sz="2000" b="1" dirty="0" smtClean="0"/>
              <a:t>.9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2819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ICHE Formula for Individualized (INV)</a:t>
            </a:r>
            <a:endParaRPr lang="en-US" b="1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762000"/>
            <a:ext cx="8763000" cy="1752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" y="2743200"/>
            <a:ext cx="8839200" cy="838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2400" y="3962400"/>
            <a:ext cx="88392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9-28-2010 12-38-40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143000"/>
            <a:ext cx="6314286" cy="381000"/>
          </a:xfrm>
          <a:prstGeom prst="rect">
            <a:avLst/>
          </a:prstGeom>
        </p:spPr>
      </p:pic>
      <p:pic>
        <p:nvPicPr>
          <p:cNvPr id="8" name="Picture 7" descr="9-27-2010 11-40-04 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524000"/>
            <a:ext cx="7543800" cy="340089"/>
          </a:xfrm>
          <a:prstGeom prst="rect">
            <a:avLst/>
          </a:prstGeom>
        </p:spPr>
      </p:pic>
      <p:pic>
        <p:nvPicPr>
          <p:cNvPr id="9" name="Picture 8" descr="9-28-2010 12-39-54 P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399" y="1828800"/>
            <a:ext cx="7543801" cy="2407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" y="28194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ICHE Formula for Supervised Remotely (SUP)</a:t>
            </a:r>
            <a:endParaRPr lang="en-US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381000" y="31242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(Number Enrolled * Base Credit Hours) / 20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219700" y="2324100"/>
            <a:ext cx="11430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5181600" y="2057400"/>
            <a:ext cx="18288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41148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u="sng" dirty="0" smtClean="0"/>
              <a:t>ICHE Calculation</a:t>
            </a:r>
          </a:p>
          <a:p>
            <a:pPr algn="ctr"/>
            <a:r>
              <a:rPr lang="en-US" sz="1700" dirty="0" smtClean="0"/>
              <a:t>(</a:t>
            </a:r>
            <a:r>
              <a:rPr lang="en-US" b="1" dirty="0" smtClean="0"/>
              <a:t>2</a:t>
            </a:r>
            <a:r>
              <a:rPr lang="en-US" sz="1700" dirty="0" smtClean="0"/>
              <a:t> * </a:t>
            </a:r>
            <a:r>
              <a:rPr lang="en-US" b="1" dirty="0" smtClean="0"/>
              <a:t>3</a:t>
            </a:r>
            <a:r>
              <a:rPr lang="en-US" sz="1700" dirty="0" smtClean="0"/>
              <a:t>) / 20) = </a:t>
            </a:r>
            <a:r>
              <a:rPr lang="en-US" b="1" dirty="0" smtClean="0"/>
              <a:t>.3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762000"/>
            <a:ext cx="8763000" cy="1752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9-28-2010 12-54-32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066800"/>
            <a:ext cx="6066667" cy="276190"/>
          </a:xfrm>
          <a:prstGeom prst="rect">
            <a:avLst/>
          </a:prstGeom>
        </p:spPr>
      </p:pic>
      <p:pic>
        <p:nvPicPr>
          <p:cNvPr id="6" name="Picture 5" descr="9-28-2010 12-54-56 P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371600"/>
            <a:ext cx="8153400" cy="52310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685800" y="2667000"/>
            <a:ext cx="7772400" cy="762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30480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Base </a:t>
            </a:r>
            <a:r>
              <a:rPr lang="en-US" dirty="0"/>
              <a:t>Credit Hours + (( Contact Hours – Base Credit Hours) / 2 ) = Base ICHE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2667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Standard ICHE</a:t>
            </a:r>
            <a:r>
              <a:rPr lang="en-US" u="sng" dirty="0" smtClean="0"/>
              <a:t> </a:t>
            </a:r>
            <a:r>
              <a:rPr lang="en-US" b="1" u="sng" dirty="0" smtClean="0"/>
              <a:t>Formula </a:t>
            </a:r>
            <a:endParaRPr lang="en-US" b="1" u="sng" dirty="0"/>
          </a:p>
        </p:txBody>
      </p:sp>
      <p:sp>
        <p:nvSpPr>
          <p:cNvPr id="10" name="Rounded Rectangle 9"/>
          <p:cNvSpPr/>
          <p:nvPr/>
        </p:nvSpPr>
        <p:spPr>
          <a:xfrm>
            <a:off x="685800" y="3581400"/>
            <a:ext cx="7772400" cy="9397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3987739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</a:t>
            </a:r>
            <a:r>
              <a:rPr lang="en-US" dirty="0" smtClean="0"/>
              <a:t>+((</a:t>
            </a:r>
            <a:r>
              <a:rPr lang="en-US" sz="2000" b="1" dirty="0"/>
              <a:t>4</a:t>
            </a:r>
            <a:r>
              <a:rPr lang="en-US" dirty="0" smtClean="0"/>
              <a:t> – </a:t>
            </a:r>
            <a:r>
              <a:rPr lang="en-US" sz="2000" b="1" dirty="0"/>
              <a:t>4</a:t>
            </a:r>
            <a:r>
              <a:rPr lang="en-US" dirty="0" smtClean="0"/>
              <a:t>)/2) = 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3682939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Standard ICHE Calculation</a:t>
            </a:r>
            <a:endParaRPr lang="en-US" b="1" u="sng" dirty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4648200" y="2286000"/>
            <a:ext cx="12192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4114800" y="1905000"/>
            <a:ext cx="12192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381000" y="0"/>
            <a:ext cx="8458200" cy="2133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838200" y="4267200"/>
            <a:ext cx="7772400" cy="1143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38200" y="3175061"/>
            <a:ext cx="7772400" cy="9397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838200" y="2209800"/>
            <a:ext cx="7772400" cy="762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0" descr="9-27-2010 11-34-41 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1000"/>
            <a:ext cx="5943600" cy="495300"/>
          </a:xfrm>
          <a:prstGeom prst="rect">
            <a:avLst/>
          </a:prstGeom>
          <a:noFill/>
        </p:spPr>
      </p:pic>
      <p:pic>
        <p:nvPicPr>
          <p:cNvPr id="1027" name="Picture 5" descr="9-27-2010 11-40-04 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838200"/>
            <a:ext cx="6781800" cy="303825"/>
          </a:xfrm>
          <a:prstGeom prst="rect">
            <a:avLst/>
          </a:prstGeom>
          <a:noFill/>
        </p:spPr>
      </p:pic>
      <p:pic>
        <p:nvPicPr>
          <p:cNvPr id="1026" name="Picture 1" descr="9-27-2010 11-31-49 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219200"/>
            <a:ext cx="6781800" cy="228601"/>
          </a:xfrm>
          <a:prstGeom prst="rect">
            <a:avLst/>
          </a:prstGeom>
          <a:noFill/>
        </p:spPr>
      </p:pic>
      <p:pic>
        <p:nvPicPr>
          <p:cNvPr id="1025" name="Picture 3" descr="9-27-2010 11-32-21 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1447801"/>
            <a:ext cx="6781800" cy="2286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847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25908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Base </a:t>
            </a:r>
            <a:r>
              <a:rPr lang="en-US" dirty="0"/>
              <a:t>Credit Hours + (( Contact Hours – Base Credit Hours) / 2 ) = Base ICHE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743200" y="1676400"/>
            <a:ext cx="2286000" cy="990600"/>
          </a:xfrm>
          <a:prstGeom prst="straightConnector1">
            <a:avLst/>
          </a:prstGeom>
          <a:ln w="38100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4419600" y="1752600"/>
            <a:ext cx="99060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8200" y="35814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r>
              <a:rPr lang="en-US" dirty="0" smtClean="0"/>
              <a:t>+((</a:t>
            </a:r>
            <a:r>
              <a:rPr lang="en-US" sz="2000" b="1" dirty="0" smtClean="0"/>
              <a:t>3</a:t>
            </a:r>
            <a:r>
              <a:rPr lang="en-US" dirty="0" smtClean="0"/>
              <a:t>-</a:t>
            </a:r>
            <a:r>
              <a:rPr lang="en-US" sz="2000" b="1" dirty="0" smtClean="0"/>
              <a:t>3</a:t>
            </a:r>
            <a:r>
              <a:rPr lang="en-US" sz="2000" dirty="0" smtClean="0"/>
              <a:t>)</a:t>
            </a:r>
            <a:r>
              <a:rPr lang="en-US" dirty="0" smtClean="0"/>
              <a:t>/2) = </a:t>
            </a:r>
            <a:r>
              <a:rPr lang="en-US" sz="2000" b="1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" y="4267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Because the classes are cross-listed, we then separate the ICHE between the cross-listed classes based on the classes enrollments. In this case, the class with 20 students enrolled earns 2 ICHE while the class with 10 students earns 1 ICHE.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" y="2209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/>
              <a:t>ICHE</a:t>
            </a:r>
            <a:r>
              <a:rPr lang="en-US" i="1" u="sng" dirty="0" smtClean="0"/>
              <a:t> </a:t>
            </a:r>
            <a:r>
              <a:rPr lang="en-US" b="1" i="1" u="sng" dirty="0" smtClean="0"/>
              <a:t>Formula</a:t>
            </a:r>
            <a:endParaRPr lang="en-US" b="1" i="1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838200" y="3276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/>
              <a:t>ICHE Calculation</a:t>
            </a:r>
            <a:endParaRPr lang="en-US" b="1" i="1" u="sng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7277100" y="2019300"/>
            <a:ext cx="9906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172200" y="1143000"/>
            <a:ext cx="3810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of </a:t>
            </a:r>
            <a:r>
              <a:rPr lang="en-US" dirty="0" err="1" smtClean="0"/>
              <a:t>UVLink</a:t>
            </a:r>
            <a:r>
              <a:rPr lang="en-US" dirty="0" smtClean="0"/>
              <a:t>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 Information is currently found on the Advisor Menu, on the Faculty/Advisor Tab.</a:t>
            </a:r>
          </a:p>
          <a:p>
            <a:r>
              <a:rPr lang="en-US" dirty="0" smtClean="0"/>
              <a:t>Security is applied based on your department.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45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Reports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 ad hoc reports shown on </a:t>
            </a:r>
            <a:r>
              <a:rPr lang="en-US" dirty="0" err="1" smtClean="0"/>
              <a:t>UVLink</a:t>
            </a:r>
            <a:endParaRPr lang="en-US" dirty="0" smtClean="0"/>
          </a:p>
          <a:p>
            <a:r>
              <a:rPr lang="en-US" dirty="0" smtClean="0"/>
              <a:t>Operational Reports using Business Objects Server / Crystal Reports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32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6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Curriculum &amp; Scheduling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Bernfeld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8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332640"/>
              </p:ext>
            </p:extLst>
          </p:nvPr>
        </p:nvGraphicFramePr>
        <p:xfrm>
          <a:off x="2051050" y="3492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149085"/>
              </p:ext>
            </p:extLst>
          </p:nvPr>
        </p:nvGraphicFramePr>
        <p:xfrm>
          <a:off x="2133600" y="45720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714944"/>
              </p:ext>
            </p:extLst>
          </p:nvPr>
        </p:nvGraphicFramePr>
        <p:xfrm>
          <a:off x="2209800" y="53340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06625"/>
              </p:ext>
            </p:extLst>
          </p:nvPr>
        </p:nvGraphicFramePr>
        <p:xfrm>
          <a:off x="457200" y="1524000"/>
          <a:ext cx="8229598" cy="933009"/>
        </p:xfrm>
        <a:graphic>
          <a:graphicData uri="http://schemas.openxmlformats.org/drawingml/2006/table">
            <a:tbl>
              <a:tblPr/>
              <a:tblGrid>
                <a:gridCol w="633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304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4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50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Academic Yr EFFECTIVE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5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2012-13</a:t>
                      </a:r>
                    </a:p>
                  </a:txBody>
                  <a:tcPr marL="6525" marR="6525" marT="6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Planning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Curriculum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Curriculum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Curriculum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Faculty Workload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</a:t>
                      </a:r>
                    </a:p>
                  </a:txBody>
                  <a:tcPr marL="6525" marR="6525" marT="6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Assessment Report</a:t>
                      </a:r>
                    </a:p>
                  </a:txBody>
                  <a:tcPr marL="6525" marR="6525" marT="6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0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Schedule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Registration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</a:t>
                      </a:r>
                    </a:p>
                  </a:txBody>
                  <a:tcPr marL="6525" marR="6525" marT="6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25" marR="6525" marT="6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1" y="3060881"/>
          <a:ext cx="8229597" cy="1604601"/>
        </p:xfrm>
        <a:graphic>
          <a:graphicData uri="http://schemas.openxmlformats.org/drawingml/2006/table">
            <a:tbl>
              <a:tblPr/>
              <a:tblGrid>
                <a:gridCol w="544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7719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Draft Schedule Production Calendar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Term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Roll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Initial Post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Initial Due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Room Scheduling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Final Post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Final Due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Registration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201220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9/7/2011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10/26/2011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201230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3/21/2012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201240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1/7/2012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2/15/2012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4/4/2012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201320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9/15/2012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10/31/2012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201330</a:t>
                      </a:r>
                    </a:p>
                  </a:txBody>
                  <a:tcPr marL="8490" marR="8490" marT="8490" marB="0" anchor="b">
                    <a:lnL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12/15/2011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10/15/2012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11/15/2012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3/20/2013</a:t>
                      </a:r>
                    </a:p>
                  </a:txBody>
                  <a:tcPr marL="8490" marR="8490" marT="8490" marB="0" anchor="b">
                    <a:lnL>
                      <a:noFill/>
                    </a:lnL>
                    <a:lnR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4D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811139">
            <a:off x="5344102" y="1320345"/>
            <a:ext cx="223434" cy="91464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811139">
            <a:off x="6539395" y="1266963"/>
            <a:ext cx="223434" cy="91464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7880667">
            <a:off x="5107191" y="1601176"/>
            <a:ext cx="7708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Planning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7880667">
            <a:off x="6246198" y="1579619"/>
            <a:ext cx="8474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USHE report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Entry &amp; Formulas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Faculty Workload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Workload Record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8364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4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ICHE		Instructional Credit Hour Equivalent</a:t>
            </a:r>
          </a:p>
          <a:p>
            <a:pPr marL="0" indent="0">
              <a:buNone/>
            </a:pPr>
            <a:r>
              <a:rPr lang="en-US" dirty="0" smtClean="0"/>
              <a:t>ACHE		Academic Credit Hour Equivalent</a:t>
            </a:r>
          </a:p>
          <a:p>
            <a:pPr marL="0" indent="0">
              <a:buNone/>
            </a:pPr>
            <a:r>
              <a:rPr lang="en-US" dirty="0" smtClean="0"/>
              <a:t>GCHE	Governance Credit Hour Equivalent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 smtClean="0"/>
              <a:t>Non-instructional Workload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Add them all up to get total Workload Credit Hour Equivalent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1447800" y="2286000"/>
            <a:ext cx="3048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752600" y="2781300"/>
            <a:ext cx="1066800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9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Variables &amp; Operations</a:t>
            </a:r>
            <a:br>
              <a:rPr lang="en-US" dirty="0" smtClean="0"/>
            </a:br>
            <a:r>
              <a:rPr lang="en-US" dirty="0" smtClean="0"/>
              <a:t>Used in Calculations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Section schedule types (lecture, lab, independent study, etc.)</a:t>
            </a:r>
          </a:p>
          <a:p>
            <a:r>
              <a:rPr lang="en-US" dirty="0" smtClean="0"/>
              <a:t>Class size*</a:t>
            </a:r>
          </a:p>
          <a:p>
            <a:r>
              <a:rPr lang="en-US" dirty="0" smtClean="0"/>
              <a:t>Instructor % of responsibility</a:t>
            </a:r>
          </a:p>
          <a:p>
            <a:r>
              <a:rPr lang="en-US" dirty="0" smtClean="0"/>
              <a:t>Groups cross-listed sections together as one</a:t>
            </a:r>
          </a:p>
          <a:p>
            <a:r>
              <a:rPr lang="en-US" dirty="0" smtClean="0"/>
              <a:t>Credit and contact hours (cannot be zero)</a:t>
            </a:r>
          </a:p>
          <a:p>
            <a:r>
              <a:rPr lang="en-US" dirty="0" smtClean="0"/>
              <a:t>Lesson length for </a:t>
            </a:r>
            <a:r>
              <a:rPr lang="en-US" dirty="0" err="1" smtClean="0"/>
              <a:t>SofA</a:t>
            </a:r>
            <a:r>
              <a:rPr lang="en-US" dirty="0" smtClean="0"/>
              <a:t> private lessons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800" dirty="0" smtClean="0"/>
              <a:t>*If enrollment = 1, then independent study formula is applied no matter the section schedule type.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10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USHE Workload Formulas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968184"/>
              </p:ext>
            </p:extLst>
          </p:nvPr>
        </p:nvGraphicFramePr>
        <p:xfrm>
          <a:off x="457200" y="1600200"/>
          <a:ext cx="81534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Lecture, Lab,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Lec</a:t>
                      </a:r>
                      <a:r>
                        <a:rPr lang="en-US" baseline="0" dirty="0" smtClean="0"/>
                        <a:t>/Lab*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Base Credit Hours + (( Contact Hours – Base Credit Hours) / 2 )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</a:t>
                      </a:r>
                      <a:r>
                        <a:rPr lang="en-US" baseline="0" dirty="0" smtClean="0"/>
                        <a:t> (Individualized)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(Enrolled * Base Credit Hours) / 10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 (Supervised</a:t>
                      </a:r>
                      <a:r>
                        <a:rPr lang="en-US" baseline="0" dirty="0" smtClean="0"/>
                        <a:t> Remotely)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(Enrolled * Base Credit Hours) / 20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OPR</a:t>
                      </a:r>
                      <a:r>
                        <a:rPr lang="en-US" baseline="0" dirty="0" smtClean="0"/>
                        <a:t> (Performance Ensemble – Arts)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Base Contact </a:t>
                      </a:r>
                      <a:r>
                        <a:rPr lang="en-US" dirty="0" smtClean="0"/>
                        <a:t>Hours are used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OPL &amp; OLN (Private</a:t>
                      </a:r>
                      <a:r>
                        <a:rPr lang="en-US" baseline="0" dirty="0" smtClean="0"/>
                        <a:t> Lessons – Arts)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OPL: (Enrolled * 2/3)</a:t>
                      </a:r>
                    </a:p>
                    <a:p>
                      <a:r>
                        <a:rPr lang="en-US" dirty="0" smtClean="0"/>
                        <a:t>OLN: (Enrolled * 1/3)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(Thesis)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(Enrolled * Base Credit Hours) / 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 (Dissertation)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(Enrolled * Base Credit Hours) /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3873" y="612769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*This formula is used most often.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7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USHE Enrollment Multiplier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606607"/>
              </p:ext>
            </p:extLst>
          </p:nvPr>
        </p:nvGraphicFramePr>
        <p:xfrm>
          <a:off x="1676400" y="1600200"/>
          <a:ext cx="5791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Enrollment is…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Then multiply</a:t>
                      </a:r>
                      <a:r>
                        <a:rPr lang="en-US" baseline="0" dirty="0" smtClean="0"/>
                        <a:t> ICHE by…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61-100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101-150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151-200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 or greater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F9526-E100-4E8F-A484-780D9728E2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1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658</Words>
  <Application>Microsoft Office PowerPoint</Application>
  <PresentationFormat>On-screen Show (4:3)</PresentationFormat>
  <Paragraphs>222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Faculty Workload Administration</vt:lpstr>
      <vt:lpstr>PowerPoint Presentation</vt:lpstr>
      <vt:lpstr>Calendars</vt:lpstr>
      <vt:lpstr>Workload Entry &amp; Formulas</vt:lpstr>
      <vt:lpstr>Institutional Workload Record</vt:lpstr>
      <vt:lpstr>Definitions</vt:lpstr>
      <vt:lpstr>Variables &amp; Operations Used in Calculations</vt:lpstr>
      <vt:lpstr>USHE Workload Formulas</vt:lpstr>
      <vt:lpstr>USHE Enrollment Multiplier</vt:lpstr>
      <vt:lpstr>ICHE Logic</vt:lpstr>
      <vt:lpstr>ICHE Scenarios</vt:lpstr>
      <vt:lpstr>PowerPoint Presentation</vt:lpstr>
      <vt:lpstr>PowerPoint Presentation</vt:lpstr>
      <vt:lpstr>PowerPoint Presentation</vt:lpstr>
      <vt:lpstr>PowerPoint Presentation</vt:lpstr>
      <vt:lpstr>Demonstration of UVLink Entry</vt:lpstr>
      <vt:lpstr>Sample Reports</vt:lpstr>
      <vt:lpstr>PowerPoint Presentation</vt:lpstr>
      <vt:lpstr>Curriculum &amp; Scheduling</vt:lpstr>
    </vt:vector>
  </TitlesOfParts>
  <Company>Utah Valley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 Busby</dc:creator>
  <cp:lastModifiedBy>Laura Busby</cp:lastModifiedBy>
  <cp:revision>44</cp:revision>
  <cp:lastPrinted>2014-03-11T14:50:02Z</cp:lastPrinted>
  <dcterms:created xsi:type="dcterms:W3CDTF">2010-09-27T17:41:10Z</dcterms:created>
  <dcterms:modified xsi:type="dcterms:W3CDTF">2018-02-09T17:19:54Z</dcterms:modified>
</cp:coreProperties>
</file>