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32918400" cx="43891200"/>
  <p:notesSz cx="6858000" cy="9144000"/>
  <p:embeddedFontLst>
    <p:embeddedFont>
      <p:font typeface="Arial Black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80323" y="685800"/>
            <a:ext cx="3297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780323" y="685800"/>
            <a:ext cx="3297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486400" y="5387345"/>
            <a:ext cx="32918400" cy="1146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88"/>
              <a:buFont typeface="Calibri"/>
              <a:buNone/>
              <a:defRPr sz="20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486400" y="17289792"/>
            <a:ext cx="32918400" cy="79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8315"/>
              <a:buNone/>
              <a:defRPr sz="8315"/>
            </a:lvl1pPr>
            <a:lvl2pPr lvl="1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sz="6929"/>
            </a:lvl2pPr>
            <a:lvl3pPr lvl="2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None/>
              <a:defRPr sz="6236"/>
            </a:lvl3pPr>
            <a:lvl4pPr lvl="3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4pPr>
            <a:lvl5pPr lvl="4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5pPr>
            <a:lvl6pPr lvl="5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6pPr>
            <a:lvl7pPr lvl="6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7pPr>
            <a:lvl8pPr lvl="7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8pPr>
            <a:lvl9pPr lvl="8" algn="ctr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017520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11502481" y="278105"/>
            <a:ext cx="20886300" cy="378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i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2193280" y="10968901"/>
            <a:ext cx="27896700" cy="946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2990850" y="1779151"/>
            <a:ext cx="27896700" cy="278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017520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017520" y="8763005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2994660" y="8206750"/>
            <a:ext cx="37856100" cy="1369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88"/>
              <a:buFont typeface="Calibri"/>
              <a:buNone/>
              <a:defRPr sz="20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994660" y="22029437"/>
            <a:ext cx="37856100" cy="72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rgbClr val="888888"/>
              </a:buClr>
              <a:buSzPts val="8315"/>
              <a:buNone/>
              <a:defRPr sz="8315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6929"/>
              <a:buNone/>
              <a:defRPr sz="6929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6236"/>
              <a:buNone/>
              <a:defRPr sz="6236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rgbClr val="888888"/>
              </a:buClr>
              <a:buSzPts val="5543"/>
              <a:buNone/>
              <a:defRPr sz="554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3017520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3017520" y="8763005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22219920" y="8763005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23237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023239" y="8069586"/>
            <a:ext cx="185679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8315"/>
              <a:buNone/>
              <a:defRPr b="1" sz="8315"/>
            </a:lvl1pPr>
            <a:lvl2pPr indent="-2286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b="1" sz="6929"/>
            </a:lvl2pPr>
            <a:lvl3pPr indent="-2286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None/>
              <a:defRPr b="1" sz="6236"/>
            </a:lvl3pPr>
            <a:lvl4pPr indent="-2286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4pPr>
            <a:lvl5pPr indent="-2286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5pPr>
            <a:lvl6pPr indent="-2286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6pPr>
            <a:lvl7pPr indent="-2286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7pPr>
            <a:lvl8pPr indent="-2286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8pPr>
            <a:lvl9pPr indent="-2286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3023239" y="12024366"/>
            <a:ext cx="18567900" cy="17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2219920" y="8069586"/>
            <a:ext cx="18659400" cy="395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8315"/>
              <a:buNone/>
              <a:defRPr b="1" sz="8315"/>
            </a:lvl1pPr>
            <a:lvl2pPr indent="-2286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None/>
              <a:defRPr b="1" sz="6929"/>
            </a:lvl2pPr>
            <a:lvl3pPr indent="-2286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None/>
              <a:defRPr b="1" sz="6236"/>
            </a:lvl3pPr>
            <a:lvl4pPr indent="-2286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4pPr>
            <a:lvl5pPr indent="-2286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5pPr>
            <a:lvl6pPr indent="-2286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6pPr>
            <a:lvl7pPr indent="-2286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7pPr>
            <a:lvl8pPr indent="-2286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8pPr>
            <a:lvl9pPr indent="-2286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b="1" sz="5543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2219920" y="12024366"/>
            <a:ext cx="18659400" cy="17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017520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023239" y="2194562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87"/>
              <a:buFont typeface="Calibri"/>
              <a:buNone/>
              <a:defRPr sz="1108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18659477" y="4739645"/>
            <a:ext cx="22219800" cy="233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32624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11087"/>
              <a:buChar char="•"/>
              <a:defRPr sz="11087"/>
            </a:lvl1pPr>
            <a:lvl2pPr indent="-844613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9701"/>
              <a:buChar char="•"/>
              <a:defRPr sz="9701"/>
            </a:lvl2pPr>
            <a:lvl3pPr indent="-756602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8315"/>
              <a:buChar char="•"/>
              <a:defRPr sz="8315"/>
            </a:lvl3pPr>
            <a:lvl4pPr indent="-668591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4pPr>
            <a:lvl5pPr indent="-668591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5pPr>
            <a:lvl6pPr indent="-668591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6pPr>
            <a:lvl7pPr indent="-668591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7pPr>
            <a:lvl8pPr indent="-668591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8pPr>
            <a:lvl9pPr indent="-668591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Char char="•"/>
              <a:defRPr sz="6929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023239" y="9875526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1pPr>
            <a:lvl2pPr indent="-2286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4850"/>
              <a:buNone/>
              <a:defRPr sz="4850"/>
            </a:lvl2pPr>
            <a:lvl3pPr indent="-2286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4158"/>
              <a:buNone/>
              <a:defRPr sz="4158"/>
            </a:lvl3pPr>
            <a:lvl4pPr indent="-2286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4pPr>
            <a:lvl5pPr indent="-2286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5pPr>
            <a:lvl6pPr indent="-2286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6pPr>
            <a:lvl7pPr indent="-2286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7pPr>
            <a:lvl8pPr indent="-2286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8pPr>
            <a:lvl9pPr indent="-2286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3023239" y="2194562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87"/>
              <a:buFont typeface="Calibri"/>
              <a:buNone/>
              <a:defRPr sz="1108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8659477" y="4739645"/>
            <a:ext cx="2221980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023239" y="9875526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5543"/>
              <a:buNone/>
              <a:defRPr sz="5543"/>
            </a:lvl1pPr>
            <a:lvl2pPr indent="-228600" lvl="1" marL="914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4850"/>
              <a:buNone/>
              <a:defRPr sz="4850"/>
            </a:lvl2pPr>
            <a:lvl3pPr indent="-228600" lvl="2" marL="1371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4158"/>
              <a:buNone/>
              <a:defRPr sz="4158"/>
            </a:lvl3pPr>
            <a:lvl4pPr indent="-228600" lvl="3" marL="1828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4pPr>
            <a:lvl5pPr indent="-228600" lvl="4" marL="22860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5pPr>
            <a:lvl6pPr indent="-228600" lvl="5" marL="27432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6pPr>
            <a:lvl7pPr indent="-228600" lvl="6" marL="32004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7pPr>
            <a:lvl8pPr indent="-228600" lvl="7" marL="36576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8pPr>
            <a:lvl9pPr indent="-228600" lvl="8" marL="411480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3465"/>
              <a:buNone/>
              <a:defRPr sz="3465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017520" y="1752604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244"/>
              <a:buFont typeface="Calibri"/>
              <a:buNone/>
              <a:defRPr b="0" i="0" sz="1524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017520" y="8763005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44613" lvl="0" marL="457200" marR="0" rtl="0" algn="l">
              <a:lnSpc>
                <a:spcPct val="90000"/>
              </a:lnSpc>
              <a:spcBef>
                <a:spcPts val="3465"/>
              </a:spcBef>
              <a:spcAft>
                <a:spcPts val="0"/>
              </a:spcAft>
              <a:buClr>
                <a:schemeClr val="dk1"/>
              </a:buClr>
              <a:buSzPts val="9701"/>
              <a:buFont typeface="Arial"/>
              <a:buChar char="•"/>
              <a:defRPr b="0" i="0" sz="97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56602" lvl="1" marL="9144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8315"/>
              <a:buFont typeface="Arial"/>
              <a:buChar char="•"/>
              <a:defRPr b="0" i="0" sz="8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68591" lvl="2" marL="13716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929"/>
              <a:buFont typeface="Arial"/>
              <a:buChar char="•"/>
              <a:defRPr b="0" i="0" sz="69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4586" lvl="3" marL="18288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4585" lvl="4" marL="22860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24585" lvl="5" marL="27432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24585" lvl="6" marL="32004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24585" lvl="7" marL="36576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24585" lvl="8" marL="4114800" marR="0" rtl="0" algn="l">
              <a:lnSpc>
                <a:spcPct val="90000"/>
              </a:lnSpc>
              <a:spcBef>
                <a:spcPts val="1732"/>
              </a:spcBef>
              <a:spcAft>
                <a:spcPts val="0"/>
              </a:spcAft>
              <a:buClr>
                <a:schemeClr val="dk1"/>
              </a:buClr>
              <a:buSzPts val="6236"/>
              <a:buFont typeface="Arial"/>
              <a:buChar char="•"/>
              <a:defRPr b="0" i="0" sz="623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01752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4538961" y="3051049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0998160" y="3051049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15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281297" y="214403"/>
            <a:ext cx="43251186" cy="2431647"/>
            <a:chOff x="416448" y="154759"/>
            <a:chExt cx="43087454" cy="1755195"/>
          </a:xfrm>
        </p:grpSpPr>
        <p:pic>
          <p:nvPicPr>
            <p:cNvPr id="85" name="Google Shape;85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417022" y="181301"/>
              <a:ext cx="3086880" cy="172865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6" name="Google Shape;86;p13"/>
            <p:cNvGrpSpPr/>
            <p:nvPr/>
          </p:nvGrpSpPr>
          <p:grpSpPr>
            <a:xfrm>
              <a:off x="416448" y="154759"/>
              <a:ext cx="8915962" cy="1489167"/>
              <a:chOff x="416448" y="279294"/>
              <a:chExt cx="8915962" cy="1489167"/>
            </a:xfrm>
          </p:grpSpPr>
          <p:pic>
            <p:nvPicPr>
              <p:cNvPr id="87" name="Google Shape;87;p13"/>
              <p:cNvPicPr preferRelativeResize="0"/>
              <p:nvPr/>
            </p:nvPicPr>
            <p:blipFill rotWithShape="1">
              <a:blip r:embed="rId4">
                <a:alphaModFix/>
              </a:blip>
              <a:srcRect b="23279" l="0" r="68120" t="14791"/>
              <a:stretch/>
            </p:blipFill>
            <p:spPr>
              <a:xfrm>
                <a:off x="498645" y="279294"/>
                <a:ext cx="8072139" cy="1026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Google Shape;88;p13"/>
              <p:cNvSpPr txBox="1"/>
              <p:nvPr/>
            </p:nvSpPr>
            <p:spPr>
              <a:xfrm>
                <a:off x="416448" y="1314409"/>
                <a:ext cx="8915962" cy="4540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08725" lIns="417450" spcFirstLastPara="1" rIns="417450" wrap="square" tIns="208725">
                <a:noAutofit/>
              </a:bodyPr>
              <a:lstStyle/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300" u="none" cap="none" strike="noStrike">
                    <a:solidFill>
                      <a:schemeClr val="dk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Intermountain Engineering, Technology and Computing </a:t>
                </a:r>
                <a:endParaRPr b="0" i="0" sz="2300" u="none" cap="none" strike="noStrike">
                  <a:solidFill>
                    <a:srgbClr val="008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89" name="Google Shape;89;p13"/>
          <p:cNvSpPr txBox="1"/>
          <p:nvPr/>
        </p:nvSpPr>
        <p:spPr>
          <a:xfrm>
            <a:off x="15315431" y="1453528"/>
            <a:ext cx="11738700" cy="193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ts val="8800"/>
              <a:buFont typeface="Arial Black"/>
              <a:buNone/>
            </a:pPr>
            <a:r>
              <a:rPr b="0" i="0" lang="en-US" sz="88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Poster Title</a:t>
            </a:r>
            <a:endParaRPr b="0" i="0" sz="88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517196" y="3591116"/>
            <a:ext cx="75732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first.author@first.com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2717068" y="3587576"/>
            <a:ext cx="80955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second.author@first.com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1607475" y="3587576"/>
            <a:ext cx="75732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.author@first.com`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0338256" y="3595605"/>
            <a:ext cx="75732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.author@first.com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77664" y="7986321"/>
            <a:ext cx="13304100" cy="7669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Abstract</a:t>
            </a:r>
            <a:endParaRPr b="0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88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Abstract Text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77664" y="16216801"/>
            <a:ext cx="13399200" cy="1611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1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1 Text </a:t>
            </a:r>
            <a:endParaRPr b="0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4942013" y="7986321"/>
            <a:ext cx="13399200" cy="12414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2</a:t>
            </a:r>
            <a:endParaRPr b="0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2 Text </a:t>
            </a:r>
            <a:endParaRPr b="0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9288184" y="7986319"/>
            <a:ext cx="13399200" cy="12414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4</a:t>
            </a:r>
            <a:endParaRPr b="0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4 Text </a:t>
            </a:r>
            <a:endParaRPr b="0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9279606" y="28279099"/>
            <a:ext cx="13397700" cy="4115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References </a:t>
            </a:r>
            <a:r>
              <a:rPr b="0" i="0" lang="en-US" sz="5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(if any)</a:t>
            </a:r>
            <a:endParaRPr b="0" i="0" sz="54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[1].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[2].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9317681" y="20724278"/>
            <a:ext cx="13397700" cy="723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Conclusion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Conclusion Text</a:t>
            </a:r>
            <a:endParaRPr/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4972473" y="20724276"/>
            <a:ext cx="13399200" cy="11669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3</a:t>
            </a:r>
            <a:endParaRPr b="0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3 Text </a:t>
            </a:r>
            <a:endParaRPr b="0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074507" y="26170905"/>
            <a:ext cx="12683100" cy="4359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963488" y="29983626"/>
            <a:ext cx="8534100" cy="2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Figure 1. Figure caption</a:t>
            </a:r>
            <a:endParaRPr b="0" i="0" sz="36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