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</p:sldIdLst>
  <p:sldSz cy="32918400" cx="43891200"/>
  <p:notesSz cx="6858000" cy="9144000"/>
  <p:embeddedFontLst>
    <p:embeddedFont>
      <p:font typeface="Arial Black"/>
      <p:regular r:id="rId6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font" Target="fonts/ArialBlack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780323" y="685800"/>
            <a:ext cx="3297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780323" y="685800"/>
            <a:ext cx="32979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iapositiva tito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5486400" y="5387345"/>
            <a:ext cx="32918400" cy="11460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788"/>
              <a:buFont typeface="Calibri"/>
              <a:buNone/>
              <a:defRPr sz="2078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5486400" y="17289792"/>
            <a:ext cx="32918400" cy="7947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8315"/>
              <a:buNone/>
              <a:defRPr sz="8315"/>
            </a:lvl1pPr>
            <a:lvl2pPr lvl="1" algn="ctr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None/>
              <a:defRPr sz="6929"/>
            </a:lvl2pPr>
            <a:lvl3pPr lvl="2" algn="ctr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None/>
              <a:defRPr sz="6236"/>
            </a:lvl3pPr>
            <a:lvl4pPr lvl="3" algn="ctr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sz="5543"/>
            </a:lvl4pPr>
            <a:lvl5pPr lvl="4" algn="ctr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sz="5543"/>
            </a:lvl5pPr>
            <a:lvl6pPr lvl="5" algn="ctr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sz="5543"/>
            </a:lvl6pPr>
            <a:lvl7pPr lvl="6" algn="ctr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sz="5543"/>
            </a:lvl7pPr>
            <a:lvl8pPr lvl="7" algn="ctr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sz="5543"/>
            </a:lvl8pPr>
            <a:lvl9pPr lvl="8" algn="ctr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sz="5543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e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3017520" y="1752604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11502481" y="278105"/>
            <a:ext cx="20886300" cy="37856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testo verticali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22193280" y="10968901"/>
            <a:ext cx="27896700" cy="9464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2990850" y="1779151"/>
            <a:ext cx="27896700" cy="2784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olo e contenuto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3017520" y="1752604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3017520" y="8763005"/>
            <a:ext cx="37856100" cy="208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ntestazione sezione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2994660" y="8206750"/>
            <a:ext cx="37856100" cy="13693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788"/>
              <a:buFont typeface="Calibri"/>
              <a:buNone/>
              <a:defRPr sz="20788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2994660" y="22029437"/>
            <a:ext cx="37856100" cy="7200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rgbClr val="888888"/>
              </a:buClr>
              <a:buSzPts val="8315"/>
              <a:buNone/>
              <a:defRPr sz="8315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rgbClr val="888888"/>
              </a:buClr>
              <a:buSzPts val="6929"/>
              <a:buNone/>
              <a:defRPr sz="6929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rgbClr val="888888"/>
              </a:buClr>
              <a:buSzPts val="6236"/>
              <a:buNone/>
              <a:defRPr sz="6236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rgbClr val="888888"/>
              </a:buClr>
              <a:buSzPts val="5543"/>
              <a:buNone/>
              <a:defRPr sz="5543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rgbClr val="888888"/>
              </a:buClr>
              <a:buSzPts val="5543"/>
              <a:buNone/>
              <a:defRPr sz="5543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rgbClr val="888888"/>
              </a:buClr>
              <a:buSzPts val="5543"/>
              <a:buNone/>
              <a:defRPr sz="5543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rgbClr val="888888"/>
              </a:buClr>
              <a:buSzPts val="5543"/>
              <a:buNone/>
              <a:defRPr sz="5543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rgbClr val="888888"/>
              </a:buClr>
              <a:buSzPts val="5543"/>
              <a:buNone/>
              <a:defRPr sz="5543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rgbClr val="888888"/>
              </a:buClr>
              <a:buSzPts val="5543"/>
              <a:buNone/>
              <a:defRPr sz="5543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Due contenuti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3017520" y="1752604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3017520" y="8763005"/>
            <a:ext cx="18653700" cy="208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22219920" y="8763005"/>
            <a:ext cx="18653700" cy="208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fronto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3023237" y="1752604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3023239" y="8069586"/>
            <a:ext cx="18567900" cy="39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8315"/>
              <a:buNone/>
              <a:defRPr b="1" sz="8315"/>
            </a:lvl1pPr>
            <a:lvl2pPr indent="-2286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None/>
              <a:defRPr b="1" sz="6929"/>
            </a:lvl2pPr>
            <a:lvl3pPr indent="-2286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None/>
              <a:defRPr b="1" sz="6236"/>
            </a:lvl3pPr>
            <a:lvl4pPr indent="-2286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4pPr>
            <a:lvl5pPr indent="-2286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5pPr>
            <a:lvl6pPr indent="-2286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6pPr>
            <a:lvl7pPr indent="-2286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7pPr>
            <a:lvl8pPr indent="-2286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8pPr>
            <a:lvl9pPr indent="-2286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3023239" y="12024366"/>
            <a:ext cx="18567900" cy="176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22219920" y="8069586"/>
            <a:ext cx="18659400" cy="3954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8315"/>
              <a:buNone/>
              <a:defRPr b="1" sz="8315"/>
            </a:lvl1pPr>
            <a:lvl2pPr indent="-2286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None/>
              <a:defRPr b="1" sz="6929"/>
            </a:lvl2pPr>
            <a:lvl3pPr indent="-2286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None/>
              <a:defRPr b="1" sz="6236"/>
            </a:lvl3pPr>
            <a:lvl4pPr indent="-2286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4pPr>
            <a:lvl5pPr indent="-2286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5pPr>
            <a:lvl6pPr indent="-2286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6pPr>
            <a:lvl7pPr indent="-2286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7pPr>
            <a:lvl8pPr indent="-2286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8pPr>
            <a:lvl9pPr indent="-2286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b="1" sz="5543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22219920" y="12024366"/>
            <a:ext cx="18659400" cy="17685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olo tito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3017520" y="1752604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uota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uto con didascali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3023239" y="2194562"/>
            <a:ext cx="14156100" cy="76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87"/>
              <a:buFont typeface="Calibri"/>
              <a:buNone/>
              <a:defRPr sz="1108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18659477" y="4739645"/>
            <a:ext cx="22219800" cy="2339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932624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11087"/>
              <a:buChar char="•"/>
              <a:defRPr sz="11087"/>
            </a:lvl1pPr>
            <a:lvl2pPr indent="-844613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9701"/>
              <a:buChar char="•"/>
              <a:defRPr sz="9701"/>
            </a:lvl2pPr>
            <a:lvl3pPr indent="-756602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8315"/>
              <a:buChar char="•"/>
              <a:defRPr sz="8315"/>
            </a:lvl3pPr>
            <a:lvl4pPr indent="-668591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Char char="•"/>
              <a:defRPr sz="6929"/>
            </a:lvl4pPr>
            <a:lvl5pPr indent="-668591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Char char="•"/>
              <a:defRPr sz="6929"/>
            </a:lvl5pPr>
            <a:lvl6pPr indent="-668591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Char char="•"/>
              <a:defRPr sz="6929"/>
            </a:lvl6pPr>
            <a:lvl7pPr indent="-668591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Char char="•"/>
              <a:defRPr sz="6929"/>
            </a:lvl7pPr>
            <a:lvl8pPr indent="-668591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Char char="•"/>
              <a:defRPr sz="6929"/>
            </a:lvl8pPr>
            <a:lvl9pPr indent="-668591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Char char="•"/>
              <a:defRPr sz="6929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3023239" y="9875526"/>
            <a:ext cx="14156100" cy="182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sz="5543"/>
            </a:lvl1pPr>
            <a:lvl2pPr indent="-2286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4850"/>
              <a:buNone/>
              <a:defRPr sz="4850"/>
            </a:lvl2pPr>
            <a:lvl3pPr indent="-2286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4158"/>
              <a:buNone/>
              <a:defRPr sz="4158"/>
            </a:lvl3pPr>
            <a:lvl4pPr indent="-2286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4pPr>
            <a:lvl5pPr indent="-2286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5pPr>
            <a:lvl6pPr indent="-2286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6pPr>
            <a:lvl7pPr indent="-2286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7pPr>
            <a:lvl8pPr indent="-2286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8pPr>
            <a:lvl9pPr indent="-2286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Immagine con didascali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3023239" y="2194562"/>
            <a:ext cx="14156100" cy="76809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87"/>
              <a:buFont typeface="Calibri"/>
              <a:buNone/>
              <a:defRPr sz="11087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8659477" y="4739645"/>
            <a:ext cx="22219800" cy="23393400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3023239" y="9875526"/>
            <a:ext cx="14156100" cy="18295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5543"/>
              <a:buNone/>
              <a:defRPr sz="5543"/>
            </a:lvl1pPr>
            <a:lvl2pPr indent="-228600" lvl="1" marL="914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4850"/>
              <a:buNone/>
              <a:defRPr sz="4850"/>
            </a:lvl2pPr>
            <a:lvl3pPr indent="-228600" lvl="2" marL="1371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4158"/>
              <a:buNone/>
              <a:defRPr sz="4158"/>
            </a:lvl3pPr>
            <a:lvl4pPr indent="-228600" lvl="3" marL="1828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4pPr>
            <a:lvl5pPr indent="-228600" lvl="4" marL="22860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5pPr>
            <a:lvl6pPr indent="-228600" lvl="5" marL="27432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6pPr>
            <a:lvl7pPr indent="-228600" lvl="6" marL="32004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7pPr>
            <a:lvl8pPr indent="-228600" lvl="7" marL="36576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8pPr>
            <a:lvl9pPr indent="-228600" lvl="8" marL="411480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3465"/>
              <a:buNone/>
              <a:defRPr sz="3465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017520" y="1752604"/>
            <a:ext cx="37856100" cy="6362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5244"/>
              <a:buFont typeface="Calibri"/>
              <a:buNone/>
              <a:defRPr b="0" i="0" sz="15244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017520" y="8763005"/>
            <a:ext cx="37856100" cy="208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844613" lvl="0" marL="457200" marR="0" rtl="0" algn="l">
              <a:lnSpc>
                <a:spcPct val="90000"/>
              </a:lnSpc>
              <a:spcBef>
                <a:spcPts val="3465"/>
              </a:spcBef>
              <a:spcAft>
                <a:spcPts val="0"/>
              </a:spcAft>
              <a:buClr>
                <a:schemeClr val="dk1"/>
              </a:buClr>
              <a:buSzPts val="9701"/>
              <a:buFont typeface="Arial"/>
              <a:buChar char="•"/>
              <a:defRPr b="0" i="0" sz="9701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756602" lvl="1" marL="914400" marR="0" rtl="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8315"/>
              <a:buFont typeface="Arial"/>
              <a:buChar char="•"/>
              <a:defRPr b="0" i="0" sz="8315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668591" lvl="2" marL="1371600" marR="0" rtl="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929"/>
              <a:buFont typeface="Arial"/>
              <a:buChar char="•"/>
              <a:defRPr b="0" i="0" sz="6929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624586" lvl="3" marL="1828800" marR="0" rtl="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Font typeface="Arial"/>
              <a:buChar char="•"/>
              <a:defRPr b="0" i="0" sz="623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624585" lvl="4" marL="2286000" marR="0" rtl="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Font typeface="Arial"/>
              <a:buChar char="•"/>
              <a:defRPr b="0" i="0" sz="623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624585" lvl="5" marL="2743200" marR="0" rtl="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Font typeface="Arial"/>
              <a:buChar char="•"/>
              <a:defRPr b="0" i="0" sz="623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624585" lvl="6" marL="3200400" marR="0" rtl="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Font typeface="Arial"/>
              <a:buChar char="•"/>
              <a:defRPr b="0" i="0" sz="623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624585" lvl="7" marL="3657600" marR="0" rtl="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Font typeface="Arial"/>
              <a:buChar char="•"/>
              <a:defRPr b="0" i="0" sz="623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624585" lvl="8" marL="4114800" marR="0" rtl="0" algn="l">
              <a:lnSpc>
                <a:spcPct val="90000"/>
              </a:lnSpc>
              <a:spcBef>
                <a:spcPts val="1732"/>
              </a:spcBef>
              <a:spcAft>
                <a:spcPts val="0"/>
              </a:spcAft>
              <a:buClr>
                <a:schemeClr val="dk1"/>
              </a:buClr>
              <a:buSzPts val="6236"/>
              <a:buFont typeface="Arial"/>
              <a:buChar char="•"/>
              <a:defRPr b="0" i="0" sz="6236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301752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14538961" y="30510498"/>
            <a:ext cx="14813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83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30998160" y="30510498"/>
            <a:ext cx="98754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4158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oogle Shape;84;p13"/>
          <p:cNvGrpSpPr/>
          <p:nvPr/>
        </p:nvGrpSpPr>
        <p:grpSpPr>
          <a:xfrm>
            <a:off x="281297" y="214403"/>
            <a:ext cx="43251186" cy="2431647"/>
            <a:chOff x="416448" y="154759"/>
            <a:chExt cx="43087454" cy="1755195"/>
          </a:xfrm>
        </p:grpSpPr>
        <p:pic>
          <p:nvPicPr>
            <p:cNvPr id="85" name="Google Shape;85;p13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0417022" y="181301"/>
              <a:ext cx="3086880" cy="1728653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86" name="Google Shape;86;p13"/>
            <p:cNvGrpSpPr/>
            <p:nvPr/>
          </p:nvGrpSpPr>
          <p:grpSpPr>
            <a:xfrm>
              <a:off x="416448" y="154759"/>
              <a:ext cx="8915962" cy="1489167"/>
              <a:chOff x="416448" y="279294"/>
              <a:chExt cx="8915962" cy="1489167"/>
            </a:xfrm>
          </p:grpSpPr>
          <p:pic>
            <p:nvPicPr>
              <p:cNvPr id="87" name="Google Shape;87;p13"/>
              <p:cNvPicPr preferRelativeResize="0"/>
              <p:nvPr/>
            </p:nvPicPr>
            <p:blipFill rotWithShape="1">
              <a:blip r:embed="rId4">
                <a:alphaModFix/>
              </a:blip>
              <a:srcRect b="23279" l="0" r="68120" t="14791"/>
              <a:stretch/>
            </p:blipFill>
            <p:spPr>
              <a:xfrm>
                <a:off x="498645" y="279294"/>
                <a:ext cx="8072139" cy="1026504"/>
              </a:xfrm>
              <a:prstGeom prst="rect">
                <a:avLst/>
              </a:prstGeom>
              <a:noFill/>
              <a:ln>
                <a:noFill/>
              </a:ln>
            </p:spPr>
          </p:pic>
          <p:sp>
            <p:nvSpPr>
              <p:cNvPr id="88" name="Google Shape;88;p13"/>
              <p:cNvSpPr txBox="1"/>
              <p:nvPr/>
            </p:nvSpPr>
            <p:spPr>
              <a:xfrm>
                <a:off x="416448" y="1314409"/>
                <a:ext cx="8915962" cy="45405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208725" lIns="417450" spcFirstLastPara="1" rIns="417450" wrap="square" tIns="208725">
                <a:noAutofit/>
              </a:bodyPr>
              <a:lstStyle/>
              <a:p>
                <a:pPr indent="0" lvl="0" marL="0" marR="0" rtl="0" algn="l">
                  <a:lnSpc>
                    <a:spcPct val="11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0" i="0" lang="en-US" sz="2300" u="none" cap="none" strike="noStrike">
                    <a:solidFill>
                      <a:schemeClr val="dk2"/>
                    </a:solidFill>
                    <a:latin typeface="Calibri"/>
                    <a:ea typeface="Calibri"/>
                    <a:cs typeface="Calibri"/>
                    <a:sym typeface="Calibri"/>
                  </a:rPr>
                  <a:t>Intermountain Engineering, Technology and Computing </a:t>
                </a:r>
                <a:endParaRPr b="0" i="0" sz="2300" u="none" cap="none" strike="noStrike">
                  <a:solidFill>
                    <a:srgbClr val="008000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89" name="Google Shape;89;p13"/>
          <p:cNvSpPr txBox="1"/>
          <p:nvPr/>
        </p:nvSpPr>
        <p:spPr>
          <a:xfrm>
            <a:off x="15315431" y="1453528"/>
            <a:ext cx="11738700" cy="193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8000"/>
              </a:buClr>
              <a:buSzPts val="8800"/>
              <a:buFont typeface="Arial Black"/>
              <a:buNone/>
            </a:pPr>
            <a:r>
              <a:rPr b="0" i="0" lang="en-US" sz="88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Poster Title</a:t>
            </a:r>
            <a:endParaRPr b="0" i="0" sz="88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  <p:sp>
        <p:nvSpPr>
          <p:cNvPr id="90" name="Google Shape;90;p13"/>
          <p:cNvSpPr txBox="1"/>
          <p:nvPr/>
        </p:nvSpPr>
        <p:spPr>
          <a:xfrm>
            <a:off x="4517196" y="3591116"/>
            <a:ext cx="7573200" cy="25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525" lIns="183075" spcFirstLastPara="1" rIns="183075" wrap="square" tIns="91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Author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Department/Company</a:t>
            </a:r>
            <a:b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 Address Including Country </a:t>
            </a:r>
            <a:b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first.author@first.com</a:t>
            </a:r>
            <a:endParaRPr b="1" i="0" sz="3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2717068" y="3587576"/>
            <a:ext cx="8095500" cy="25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525" lIns="183075" spcFirstLastPara="1" rIns="183075" wrap="square" tIns="91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Author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Department/Company</a:t>
            </a:r>
            <a:b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 Address Including Country </a:t>
            </a:r>
            <a:b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second.author@first.com</a:t>
            </a:r>
            <a:endParaRPr b="1" i="0" sz="3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21607475" y="3587576"/>
            <a:ext cx="7573200" cy="25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525" lIns="183075" spcFirstLastPara="1" rIns="183075" wrap="square" tIns="91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 Author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 Department/Company</a:t>
            </a:r>
            <a:b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 Address Including Country </a:t>
            </a:r>
            <a:b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third</a:t>
            </a: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.author@first.com`</a:t>
            </a:r>
            <a:endParaRPr b="1" i="0" sz="3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 txBox="1"/>
          <p:nvPr/>
        </p:nvSpPr>
        <p:spPr>
          <a:xfrm>
            <a:off x="30338256" y="3595605"/>
            <a:ext cx="7573200" cy="2555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525" lIns="183075" spcFirstLastPara="1" rIns="183075" wrap="square" tIns="91525">
            <a:sp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n-US" sz="5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Fourth Author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Fourth Department/Company</a:t>
            </a:r>
            <a:b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Fourth Address Including Country </a:t>
            </a:r>
            <a:b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</a:br>
            <a:r>
              <a:rPr b="1" i="1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fourth</a:t>
            </a:r>
            <a:r>
              <a:rPr b="1" i="0" lang="en-US" sz="3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.author@first.com</a:t>
            </a:r>
            <a:endParaRPr b="1" i="0" sz="3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Google Shape;94;p13"/>
          <p:cNvSpPr txBox="1"/>
          <p:nvPr/>
        </p:nvSpPr>
        <p:spPr>
          <a:xfrm>
            <a:off x="777664" y="7986321"/>
            <a:ext cx="13304100" cy="76692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Abstract</a:t>
            </a:r>
            <a:endParaRPr b="0" i="0" sz="60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88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Abstract Text</a:t>
            </a:r>
            <a:endParaRPr/>
          </a:p>
          <a:p>
            <a:pPr indent="0" lvl="0" marL="0" marR="0" rtl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9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777664" y="16216801"/>
            <a:ext cx="13399200" cy="161178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Heading 1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Heading 1 Text </a:t>
            </a:r>
            <a:endParaRPr b="0" i="0" sz="4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6" name="Google Shape;96;p13"/>
          <p:cNvSpPr txBox="1"/>
          <p:nvPr/>
        </p:nvSpPr>
        <p:spPr>
          <a:xfrm>
            <a:off x="14942013" y="7986321"/>
            <a:ext cx="13399200" cy="12414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Heading 2</a:t>
            </a:r>
            <a:endParaRPr b="0" i="0" sz="60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Heading 2 Text </a:t>
            </a:r>
            <a:endParaRPr b="0" i="0" sz="4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7" name="Google Shape;97;p13"/>
          <p:cNvSpPr txBox="1"/>
          <p:nvPr/>
        </p:nvSpPr>
        <p:spPr>
          <a:xfrm>
            <a:off x="29288184" y="7986319"/>
            <a:ext cx="13399200" cy="124140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Heading 4</a:t>
            </a:r>
            <a:endParaRPr b="0" i="0" sz="60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Heading 4 Text </a:t>
            </a:r>
            <a:endParaRPr b="0" i="0" sz="4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8" name="Google Shape;98;p13"/>
          <p:cNvSpPr txBox="1"/>
          <p:nvPr/>
        </p:nvSpPr>
        <p:spPr>
          <a:xfrm>
            <a:off x="29279606" y="28279099"/>
            <a:ext cx="13397700" cy="4115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54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References </a:t>
            </a:r>
            <a:r>
              <a:rPr b="0" i="0" lang="en-US" sz="5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(if any)</a:t>
            </a:r>
            <a:endParaRPr b="0" i="0" sz="54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[1].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[2].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2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13"/>
          <p:cNvSpPr txBox="1"/>
          <p:nvPr/>
        </p:nvSpPr>
        <p:spPr>
          <a:xfrm>
            <a:off x="29317681" y="20724278"/>
            <a:ext cx="13397700" cy="72309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Conclusion</a:t>
            </a:r>
            <a:endParaRPr/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Conclusion Text</a:t>
            </a:r>
            <a:endParaRPr/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13"/>
          <p:cNvSpPr txBox="1"/>
          <p:nvPr/>
        </p:nvSpPr>
        <p:spPr>
          <a:xfrm>
            <a:off x="14972473" y="20724276"/>
            <a:ext cx="13399200" cy="11669100"/>
          </a:xfrm>
          <a:prstGeom prst="rect">
            <a:avLst/>
          </a:prstGeom>
          <a:noFill/>
          <a:ln cap="flat" cmpd="sng" w="9525">
            <a:solidFill>
              <a:schemeClr val="dk1"/>
            </a:solidFill>
            <a:prstDash val="dash"/>
            <a:miter lim="800000"/>
            <a:headEnd len="sm" w="sm" type="none"/>
            <a:tailEnd len="sm" w="sm" type="none"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008000"/>
                </a:solidFill>
                <a:latin typeface="Arial Black"/>
                <a:ea typeface="Arial Black"/>
                <a:cs typeface="Arial Black"/>
                <a:sym typeface="Arial Black"/>
              </a:rPr>
              <a:t>Heading 3</a:t>
            </a:r>
            <a:endParaRPr b="0" i="0" sz="6000" u="none" cap="none" strike="noStrike">
              <a:solidFill>
                <a:srgbClr val="008000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44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Heading 3 Text </a:t>
            </a:r>
            <a:endParaRPr b="0" i="0" sz="44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  <a:p>
            <a:pPr indent="0" lvl="0" marL="0" marR="0" rtl="0" algn="just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1" name="Google Shape;101;p13"/>
          <p:cNvSpPr/>
          <p:nvPr/>
        </p:nvSpPr>
        <p:spPr>
          <a:xfrm>
            <a:off x="1074507" y="26170905"/>
            <a:ext cx="12683100" cy="4359300"/>
          </a:xfrm>
          <a:prstGeom prst="rect">
            <a:avLst/>
          </a:prstGeom>
          <a:solidFill>
            <a:schemeClr val="lt1"/>
          </a:solidFill>
          <a:ln cap="flat" cmpd="sng" w="12700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83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3"/>
          <p:cNvSpPr txBox="1"/>
          <p:nvPr/>
        </p:nvSpPr>
        <p:spPr>
          <a:xfrm>
            <a:off x="2963488" y="29983626"/>
            <a:ext cx="8534100" cy="2417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675" lIns="91375" spcFirstLastPara="1" rIns="91375" wrap="square" tIns="45675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 Black"/>
                <a:ea typeface="Arial Black"/>
                <a:cs typeface="Arial Black"/>
                <a:sym typeface="Arial Black"/>
              </a:rPr>
              <a:t>Figure 1. Figure caption</a:t>
            </a:r>
            <a:endParaRPr b="0" i="0" sz="3600" u="none" cap="none" strike="noStrike">
              <a:solidFill>
                <a:schemeClr val="dk1"/>
              </a:solidFill>
              <a:latin typeface="Arial Black"/>
              <a:ea typeface="Arial Black"/>
              <a:cs typeface="Arial Black"/>
              <a:sym typeface="Arial Black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i Office">
  <a:themeElements>
    <a:clrScheme name="Tema di 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