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43919775" cy="23760113"/>
  <p:notesSz cx="6858000" cy="9144000"/>
  <p:defaultTextStyle>
    <a:defPPr>
      <a:defRPr lang="it-IT"/>
    </a:defPPr>
    <a:lvl1pPr marL="0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8144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6290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4434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2579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40723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48867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57013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65157" algn="l" defTabSz="421629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3"/>
    <p:restoredTop sz="94617"/>
  </p:normalViewPr>
  <p:slideViewPr>
    <p:cSldViewPr snapToGrid="0" snapToObjects="1">
      <p:cViewPr varScale="1">
        <p:scale>
          <a:sx n="25" d="100"/>
          <a:sy n="25" d="100"/>
        </p:scale>
        <p:origin x="2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9972" y="3888520"/>
            <a:ext cx="32939831" cy="8272039"/>
          </a:xfrm>
        </p:spPr>
        <p:txBody>
          <a:bodyPr anchor="b"/>
          <a:lstStyle>
            <a:lvl1pPr algn="ctr">
              <a:defRPr sz="20788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9972" y="12479561"/>
            <a:ext cx="32939831" cy="5736526"/>
          </a:xfrm>
        </p:spPr>
        <p:txBody>
          <a:bodyPr/>
          <a:lstStyle>
            <a:lvl1pPr marL="0" indent="0" algn="ctr">
              <a:buNone/>
              <a:defRPr sz="8315"/>
            </a:lvl1pPr>
            <a:lvl2pPr marL="1584015" indent="0" algn="ctr">
              <a:buNone/>
              <a:defRPr sz="6929"/>
            </a:lvl2pPr>
            <a:lvl3pPr marL="3168030" indent="0" algn="ctr">
              <a:buNone/>
              <a:defRPr sz="6236"/>
            </a:lvl3pPr>
            <a:lvl4pPr marL="4752045" indent="0" algn="ctr">
              <a:buNone/>
              <a:defRPr sz="5543"/>
            </a:lvl4pPr>
            <a:lvl5pPr marL="6336060" indent="0" algn="ctr">
              <a:buNone/>
              <a:defRPr sz="5543"/>
            </a:lvl5pPr>
            <a:lvl6pPr marL="7920076" indent="0" algn="ctr">
              <a:buNone/>
              <a:defRPr sz="5543"/>
            </a:lvl6pPr>
            <a:lvl7pPr marL="9504091" indent="0" algn="ctr">
              <a:buNone/>
              <a:defRPr sz="5543"/>
            </a:lvl7pPr>
            <a:lvl8pPr marL="11088106" indent="0" algn="ctr">
              <a:buNone/>
              <a:defRPr sz="5543"/>
            </a:lvl8pPr>
            <a:lvl9pPr marL="12672121" indent="0" algn="ctr">
              <a:buNone/>
              <a:defRPr sz="5543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30089" y="1265006"/>
            <a:ext cx="9470201" cy="20135597"/>
          </a:xfrm>
        </p:spPr>
        <p:txBody>
          <a:bodyPr vert="eaVert"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9485" y="1265006"/>
            <a:ext cx="27861607" cy="2013559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610" y="5923532"/>
            <a:ext cx="37880806" cy="9883545"/>
          </a:xfrm>
        </p:spPr>
        <p:txBody>
          <a:bodyPr anchor="b"/>
          <a:lstStyle>
            <a:lvl1pPr>
              <a:defRPr sz="20788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6610" y="15900579"/>
            <a:ext cx="37880806" cy="5197523"/>
          </a:xfrm>
        </p:spPr>
        <p:txBody>
          <a:bodyPr/>
          <a:lstStyle>
            <a:lvl1pPr marL="0" indent="0">
              <a:buNone/>
              <a:defRPr sz="8315">
                <a:solidFill>
                  <a:schemeClr val="tx1">
                    <a:tint val="75000"/>
                  </a:schemeClr>
                </a:solidFill>
              </a:defRPr>
            </a:lvl1pPr>
            <a:lvl2pPr marL="1584015" indent="0">
              <a:buNone/>
              <a:defRPr sz="6929">
                <a:solidFill>
                  <a:schemeClr val="tx1">
                    <a:tint val="75000"/>
                  </a:schemeClr>
                </a:solidFill>
              </a:defRPr>
            </a:lvl2pPr>
            <a:lvl3pPr marL="3168030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3pPr>
            <a:lvl4pPr marL="4752045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4pPr>
            <a:lvl5pPr marL="6336060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5pPr>
            <a:lvl6pPr marL="7920076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6pPr>
            <a:lvl7pPr marL="9504091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7pPr>
            <a:lvl8pPr marL="11088106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8pPr>
            <a:lvl9pPr marL="12672121" indent="0">
              <a:buNone/>
              <a:defRPr sz="5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9485" y="6325030"/>
            <a:ext cx="18665904" cy="150755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34386" y="6325030"/>
            <a:ext cx="18665904" cy="150755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5" y="1265008"/>
            <a:ext cx="37880806" cy="4592524"/>
          </a:xfrm>
        </p:spPr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5207" y="5824529"/>
            <a:ext cx="18580122" cy="2854512"/>
          </a:xfrm>
        </p:spPr>
        <p:txBody>
          <a:bodyPr anchor="b"/>
          <a:lstStyle>
            <a:lvl1pPr marL="0" indent="0">
              <a:buNone/>
              <a:defRPr sz="8315" b="1"/>
            </a:lvl1pPr>
            <a:lvl2pPr marL="1584015" indent="0">
              <a:buNone/>
              <a:defRPr sz="6929" b="1"/>
            </a:lvl2pPr>
            <a:lvl3pPr marL="3168030" indent="0">
              <a:buNone/>
              <a:defRPr sz="6236" b="1"/>
            </a:lvl3pPr>
            <a:lvl4pPr marL="4752045" indent="0">
              <a:buNone/>
              <a:defRPr sz="5543" b="1"/>
            </a:lvl4pPr>
            <a:lvl5pPr marL="6336060" indent="0">
              <a:buNone/>
              <a:defRPr sz="5543" b="1"/>
            </a:lvl5pPr>
            <a:lvl6pPr marL="7920076" indent="0">
              <a:buNone/>
              <a:defRPr sz="5543" b="1"/>
            </a:lvl6pPr>
            <a:lvl7pPr marL="9504091" indent="0">
              <a:buNone/>
              <a:defRPr sz="5543" b="1"/>
            </a:lvl7pPr>
            <a:lvl8pPr marL="11088106" indent="0">
              <a:buNone/>
              <a:defRPr sz="5543" b="1"/>
            </a:lvl8pPr>
            <a:lvl9pPr marL="12672121" indent="0">
              <a:buNone/>
              <a:defRPr sz="554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5207" y="8679041"/>
            <a:ext cx="18580122" cy="1276556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34386" y="5824529"/>
            <a:ext cx="18671625" cy="2854512"/>
          </a:xfrm>
        </p:spPr>
        <p:txBody>
          <a:bodyPr anchor="b"/>
          <a:lstStyle>
            <a:lvl1pPr marL="0" indent="0">
              <a:buNone/>
              <a:defRPr sz="8315" b="1"/>
            </a:lvl1pPr>
            <a:lvl2pPr marL="1584015" indent="0">
              <a:buNone/>
              <a:defRPr sz="6929" b="1"/>
            </a:lvl2pPr>
            <a:lvl3pPr marL="3168030" indent="0">
              <a:buNone/>
              <a:defRPr sz="6236" b="1"/>
            </a:lvl3pPr>
            <a:lvl4pPr marL="4752045" indent="0">
              <a:buNone/>
              <a:defRPr sz="5543" b="1"/>
            </a:lvl4pPr>
            <a:lvl5pPr marL="6336060" indent="0">
              <a:buNone/>
              <a:defRPr sz="5543" b="1"/>
            </a:lvl5pPr>
            <a:lvl6pPr marL="7920076" indent="0">
              <a:buNone/>
              <a:defRPr sz="5543" b="1"/>
            </a:lvl6pPr>
            <a:lvl7pPr marL="9504091" indent="0">
              <a:buNone/>
              <a:defRPr sz="5543" b="1"/>
            </a:lvl7pPr>
            <a:lvl8pPr marL="11088106" indent="0">
              <a:buNone/>
              <a:defRPr sz="5543" b="1"/>
            </a:lvl8pPr>
            <a:lvl9pPr marL="12672121" indent="0">
              <a:buNone/>
              <a:defRPr sz="5543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34386" y="8679041"/>
            <a:ext cx="18671625" cy="1276556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7" y="1584008"/>
            <a:ext cx="14165269" cy="5544026"/>
          </a:xfrm>
        </p:spPr>
        <p:txBody>
          <a:bodyPr anchor="b"/>
          <a:lstStyle>
            <a:lvl1pPr>
              <a:defRPr sz="11087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71625" y="3421018"/>
            <a:ext cx="22234386" cy="16885080"/>
          </a:xfrm>
        </p:spPr>
        <p:txBody>
          <a:bodyPr/>
          <a:lstStyle>
            <a:lvl1pPr>
              <a:defRPr sz="11087"/>
            </a:lvl1pPr>
            <a:lvl2pPr>
              <a:defRPr sz="9701"/>
            </a:lvl2pPr>
            <a:lvl3pPr>
              <a:defRPr sz="8315"/>
            </a:lvl3pPr>
            <a:lvl4pPr>
              <a:defRPr sz="6929"/>
            </a:lvl4pPr>
            <a:lvl5pPr>
              <a:defRPr sz="6929"/>
            </a:lvl5pPr>
            <a:lvl6pPr>
              <a:defRPr sz="6929"/>
            </a:lvl6pPr>
            <a:lvl7pPr>
              <a:defRPr sz="6929"/>
            </a:lvl7pPr>
            <a:lvl8pPr>
              <a:defRPr sz="6929"/>
            </a:lvl8pPr>
            <a:lvl9pPr>
              <a:defRPr sz="6929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5207" y="7128034"/>
            <a:ext cx="14165269" cy="13205565"/>
          </a:xfrm>
        </p:spPr>
        <p:txBody>
          <a:bodyPr/>
          <a:lstStyle>
            <a:lvl1pPr marL="0" indent="0">
              <a:buNone/>
              <a:defRPr sz="5543"/>
            </a:lvl1pPr>
            <a:lvl2pPr marL="1584015" indent="0">
              <a:buNone/>
              <a:defRPr sz="4850"/>
            </a:lvl2pPr>
            <a:lvl3pPr marL="3168030" indent="0">
              <a:buNone/>
              <a:defRPr sz="4158"/>
            </a:lvl3pPr>
            <a:lvl4pPr marL="4752045" indent="0">
              <a:buNone/>
              <a:defRPr sz="3465"/>
            </a:lvl4pPr>
            <a:lvl5pPr marL="6336060" indent="0">
              <a:buNone/>
              <a:defRPr sz="3465"/>
            </a:lvl5pPr>
            <a:lvl6pPr marL="7920076" indent="0">
              <a:buNone/>
              <a:defRPr sz="3465"/>
            </a:lvl6pPr>
            <a:lvl7pPr marL="9504091" indent="0">
              <a:buNone/>
              <a:defRPr sz="3465"/>
            </a:lvl7pPr>
            <a:lvl8pPr marL="11088106" indent="0">
              <a:buNone/>
              <a:defRPr sz="3465"/>
            </a:lvl8pPr>
            <a:lvl9pPr marL="12672121" indent="0">
              <a:buNone/>
              <a:defRPr sz="3465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207" y="1584008"/>
            <a:ext cx="14165269" cy="5544026"/>
          </a:xfrm>
        </p:spPr>
        <p:txBody>
          <a:bodyPr anchor="b"/>
          <a:lstStyle>
            <a:lvl1pPr>
              <a:defRPr sz="11087"/>
            </a:lvl1pPr>
          </a:lstStyle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71625" y="3421018"/>
            <a:ext cx="22234386" cy="16885080"/>
          </a:xfrm>
        </p:spPr>
        <p:txBody>
          <a:bodyPr anchor="t"/>
          <a:lstStyle>
            <a:lvl1pPr marL="0" indent="0">
              <a:buNone/>
              <a:defRPr sz="11087"/>
            </a:lvl1pPr>
            <a:lvl2pPr marL="1584015" indent="0">
              <a:buNone/>
              <a:defRPr sz="9701"/>
            </a:lvl2pPr>
            <a:lvl3pPr marL="3168030" indent="0">
              <a:buNone/>
              <a:defRPr sz="8315"/>
            </a:lvl3pPr>
            <a:lvl4pPr marL="4752045" indent="0">
              <a:buNone/>
              <a:defRPr sz="6929"/>
            </a:lvl4pPr>
            <a:lvl5pPr marL="6336060" indent="0">
              <a:buNone/>
              <a:defRPr sz="6929"/>
            </a:lvl5pPr>
            <a:lvl6pPr marL="7920076" indent="0">
              <a:buNone/>
              <a:defRPr sz="6929"/>
            </a:lvl6pPr>
            <a:lvl7pPr marL="9504091" indent="0">
              <a:buNone/>
              <a:defRPr sz="6929"/>
            </a:lvl7pPr>
            <a:lvl8pPr marL="11088106" indent="0">
              <a:buNone/>
              <a:defRPr sz="6929"/>
            </a:lvl8pPr>
            <a:lvl9pPr marL="12672121" indent="0">
              <a:buNone/>
              <a:defRPr sz="6929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5207" y="7128034"/>
            <a:ext cx="14165269" cy="13205565"/>
          </a:xfrm>
        </p:spPr>
        <p:txBody>
          <a:bodyPr/>
          <a:lstStyle>
            <a:lvl1pPr marL="0" indent="0">
              <a:buNone/>
              <a:defRPr sz="5543"/>
            </a:lvl1pPr>
            <a:lvl2pPr marL="1584015" indent="0">
              <a:buNone/>
              <a:defRPr sz="4850"/>
            </a:lvl2pPr>
            <a:lvl3pPr marL="3168030" indent="0">
              <a:buNone/>
              <a:defRPr sz="4158"/>
            </a:lvl3pPr>
            <a:lvl4pPr marL="4752045" indent="0">
              <a:buNone/>
              <a:defRPr sz="3465"/>
            </a:lvl4pPr>
            <a:lvl5pPr marL="6336060" indent="0">
              <a:buNone/>
              <a:defRPr sz="3465"/>
            </a:lvl5pPr>
            <a:lvl6pPr marL="7920076" indent="0">
              <a:buNone/>
              <a:defRPr sz="3465"/>
            </a:lvl6pPr>
            <a:lvl7pPr marL="9504091" indent="0">
              <a:buNone/>
              <a:defRPr sz="3465"/>
            </a:lvl7pPr>
            <a:lvl8pPr marL="11088106" indent="0">
              <a:buNone/>
              <a:defRPr sz="3465"/>
            </a:lvl8pPr>
            <a:lvl9pPr marL="12672121" indent="0">
              <a:buNone/>
              <a:defRPr sz="3465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9485" y="1265008"/>
            <a:ext cx="37880806" cy="459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9485" y="6325030"/>
            <a:ext cx="37880806" cy="15075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9485" y="22022106"/>
            <a:ext cx="9881949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49A2-50A4-A947-A20F-08D5FCCD2D46}" type="datetimeFigureOut">
              <a:rPr lang="it-IT" smtClean="0"/>
              <a:t>08/02/2020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48426" y="22022106"/>
            <a:ext cx="14822924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018341" y="22022106"/>
            <a:ext cx="9881949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54C96-5863-854B-B345-FCE956E576E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98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168030" rtl="0" eaLnBrk="1" latinLnBrk="0" hangingPunct="1">
        <a:lnSpc>
          <a:spcPct val="90000"/>
        </a:lnSpc>
        <a:spcBef>
          <a:spcPct val="0"/>
        </a:spcBef>
        <a:buNone/>
        <a:defRPr sz="152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2008" indent="-792008" algn="l" defTabSz="3168030" rtl="0" eaLnBrk="1" latinLnBrk="0" hangingPunct="1">
        <a:lnSpc>
          <a:spcPct val="90000"/>
        </a:lnSpc>
        <a:spcBef>
          <a:spcPts val="3465"/>
        </a:spcBef>
        <a:buFont typeface="Arial" panose="020B0604020202020204" pitchFamily="34" charset="0"/>
        <a:buChar char="•"/>
        <a:defRPr sz="9701" kern="1200">
          <a:solidFill>
            <a:schemeClr val="tx1"/>
          </a:solidFill>
          <a:latin typeface="+mn-lt"/>
          <a:ea typeface="+mn-ea"/>
          <a:cs typeface="+mn-cs"/>
        </a:defRPr>
      </a:lvl1pPr>
      <a:lvl2pPr marL="2376023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8315" kern="1200">
          <a:solidFill>
            <a:schemeClr val="tx1"/>
          </a:solidFill>
          <a:latin typeface="+mn-lt"/>
          <a:ea typeface="+mn-ea"/>
          <a:cs typeface="+mn-cs"/>
        </a:defRPr>
      </a:lvl2pPr>
      <a:lvl3pPr marL="3960038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929" kern="1200">
          <a:solidFill>
            <a:schemeClr val="tx1"/>
          </a:solidFill>
          <a:latin typeface="+mn-lt"/>
          <a:ea typeface="+mn-ea"/>
          <a:cs typeface="+mn-cs"/>
        </a:defRPr>
      </a:lvl3pPr>
      <a:lvl4pPr marL="5544053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4pPr>
      <a:lvl5pPr marL="7128068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5pPr>
      <a:lvl6pPr marL="8712083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6pPr>
      <a:lvl7pPr marL="10296098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7pPr>
      <a:lvl8pPr marL="11880113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8pPr>
      <a:lvl9pPr marL="13464129" indent="-792008" algn="l" defTabSz="3168030" rtl="0" eaLnBrk="1" latinLnBrk="0" hangingPunct="1">
        <a:lnSpc>
          <a:spcPct val="90000"/>
        </a:lnSpc>
        <a:spcBef>
          <a:spcPts val="1732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1pPr>
      <a:lvl2pPr marL="1584015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2pPr>
      <a:lvl3pPr marL="3168030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752045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4pPr>
      <a:lvl5pPr marL="6336060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5pPr>
      <a:lvl6pPr marL="7920076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6pPr>
      <a:lvl7pPr marL="9504091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7pPr>
      <a:lvl8pPr marL="11088106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8pPr>
      <a:lvl9pPr marL="12672121" algn="l" defTabSz="3168030" rtl="0" eaLnBrk="1" latinLnBrk="0" hangingPunct="1">
        <a:defRPr sz="62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281517" y="154759"/>
            <a:ext cx="43283171" cy="1755195"/>
            <a:chOff x="416448" y="154759"/>
            <a:chExt cx="43087454" cy="1755195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7022" y="181301"/>
              <a:ext cx="3086880" cy="1728653"/>
            </a:xfrm>
            <a:prstGeom prst="rect">
              <a:avLst/>
            </a:prstGeom>
          </p:spPr>
        </p:pic>
        <p:grpSp>
          <p:nvGrpSpPr>
            <p:cNvPr id="40" name="Group 39"/>
            <p:cNvGrpSpPr/>
            <p:nvPr/>
          </p:nvGrpSpPr>
          <p:grpSpPr>
            <a:xfrm>
              <a:off x="416448" y="154759"/>
              <a:ext cx="8915962" cy="1489167"/>
              <a:chOff x="416448" y="279294"/>
              <a:chExt cx="8915962" cy="1489167"/>
            </a:xfrm>
          </p:grpSpPr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3"/>
              <a:srcRect t="14791" r="68120" b="23280"/>
              <a:stretch/>
            </p:blipFill>
            <p:spPr>
              <a:xfrm>
                <a:off x="498645" y="279294"/>
                <a:ext cx="8072139" cy="1026504"/>
              </a:xfrm>
              <a:prstGeom prst="rect">
                <a:avLst/>
              </a:prstGeom>
            </p:spPr>
          </p:pic>
          <p:sp>
            <p:nvSpPr>
              <p:cNvPr id="42" name="Rectangle 130"/>
              <p:cNvSpPr txBox="1">
                <a:spLocks noChangeArrowheads="1"/>
              </p:cNvSpPr>
              <p:nvPr/>
            </p:nvSpPr>
            <p:spPr bwMode="auto">
              <a:xfrm>
                <a:off x="416448" y="1314409"/>
                <a:ext cx="8915962" cy="4540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417460" tIns="208730" rIns="417460" bIns="208730" numCol="1" anchor="ctr" anchorCtr="0" compatLnSpc="1">
                <a:prstTxWarp prst="textNoShape">
                  <a:avLst/>
                </a:prstTxWarp>
              </a:bodyPr>
              <a:lstStyle>
                <a:lvl1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2pPr>
                <a:lvl3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3pPr>
                <a:lvl4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4pPr>
                <a:lvl5pPr algn="ctr" defTabSz="41719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200">
                    <a:solidFill>
                      <a:schemeClr val="tx2"/>
                    </a:solidFill>
                    <a:latin typeface="Arial" charset="0"/>
                  </a:defRPr>
                </a:lvl5pPr>
                <a:lvl6pPr marL="1491021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6pPr>
                <a:lvl7pPr marL="2982041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7pPr>
                <a:lvl8pPr marL="4473062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8pPr>
                <a:lvl9pPr marL="5964083" algn="ctr" defTabSz="13621096" rtl="0" fontAlgn="base">
                  <a:spcBef>
                    <a:spcPct val="0"/>
                  </a:spcBef>
                  <a:spcAft>
                    <a:spcPct val="0"/>
                  </a:spcAft>
                  <a:defRPr sz="656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 eaLnBrk="1" hangingPunct="1">
                  <a:lnSpc>
                    <a:spcPct val="110000"/>
                  </a:lnSpc>
                </a:pPr>
                <a:r>
                  <a:rPr lang="en-US" sz="2300" dirty="0" smtClean="0">
                    <a:latin typeface="+mn-lt"/>
                  </a:rPr>
                  <a:t>Intermountain </a:t>
                </a:r>
                <a:r>
                  <a:rPr lang="en-US" sz="2300" dirty="0">
                    <a:latin typeface="+mn-lt"/>
                  </a:rPr>
                  <a:t>Engineering, Technology and Computing </a:t>
                </a:r>
                <a:endParaRPr lang="en-US" altLang="en-US" sz="2300" b="0" kern="0" dirty="0">
                  <a:solidFill>
                    <a:srgbClr val="008000"/>
                  </a:solidFill>
                  <a:latin typeface="+mn-lt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43" name="Rectangle 130"/>
          <p:cNvSpPr txBox="1">
            <a:spLocks noChangeArrowheads="1"/>
          </p:cNvSpPr>
          <p:nvPr/>
        </p:nvSpPr>
        <p:spPr>
          <a:xfrm>
            <a:off x="15325402" y="1049139"/>
            <a:ext cx="11746305" cy="1399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1680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24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altLang="en-US" sz="88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Poster Title</a:t>
            </a:r>
            <a:endParaRPr lang="en-US" altLang="en-US" sz="88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138"/>
          <p:cNvSpPr txBox="1">
            <a:spLocks noChangeArrowheads="1"/>
          </p:cNvSpPr>
          <p:nvPr/>
        </p:nvSpPr>
        <p:spPr bwMode="auto">
          <a:xfrm>
            <a:off x="4520137" y="2592024"/>
            <a:ext cx="7578270" cy="255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b="1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en-US" alt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 defTabSz="333375"/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Department/Company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First Address 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Including Country 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first.author@first.com</a:t>
            </a:r>
            <a:endParaRPr lang="en-US" alt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38"/>
          <p:cNvSpPr txBox="1">
            <a:spLocks noChangeArrowheads="1"/>
          </p:cNvSpPr>
          <p:nvPr/>
        </p:nvSpPr>
        <p:spPr bwMode="auto">
          <a:xfrm>
            <a:off x="12725347" y="2589469"/>
            <a:ext cx="8100900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Second Author</a:t>
            </a:r>
          </a:p>
          <a:p>
            <a:pPr algn="ctr" defTabSz="333375"/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Second Department/Company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Address 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Including Country 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second.author@first.com</a:t>
            </a:r>
            <a:endParaRPr lang="en-US" alt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 Box 138"/>
          <p:cNvSpPr txBox="1">
            <a:spLocks noChangeArrowheads="1"/>
          </p:cNvSpPr>
          <p:nvPr/>
        </p:nvSpPr>
        <p:spPr bwMode="auto">
          <a:xfrm>
            <a:off x="21621542" y="2589469"/>
            <a:ext cx="7578270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Third Author</a:t>
            </a:r>
          </a:p>
          <a:p>
            <a:pPr algn="ctr" defTabSz="333375"/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Third 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Department/Company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Third 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Including Country 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hird</a:t>
            </a:r>
            <a:r>
              <a:rPr lang="en-US" alt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.author@first.com`</a:t>
            </a:r>
            <a:endParaRPr lang="en-US" alt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 Box 138"/>
          <p:cNvSpPr txBox="1">
            <a:spLocks noChangeArrowheads="1"/>
          </p:cNvSpPr>
          <p:nvPr/>
        </p:nvSpPr>
        <p:spPr bwMode="auto">
          <a:xfrm>
            <a:off x="30358007" y="2595264"/>
            <a:ext cx="7578270" cy="264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3090" tIns="91545" rIns="183090" bIns="91545">
            <a:spAutoFit/>
          </a:bodyPr>
          <a:lstStyle/>
          <a:p>
            <a:pPr algn="ctr" defTabSz="333375"/>
            <a:r>
              <a:rPr lang="en-US" altLang="en-US" sz="5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Fourth Author</a:t>
            </a:r>
          </a:p>
          <a:p>
            <a:pPr algn="ctr" defTabSz="333375"/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Fourth 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Department/Company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Fourth 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US" altLang="en-US" sz="3400" b="1" i="1" dirty="0">
                <a:latin typeface="Arial" panose="020B0604020202020204" pitchFamily="34" charset="0"/>
                <a:cs typeface="Arial" panose="020B0604020202020204" pitchFamily="34" charset="0"/>
              </a:rPr>
              <a:t>Including Country </a:t>
            </a:r>
            <a: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3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ourth</a:t>
            </a:r>
            <a:r>
              <a:rPr lang="en-US" alt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.author@first.com</a:t>
            </a:r>
            <a:endParaRPr lang="en-US" alt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6"/>
          <p:cNvSpPr txBox="1">
            <a:spLocks noChangeArrowheads="1"/>
          </p:cNvSpPr>
          <p:nvPr/>
        </p:nvSpPr>
        <p:spPr bwMode="auto">
          <a:xfrm>
            <a:off x="778170" y="5764429"/>
            <a:ext cx="13312775" cy="553561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Abstract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>
              <a:spcBef>
                <a:spcPct val="20000"/>
              </a:spcBef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Abstract Text</a:t>
            </a:r>
          </a:p>
          <a:p>
            <a:pPr algn="just" defTabSz="280988" eaLnBrk="1" hangingPunct="1">
              <a:lnSpc>
                <a:spcPct val="150000"/>
              </a:lnSpc>
            </a:pPr>
            <a:endParaRPr lang="en-AU" altLang="en-US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778170" y="11705089"/>
            <a:ext cx="13408025" cy="116337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1</a:t>
            </a: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1 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TextBox 16"/>
          <p:cNvSpPr txBox="1">
            <a:spLocks noChangeArrowheads="1"/>
          </p:cNvSpPr>
          <p:nvPr/>
        </p:nvSpPr>
        <p:spPr bwMode="auto">
          <a:xfrm>
            <a:off x="14951741" y="5764429"/>
            <a:ext cx="13408025" cy="896035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2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2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16"/>
          <p:cNvSpPr txBox="1">
            <a:spLocks noChangeArrowheads="1"/>
          </p:cNvSpPr>
          <p:nvPr/>
        </p:nvSpPr>
        <p:spPr bwMode="auto">
          <a:xfrm>
            <a:off x="29307252" y="5764428"/>
            <a:ext cx="13408025" cy="896035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4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4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14"/>
          <p:cNvSpPr txBox="1">
            <a:spLocks noChangeArrowheads="1"/>
          </p:cNvSpPr>
          <p:nvPr/>
        </p:nvSpPr>
        <p:spPr bwMode="auto">
          <a:xfrm>
            <a:off x="29298668" y="20411509"/>
            <a:ext cx="13406437" cy="297033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GB" altLang="en-US" sz="54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References </a:t>
            </a:r>
            <a:r>
              <a:rPr lang="en-AU" altLang="en-US" sz="5400" dirty="0">
                <a:latin typeface="Arial Black" panose="020B0A04020102020204" pitchFamily="34" charset="0"/>
                <a:cs typeface="Calibri" panose="020F0502020204030204" pitchFamily="34" charset="0"/>
              </a:rPr>
              <a:t>(if any</a:t>
            </a:r>
            <a:r>
              <a:rPr lang="en-AU" altLang="en-US" sz="5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)</a:t>
            </a:r>
            <a:endParaRPr lang="en-GB" altLang="en-US" sz="54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defTabSz="280988"/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[1].</a:t>
            </a:r>
          </a:p>
          <a:p>
            <a:pPr defTabSz="280988"/>
            <a:r>
              <a:rPr lang="en-US" altLang="en-US" sz="36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[</a:t>
            </a:r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2].</a:t>
            </a:r>
          </a:p>
          <a:p>
            <a:pPr defTabSz="280988"/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280988"/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16"/>
          <p:cNvSpPr txBox="1">
            <a:spLocks noChangeArrowheads="1"/>
          </p:cNvSpPr>
          <p:nvPr/>
        </p:nvSpPr>
        <p:spPr bwMode="auto">
          <a:xfrm>
            <a:off x="29336768" y="14958531"/>
            <a:ext cx="13406437" cy="521922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Conclusion</a:t>
            </a: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Conclusion Text</a:t>
            </a: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AU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AU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16"/>
          <p:cNvSpPr txBox="1">
            <a:spLocks noChangeArrowheads="1"/>
          </p:cNvSpPr>
          <p:nvPr/>
        </p:nvSpPr>
        <p:spPr bwMode="auto">
          <a:xfrm>
            <a:off x="14982221" y="14958530"/>
            <a:ext cx="13408025" cy="842257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just" defTabSz="280988" eaLnBrk="1" hangingPunct="1"/>
            <a:r>
              <a:rPr lang="en-AU" altLang="en-US" sz="6000" dirty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AU" altLang="en-US" sz="6000" dirty="0" smtClean="0">
                <a:solidFill>
                  <a:srgbClr val="008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3</a:t>
            </a:r>
            <a:endParaRPr lang="en-AU" altLang="en-US" sz="6000" dirty="0">
              <a:solidFill>
                <a:srgbClr val="008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buClr>
                <a:srgbClr val="887E6E"/>
              </a:buClr>
            </a:pP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Heading </a:t>
            </a:r>
            <a:r>
              <a:rPr lang="en-US" altLang="en-US" sz="44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3 </a:t>
            </a:r>
            <a:r>
              <a:rPr lang="en-US" altLang="en-US" sz="4400" dirty="0">
                <a:latin typeface="Arial Black" panose="020B0A04020102020204" pitchFamily="34" charset="0"/>
                <a:cs typeface="Calibri" panose="020F0502020204030204" pitchFamily="34" charset="0"/>
              </a:rPr>
              <a:t>Text </a:t>
            </a:r>
            <a:endParaRPr lang="en-AU" altLang="en-US" sz="4400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just" defTabSz="280988" eaLnBrk="1" hangingPunct="1">
              <a:lnSpc>
                <a:spcPct val="112000"/>
              </a:lnSpc>
              <a:buClr>
                <a:srgbClr val="887E6E"/>
              </a:buClr>
            </a:pPr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93C2C3-DFC0-47CB-AB58-EF31840E54FE}"/>
              </a:ext>
            </a:extLst>
          </p:cNvPr>
          <p:cNvSpPr/>
          <p:nvPr/>
        </p:nvSpPr>
        <p:spPr>
          <a:xfrm>
            <a:off x="1075207" y="18889840"/>
            <a:ext cx="12691410" cy="31464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16"/>
          <p:cNvSpPr txBox="1">
            <a:spLocks noChangeArrowheads="1"/>
          </p:cNvSpPr>
          <p:nvPr/>
        </p:nvSpPr>
        <p:spPr bwMode="auto">
          <a:xfrm>
            <a:off x="2965417" y="21641816"/>
            <a:ext cx="8539535" cy="174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8" tIns="45699" rIns="91398" bIns="45699"/>
          <a:lstStyle/>
          <a:p>
            <a:pPr algn="ctr" defTabSz="280988"/>
            <a:endParaRPr lang="en-US" altLang="en-US" sz="3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280988"/>
            <a:r>
              <a:rPr lang="en-US" altLang="en-US" sz="3600" dirty="0">
                <a:latin typeface="Arial Black" panose="020B0A04020102020204" pitchFamily="34" charset="0"/>
                <a:cs typeface="Calibri" panose="020F0502020204030204" pitchFamily="34" charset="0"/>
              </a:rPr>
              <a:t>Figure 1. Figure </a:t>
            </a:r>
            <a:r>
              <a:rPr lang="en-US" altLang="en-US" sz="3600" dirty="0" smtClean="0">
                <a:latin typeface="Arial Black" panose="020B0A04020102020204" pitchFamily="34" charset="0"/>
                <a:cs typeface="Calibri" panose="020F0502020204030204" pitchFamily="34" charset="0"/>
              </a:rPr>
              <a:t>caption</a:t>
            </a:r>
            <a:endParaRPr lang="en-US" altLang="en-US" sz="3600" dirty="0"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5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95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di Office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Mohammad</dc:creator>
  <cp:keywords/>
  <dc:description/>
  <cp:lastModifiedBy>Mohammad A. Sherkat Masoum</cp:lastModifiedBy>
  <cp:revision>33</cp:revision>
  <cp:lastPrinted>2017-11-20T14:06:19Z</cp:lastPrinted>
  <dcterms:created xsi:type="dcterms:W3CDTF">2017-11-20T12:34:18Z</dcterms:created>
  <dcterms:modified xsi:type="dcterms:W3CDTF">2020-02-08T16:58:06Z</dcterms:modified>
  <cp:category/>
</cp:coreProperties>
</file>