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42062400" cx="32918400"/>
  <p:notesSz cx="29819600" cy="42341800"/>
  <p:embeddedFontLst>
    <p:embeddedFont>
      <p:font typeface="Arial Black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48">
          <p15:clr>
            <a:srgbClr val="A4A3A4"/>
          </p15:clr>
        </p15:guide>
        <p15:guide id="2" orient="horz" pos="4475">
          <p15:clr>
            <a:srgbClr val="A4A3A4"/>
          </p15:clr>
        </p15:guide>
        <p15:guide id="3" pos="10368">
          <p15:clr>
            <a:srgbClr val="A4A3A4"/>
          </p15:clr>
        </p15:guide>
        <p15:guide id="4" pos="5438">
          <p15:clr>
            <a:srgbClr val="A4A3A4"/>
          </p15:clr>
        </p15:guide>
        <p15:guide id="5" pos="15298">
          <p15:clr>
            <a:srgbClr val="A4A3A4"/>
          </p15:clr>
        </p15:guide>
      </p15:sldGuideLst>
    </p:ext>
    <p:ext uri="{2D200454-40CA-4A62-9FC3-DE9A4176ACB9}">
      <p15:notesGuideLst>
        <p15:guide id="1" orient="horz" pos="13106">
          <p15:clr>
            <a:srgbClr val="A4A3A4"/>
          </p15:clr>
        </p15:guide>
        <p15:guide id="2" pos="102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48" orient="horz"/>
        <p:guide pos="4475" orient="horz"/>
        <p:guide pos="10368"/>
        <p:guide pos="5438"/>
        <p:guide pos="15298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13106" orient="horz"/>
        <p:guide pos="10216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ArialBl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t" bIns="54450" lIns="108925" spcFirstLastPara="1" rIns="108925" wrap="square" tIns="544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6891000" y="0"/>
            <a:ext cx="129222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t" bIns="54450" lIns="108925" spcFirstLastPara="1" rIns="108925" wrap="square" tIns="544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8696829" y="3179763"/>
            <a:ext cx="12424500" cy="15873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2979738" y="20110450"/>
            <a:ext cx="23860125" cy="19051588"/>
          </a:xfrm>
          <a:prstGeom prst="rect">
            <a:avLst/>
          </a:prstGeom>
          <a:noFill/>
          <a:ln>
            <a:noFill/>
          </a:ln>
        </p:spPr>
        <p:txBody>
          <a:bodyPr anchorCtr="0" anchor="t" bIns="54450" lIns="108925" spcFirstLastPara="1" rIns="108925" wrap="square" tIns="54450">
            <a:noAutofit/>
          </a:bodyPr>
          <a:lstStyle>
            <a:lvl1pPr indent="-228600" lvl="0" marL="457200" marR="0" rtl="0" algn="l">
              <a:spcBef>
                <a:spcPts val="234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34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34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34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34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40220900"/>
            <a:ext cx="129222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b" bIns="54450" lIns="108925" spcFirstLastPara="1" rIns="108925" wrap="square" tIns="544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b" bIns="54450" lIns="108925" spcFirstLastPara="1" rIns="108925" wrap="square" tIns="544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:notes"/>
          <p:cNvSpPr txBox="1"/>
          <p:nvPr>
            <p:ph idx="12" type="sldNum"/>
          </p:nvPr>
        </p:nvSpPr>
        <p:spPr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b" bIns="54450" lIns="108925" spcFirstLastPara="1" rIns="108925" wrap="square" tIns="544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9" name="Google Shape;229;p1:notes"/>
          <p:cNvSpPr/>
          <p:nvPr>
            <p:ph idx="2" type="sldImg"/>
          </p:nvPr>
        </p:nvSpPr>
        <p:spPr>
          <a:xfrm>
            <a:off x="8696829" y="3179763"/>
            <a:ext cx="12424500" cy="15873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0" name="Google Shape;230;p1:notes"/>
          <p:cNvSpPr txBox="1"/>
          <p:nvPr>
            <p:ph idx="1" type="body"/>
          </p:nvPr>
        </p:nvSpPr>
        <p:spPr>
          <a:xfrm>
            <a:off x="2979738" y="20110450"/>
            <a:ext cx="23860125" cy="19051588"/>
          </a:xfrm>
          <a:prstGeom prst="rect">
            <a:avLst/>
          </a:prstGeom>
          <a:noFill/>
          <a:ln>
            <a:noFill/>
          </a:ln>
        </p:spPr>
        <p:txBody>
          <a:bodyPr anchorCtr="0" anchor="t" bIns="54450" lIns="108925" spcFirstLastPara="1" rIns="108925" wrap="square" tIns="54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1643675" y="3370361"/>
            <a:ext cx="29631000" cy="618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 rot="5400000">
            <a:off x="1796575" y="9663326"/>
            <a:ext cx="29325300" cy="296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 rot="5400000">
            <a:off x="27136822" y="59399167"/>
            <a:ext cx="119620200" cy="2335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 rot="5400000">
            <a:off x="-19840539" y="36299617"/>
            <a:ext cx="119620200" cy="695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14"/>
          <p:cNvGrpSpPr/>
          <p:nvPr/>
        </p:nvGrpSpPr>
        <p:grpSpPr>
          <a:xfrm>
            <a:off x="0" y="0"/>
            <a:ext cx="32918400" cy="42051490"/>
            <a:chOff x="0" y="0"/>
            <a:chExt cx="5760" cy="4319"/>
          </a:xfrm>
        </p:grpSpPr>
        <p:sp>
          <p:nvSpPr>
            <p:cNvPr id="120" name="Google Shape;120;p14"/>
            <p:cNvSpPr/>
            <p:nvPr/>
          </p:nvSpPr>
          <p:spPr>
            <a:xfrm>
              <a:off x="0" y="12"/>
              <a:ext cx="5758" cy="3273"/>
            </a:xfrm>
            <a:custGeom>
              <a:rect b="b" l="l" r="r" t="t"/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3A4523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149" y="0"/>
              <a:ext cx="5610" cy="3243"/>
            </a:xfrm>
            <a:custGeom>
              <a:rect b="b" l="l" r="r" t="t"/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424F2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0" y="3433"/>
              <a:ext cx="4038" cy="191"/>
            </a:xfrm>
            <a:custGeom>
              <a:rect b="b" l="l" r="r" t="t"/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3F4B26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4038" y="3577"/>
              <a:ext cx="1720" cy="65"/>
            </a:xfrm>
            <a:custGeom>
              <a:rect b="b" l="l" r="r" t="t"/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0" y="3726"/>
              <a:ext cx="4784" cy="329"/>
            </a:xfrm>
            <a:custGeom>
              <a:rect b="b" l="l" r="r" t="t"/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4C5B2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4784" y="3702"/>
              <a:ext cx="974" cy="101"/>
            </a:xfrm>
            <a:custGeom>
              <a:rect b="b" l="l" r="r" t="t"/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3619" y="3815"/>
              <a:ext cx="2139" cy="198"/>
            </a:xfrm>
            <a:custGeom>
              <a:rect b="b" l="l" r="r" t="t"/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0" y="3971"/>
              <a:ext cx="3619" cy="348"/>
            </a:xfrm>
            <a:custGeom>
              <a:rect b="b" l="l" r="r" t="t"/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48562C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2097" y="4043"/>
              <a:ext cx="2514" cy="276"/>
            </a:xfrm>
            <a:custGeom>
              <a:rect b="b" l="l" r="r" t="t"/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4354" y="3869"/>
              <a:ext cx="1404" cy="378"/>
            </a:xfrm>
            <a:custGeom>
              <a:rect b="b" l="l" r="r" t="t"/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606D47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0" name="Google Shape;130;p14"/>
            <p:cNvSpPr/>
            <p:nvPr/>
          </p:nvSpPr>
          <p:spPr>
            <a:xfrm>
              <a:off x="5030" y="3151"/>
              <a:ext cx="728" cy="240"/>
            </a:xfrm>
            <a:custGeom>
              <a:rect b="b" l="l" r="r" t="t"/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0" y="1486"/>
              <a:ext cx="5030" cy="1671"/>
            </a:xfrm>
            <a:custGeom>
              <a:rect b="b" l="l" r="r" t="t"/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3F4B2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2" name="Google Shape;132;p14"/>
            <p:cNvSpPr/>
            <p:nvPr/>
          </p:nvSpPr>
          <p:spPr>
            <a:xfrm>
              <a:off x="5030" y="3049"/>
              <a:ext cx="728" cy="318"/>
            </a:xfrm>
            <a:custGeom>
              <a:rect b="b" l="l" r="r" t="t"/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0" y="916"/>
              <a:ext cx="5030" cy="2187"/>
            </a:xfrm>
            <a:custGeom>
              <a:rect b="b" l="l" r="r" t="t"/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3B4724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4" name="Google Shape;134;p14"/>
            <p:cNvSpPr/>
            <p:nvPr/>
          </p:nvSpPr>
          <p:spPr>
            <a:xfrm>
              <a:off x="2294" y="0"/>
              <a:ext cx="3159" cy="2725"/>
            </a:xfrm>
            <a:custGeom>
              <a:rect b="b" l="l" r="r" t="t"/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7542C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5" name="Google Shape;135;p14"/>
            <p:cNvSpPr/>
            <p:nvPr/>
          </p:nvSpPr>
          <p:spPr>
            <a:xfrm>
              <a:off x="5435" y="2702"/>
              <a:ext cx="323" cy="299"/>
            </a:xfrm>
            <a:custGeom>
              <a:rect b="b" l="l" r="r" t="t"/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697554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6" name="Google Shape;136;p14"/>
            <p:cNvSpPr/>
            <p:nvPr/>
          </p:nvSpPr>
          <p:spPr>
            <a:xfrm>
              <a:off x="5477" y="2588"/>
              <a:ext cx="281" cy="335"/>
            </a:xfrm>
            <a:custGeom>
              <a:rect b="b" l="l" r="r" t="t"/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2454" y="0"/>
              <a:ext cx="3119" cy="2678"/>
            </a:xfrm>
            <a:custGeom>
              <a:rect b="b" l="l" r="r" t="t"/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B4624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" name="Google Shape;138;p14"/>
            <p:cNvSpPr/>
            <p:nvPr/>
          </p:nvSpPr>
          <p:spPr>
            <a:xfrm>
              <a:off x="5626" y="2534"/>
              <a:ext cx="132" cy="132"/>
            </a:xfrm>
            <a:custGeom>
              <a:rect b="b" l="l" r="r" t="t"/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4"/>
            <p:cNvSpPr/>
            <p:nvPr/>
          </p:nvSpPr>
          <p:spPr>
            <a:xfrm>
              <a:off x="3112" y="0"/>
              <a:ext cx="2510" cy="2534"/>
            </a:xfrm>
            <a:custGeom>
              <a:rect b="b" l="l" r="r" t="t"/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E4926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0" name="Google Shape;140;p14"/>
            <p:cNvSpPr/>
            <p:nvPr/>
          </p:nvSpPr>
          <p:spPr>
            <a:xfrm>
              <a:off x="3488" y="0"/>
              <a:ext cx="2198" cy="2480"/>
            </a:xfrm>
            <a:custGeom>
              <a:rect b="b" l="l" r="r" t="t"/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04D27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5674" y="2474"/>
              <a:ext cx="84" cy="96"/>
            </a:xfrm>
            <a:custGeom>
              <a:rect b="b" l="l" r="r" t="t"/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727C60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5603" y="850"/>
              <a:ext cx="155" cy="516"/>
            </a:xfrm>
            <a:custGeom>
              <a:rect b="b" l="l" r="r" t="t"/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5107" y="0"/>
              <a:ext cx="573" cy="1042"/>
            </a:xfrm>
            <a:custGeom>
              <a:rect b="b" l="l" r="r" t="t"/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B472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5411" y="0"/>
              <a:ext cx="341" cy="796"/>
            </a:xfrm>
            <a:custGeom>
              <a:rect b="b" l="l" r="r" t="t"/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3D492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5698" y="653"/>
              <a:ext cx="60" cy="311"/>
            </a:xfrm>
            <a:custGeom>
              <a:rect b="b" l="l" r="r" t="t"/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2" y="1601"/>
              <a:ext cx="5752" cy="1864"/>
            </a:xfrm>
            <a:custGeom>
              <a:rect b="b" l="l" r="r" t="t"/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44512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5754" y="3483"/>
              <a:ext cx="6" cy="6"/>
            </a:xfrm>
            <a:custGeom>
              <a:rect b="b" l="l" r="r" t="t"/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2" y="2152"/>
              <a:ext cx="5752" cy="1337"/>
            </a:xfrm>
            <a:custGeom>
              <a:rect b="b" l="l" r="r" t="t"/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424F2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2" y="3177"/>
              <a:ext cx="5752" cy="414"/>
            </a:xfrm>
            <a:custGeom>
              <a:rect b="b" l="l" r="r" t="t"/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4D5C30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1297" y="0"/>
              <a:ext cx="4457" cy="3177"/>
            </a:xfrm>
            <a:custGeom>
              <a:rect b="b" l="l" r="r" t="t"/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C4825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3321" y="0"/>
              <a:ext cx="2433" cy="2614"/>
            </a:xfrm>
            <a:custGeom>
              <a:rect b="b" l="l" r="r" t="t"/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D5C30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3950" y="0"/>
              <a:ext cx="1804" cy="2464"/>
            </a:xfrm>
            <a:custGeom>
              <a:rect b="b" l="l" r="r" t="t"/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404D27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4519" y="0"/>
              <a:ext cx="1235" cy="2074"/>
            </a:xfrm>
            <a:custGeom>
              <a:rect b="b" l="l" r="r" t="t"/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14D2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4694" y="0"/>
              <a:ext cx="1060" cy="1936"/>
            </a:xfrm>
            <a:custGeom>
              <a:rect b="b" l="l" r="r" t="t"/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8562C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4981" y="0"/>
              <a:ext cx="773" cy="1487"/>
            </a:xfrm>
            <a:custGeom>
              <a:rect b="b" l="l" r="r" t="t"/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4B592E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56" name="Google Shape;156;p14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57" name="Google Shape;157;p14"/>
              <p:cNvSpPr/>
              <p:nvPr/>
            </p:nvSpPr>
            <p:spPr>
              <a:xfrm>
                <a:off x="0" y="1632"/>
                <a:ext cx="3670" cy="1313"/>
              </a:xfrm>
              <a:custGeom>
                <a:rect b="b" l="l" r="r" t="t"/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48562C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8" name="Google Shape;158;p14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rect b="b" l="l" r="r" t="t"/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727C60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sp>
        <p:nvSpPr>
          <p:cNvPr id="159" name="Google Shape;159;p14"/>
          <p:cNvSpPr txBox="1"/>
          <p:nvPr>
            <p:ph type="ctrTitle"/>
          </p:nvPr>
        </p:nvSpPr>
        <p:spPr>
          <a:xfrm>
            <a:off x="5190854" y="32819881"/>
            <a:ext cx="93435300" cy="375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7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14"/>
          <p:cNvSpPr txBox="1"/>
          <p:nvPr>
            <p:ph idx="1" type="subTitle"/>
          </p:nvPr>
        </p:nvSpPr>
        <p:spPr>
          <a:xfrm>
            <a:off x="15572560" y="79705420"/>
            <a:ext cx="72672000" cy="359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lvl="0" algn="ctr">
              <a:spcBef>
                <a:spcPts val="10700"/>
              </a:spcBef>
              <a:spcAft>
                <a:spcPts val="0"/>
              </a:spcAft>
              <a:buSzPts val="48150"/>
              <a:buFont typeface="Noto Sans Symbols"/>
              <a:buNone/>
              <a:defRPr sz="535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61" name="Google Shape;161;p14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14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14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 txBox="1"/>
          <p:nvPr>
            <p:ph type="title"/>
          </p:nvPr>
        </p:nvSpPr>
        <p:spPr>
          <a:xfrm>
            <a:off x="1643675" y="1705465"/>
            <a:ext cx="29631000" cy="70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5"/>
          <p:cNvSpPr txBox="1"/>
          <p:nvPr>
            <p:ph idx="1" type="body"/>
          </p:nvPr>
        </p:nvSpPr>
        <p:spPr>
          <a:xfrm>
            <a:off x="1643675" y="9816176"/>
            <a:ext cx="29631000" cy="277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67" name="Google Shape;167;p15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15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5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"/>
          <p:cNvSpPr txBox="1"/>
          <p:nvPr>
            <p:ph type="title"/>
          </p:nvPr>
        </p:nvSpPr>
        <p:spPr>
          <a:xfrm>
            <a:off x="8200832" y="90384917"/>
            <a:ext cx="88244400" cy="27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597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6"/>
          <p:cNvSpPr txBox="1"/>
          <p:nvPr>
            <p:ph idx="1" type="body"/>
          </p:nvPr>
        </p:nvSpPr>
        <p:spPr>
          <a:xfrm>
            <a:off x="8200832" y="59616288"/>
            <a:ext cx="88244400" cy="30768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5940"/>
              </a:spcBef>
              <a:spcAft>
                <a:spcPts val="0"/>
              </a:spcAft>
              <a:buSzPts val="26730"/>
              <a:buNone/>
              <a:defRPr sz="29700"/>
            </a:lvl1pPr>
            <a:lvl2pPr indent="-228600" lvl="1" marL="914400" algn="l">
              <a:spcBef>
                <a:spcPts val="5340"/>
              </a:spcBef>
              <a:spcAft>
                <a:spcPts val="0"/>
              </a:spcAft>
              <a:buClr>
                <a:schemeClr val="lt1"/>
              </a:buClr>
              <a:buSzPts val="26700"/>
              <a:buFont typeface="Arial"/>
              <a:buNone/>
              <a:defRPr sz="26700"/>
            </a:lvl2pPr>
            <a:lvl3pPr indent="-228600" lvl="2" marL="13716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sz="23800"/>
            </a:lvl3pPr>
            <a:lvl4pPr indent="-228600" lvl="3" marL="1828800" algn="l">
              <a:spcBef>
                <a:spcPts val="4180"/>
              </a:spcBef>
              <a:spcAft>
                <a:spcPts val="0"/>
              </a:spcAft>
              <a:buClr>
                <a:schemeClr val="lt1"/>
              </a:buClr>
              <a:buSzPts val="20900"/>
              <a:buFont typeface="Arial"/>
              <a:buNone/>
              <a:defRPr sz="20900"/>
            </a:lvl4pPr>
            <a:lvl5pPr indent="-228600" lvl="4" marL="22860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5pPr>
            <a:lvl6pPr indent="-228600" lvl="5" marL="27432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6pPr>
            <a:lvl7pPr indent="-228600" lvl="6" marL="32004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7pPr>
            <a:lvl8pPr indent="-228600" lvl="7" marL="36576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8pPr>
            <a:lvl9pPr indent="-228600" lvl="8" marL="41148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9pPr>
          </a:lstStyle>
          <a:p/>
        </p:txBody>
      </p:sp>
      <p:sp>
        <p:nvSpPr>
          <p:cNvPr id="173" name="Google Shape;173;p16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16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6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/>
          <p:nvPr>
            <p:ph type="title"/>
          </p:nvPr>
        </p:nvSpPr>
        <p:spPr>
          <a:xfrm>
            <a:off x="1643675" y="1705465"/>
            <a:ext cx="29631000" cy="70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7"/>
          <p:cNvSpPr txBox="1"/>
          <p:nvPr>
            <p:ph idx="1" type="body"/>
          </p:nvPr>
        </p:nvSpPr>
        <p:spPr>
          <a:xfrm>
            <a:off x="5190854" y="32819891"/>
            <a:ext cx="45852600" cy="9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611755" lvl="0" marL="457200" algn="l">
              <a:spcBef>
                <a:spcPts val="8340"/>
              </a:spcBef>
              <a:spcAft>
                <a:spcPts val="0"/>
              </a:spcAft>
              <a:buSzPts val="37530"/>
              <a:buChar char="•"/>
              <a:defRPr sz="41700"/>
            </a:lvl1pPr>
            <a:lvl2pPr indent="-2508250" lvl="1" marL="914400" algn="l">
              <a:spcBef>
                <a:spcPts val="7180"/>
              </a:spcBef>
              <a:spcAft>
                <a:spcPts val="0"/>
              </a:spcAft>
              <a:buClr>
                <a:schemeClr val="lt1"/>
              </a:buClr>
              <a:buSzPts val="35900"/>
              <a:buFont typeface="Arial"/>
              <a:buChar char="–"/>
              <a:defRPr sz="35900"/>
            </a:lvl2pPr>
            <a:lvl3pPr indent="-1925954" lvl="2" marL="13716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3pPr>
            <a:lvl4pPr indent="-1924050" lvl="3" marL="1828800" algn="l">
              <a:spcBef>
                <a:spcPts val="5340"/>
              </a:spcBef>
              <a:spcAft>
                <a:spcPts val="0"/>
              </a:spcAft>
              <a:buClr>
                <a:schemeClr val="lt1"/>
              </a:buClr>
              <a:buSzPts val="26700"/>
              <a:buFont typeface="Arial"/>
              <a:buChar char="–"/>
              <a:defRPr sz="26700"/>
            </a:lvl4pPr>
            <a:lvl5pPr indent="-1754504" lvl="4" marL="22860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5pPr>
            <a:lvl6pPr indent="-1754504" lvl="5" marL="27432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6pPr>
            <a:lvl7pPr indent="-1754504" lvl="6" marL="32004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7pPr>
            <a:lvl8pPr indent="-1754504" lvl="7" marL="36576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8pPr>
            <a:lvl9pPr indent="-1754504" lvl="8" marL="41148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9pPr>
          </a:lstStyle>
          <a:p/>
        </p:txBody>
      </p:sp>
      <p:sp>
        <p:nvSpPr>
          <p:cNvPr id="179" name="Google Shape;179;p17"/>
          <p:cNvSpPr txBox="1"/>
          <p:nvPr>
            <p:ph idx="2" type="body"/>
          </p:nvPr>
        </p:nvSpPr>
        <p:spPr>
          <a:xfrm>
            <a:off x="52773668" y="32819891"/>
            <a:ext cx="45852600" cy="9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611755" lvl="0" marL="457200" algn="l">
              <a:spcBef>
                <a:spcPts val="8340"/>
              </a:spcBef>
              <a:spcAft>
                <a:spcPts val="0"/>
              </a:spcAft>
              <a:buSzPts val="37530"/>
              <a:buChar char="•"/>
              <a:defRPr sz="41700"/>
            </a:lvl1pPr>
            <a:lvl2pPr indent="-2508250" lvl="1" marL="914400" algn="l">
              <a:spcBef>
                <a:spcPts val="7180"/>
              </a:spcBef>
              <a:spcAft>
                <a:spcPts val="0"/>
              </a:spcAft>
              <a:buClr>
                <a:schemeClr val="lt1"/>
              </a:buClr>
              <a:buSzPts val="35900"/>
              <a:buFont typeface="Arial"/>
              <a:buChar char="–"/>
              <a:defRPr sz="35900"/>
            </a:lvl2pPr>
            <a:lvl3pPr indent="-1925954" lvl="2" marL="13716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3pPr>
            <a:lvl4pPr indent="-1924050" lvl="3" marL="1828800" algn="l">
              <a:spcBef>
                <a:spcPts val="5340"/>
              </a:spcBef>
              <a:spcAft>
                <a:spcPts val="0"/>
              </a:spcAft>
              <a:buClr>
                <a:schemeClr val="lt1"/>
              </a:buClr>
              <a:buSzPts val="26700"/>
              <a:buFont typeface="Arial"/>
              <a:buChar char="–"/>
              <a:defRPr sz="26700"/>
            </a:lvl4pPr>
            <a:lvl5pPr indent="-1754504" lvl="4" marL="22860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5pPr>
            <a:lvl6pPr indent="-1754504" lvl="5" marL="27432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6pPr>
            <a:lvl7pPr indent="-1754504" lvl="6" marL="32004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7pPr>
            <a:lvl8pPr indent="-1754504" lvl="7" marL="36576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8pPr>
            <a:lvl9pPr indent="-1754504" lvl="8" marL="41148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9pPr>
          </a:lstStyle>
          <a:p/>
        </p:txBody>
      </p:sp>
      <p:sp>
        <p:nvSpPr>
          <p:cNvPr id="180" name="Google Shape;180;p17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17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17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 txBox="1"/>
          <p:nvPr>
            <p:ph type="title"/>
          </p:nvPr>
        </p:nvSpPr>
        <p:spPr>
          <a:xfrm>
            <a:off x="5190854" y="5632787"/>
            <a:ext cx="93435300" cy="234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18"/>
          <p:cNvSpPr txBox="1"/>
          <p:nvPr>
            <p:ph idx="1" type="body"/>
          </p:nvPr>
        </p:nvSpPr>
        <p:spPr>
          <a:xfrm>
            <a:off x="5190853" y="31484958"/>
            <a:ext cx="45870600" cy="131214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7180"/>
              </a:spcBef>
              <a:spcAft>
                <a:spcPts val="0"/>
              </a:spcAft>
              <a:buSzPts val="32310"/>
              <a:buNone/>
              <a:defRPr b="1" sz="35900"/>
            </a:lvl1pPr>
            <a:lvl2pPr indent="-228600" lvl="1" marL="914400" algn="l">
              <a:spcBef>
                <a:spcPts val="5940"/>
              </a:spcBef>
              <a:spcAft>
                <a:spcPts val="0"/>
              </a:spcAft>
              <a:buClr>
                <a:schemeClr val="lt1"/>
              </a:buClr>
              <a:buSzPts val="29700"/>
              <a:buFont typeface="Arial"/>
              <a:buNone/>
              <a:defRPr b="1" sz="29700"/>
            </a:lvl2pPr>
            <a:lvl3pPr indent="-228600" lvl="2" marL="1371600" algn="l">
              <a:spcBef>
                <a:spcPts val="5340"/>
              </a:spcBef>
              <a:spcAft>
                <a:spcPts val="0"/>
              </a:spcAft>
              <a:buSzPts val="24030"/>
              <a:buNone/>
              <a:defRPr b="1" sz="26700"/>
            </a:lvl3pPr>
            <a:lvl4pPr indent="-228600" lvl="3" marL="1828800" algn="l">
              <a:spcBef>
                <a:spcPts val="4760"/>
              </a:spcBef>
              <a:spcAft>
                <a:spcPts val="0"/>
              </a:spcAft>
              <a:buClr>
                <a:schemeClr val="lt1"/>
              </a:buClr>
              <a:buSzPts val="23800"/>
              <a:buFont typeface="Arial"/>
              <a:buNone/>
              <a:defRPr b="1" sz="23800"/>
            </a:lvl4pPr>
            <a:lvl5pPr indent="-228600" lvl="4" marL="22860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5pPr>
            <a:lvl6pPr indent="-228600" lvl="5" marL="27432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6pPr>
            <a:lvl7pPr indent="-228600" lvl="6" marL="32004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7pPr>
            <a:lvl8pPr indent="-228600" lvl="7" marL="36576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8pPr>
            <a:lvl9pPr indent="-228600" lvl="8" marL="41148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9pPr>
          </a:lstStyle>
          <a:p/>
        </p:txBody>
      </p:sp>
      <p:sp>
        <p:nvSpPr>
          <p:cNvPr id="186" name="Google Shape;186;p18"/>
          <p:cNvSpPr txBox="1"/>
          <p:nvPr>
            <p:ph idx="2" type="body"/>
          </p:nvPr>
        </p:nvSpPr>
        <p:spPr>
          <a:xfrm>
            <a:off x="5190853" y="44606384"/>
            <a:ext cx="45870600" cy="810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0285" lvl="0" marL="457200" algn="l">
              <a:spcBef>
                <a:spcPts val="7180"/>
              </a:spcBef>
              <a:spcAft>
                <a:spcPts val="0"/>
              </a:spcAft>
              <a:buSzPts val="32310"/>
              <a:buChar char="•"/>
              <a:defRPr sz="35900"/>
            </a:lvl1pPr>
            <a:lvl2pPr indent="-2114550" lvl="1" marL="914400" algn="l">
              <a:spcBef>
                <a:spcPts val="5940"/>
              </a:spcBef>
              <a:spcAft>
                <a:spcPts val="0"/>
              </a:spcAft>
              <a:buClr>
                <a:schemeClr val="lt1"/>
              </a:buClr>
              <a:buSzPts val="29700"/>
              <a:buFont typeface="Arial"/>
              <a:buChar char="–"/>
              <a:defRPr sz="29700"/>
            </a:lvl2pPr>
            <a:lvl3pPr indent="-1754504" lvl="2" marL="13716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3pPr>
            <a:lvl4pPr indent="-1739900" lvl="3" marL="1828800" algn="l">
              <a:spcBef>
                <a:spcPts val="4760"/>
              </a:spcBef>
              <a:spcAft>
                <a:spcPts val="0"/>
              </a:spcAft>
              <a:buClr>
                <a:schemeClr val="lt1"/>
              </a:buClr>
              <a:buSzPts val="23800"/>
              <a:buFont typeface="Arial"/>
              <a:buChar char="–"/>
              <a:defRPr sz="23800"/>
            </a:lvl4pPr>
            <a:lvl5pPr indent="-1588770" lvl="4" marL="22860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5pPr>
            <a:lvl6pPr indent="-1588770" lvl="5" marL="27432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6pPr>
            <a:lvl7pPr indent="-1588770" lvl="6" marL="32004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7pPr>
            <a:lvl8pPr indent="-1588770" lvl="7" marL="36576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8pPr>
            <a:lvl9pPr indent="-1588770" lvl="8" marL="41148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9pPr>
          </a:lstStyle>
          <a:p/>
        </p:txBody>
      </p:sp>
      <p:sp>
        <p:nvSpPr>
          <p:cNvPr id="187" name="Google Shape;187;p18"/>
          <p:cNvSpPr txBox="1"/>
          <p:nvPr>
            <p:ph idx="3" type="body"/>
          </p:nvPr>
        </p:nvSpPr>
        <p:spPr>
          <a:xfrm>
            <a:off x="52737628" y="31484958"/>
            <a:ext cx="45888600" cy="131214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7180"/>
              </a:spcBef>
              <a:spcAft>
                <a:spcPts val="0"/>
              </a:spcAft>
              <a:buSzPts val="32310"/>
              <a:buNone/>
              <a:defRPr b="1" sz="35900"/>
            </a:lvl1pPr>
            <a:lvl2pPr indent="-228600" lvl="1" marL="914400" algn="l">
              <a:spcBef>
                <a:spcPts val="5940"/>
              </a:spcBef>
              <a:spcAft>
                <a:spcPts val="0"/>
              </a:spcAft>
              <a:buClr>
                <a:schemeClr val="lt1"/>
              </a:buClr>
              <a:buSzPts val="29700"/>
              <a:buFont typeface="Arial"/>
              <a:buNone/>
              <a:defRPr b="1" sz="29700"/>
            </a:lvl2pPr>
            <a:lvl3pPr indent="-228600" lvl="2" marL="1371600" algn="l">
              <a:spcBef>
                <a:spcPts val="5340"/>
              </a:spcBef>
              <a:spcAft>
                <a:spcPts val="0"/>
              </a:spcAft>
              <a:buSzPts val="24030"/>
              <a:buNone/>
              <a:defRPr b="1" sz="26700"/>
            </a:lvl3pPr>
            <a:lvl4pPr indent="-228600" lvl="3" marL="1828800" algn="l">
              <a:spcBef>
                <a:spcPts val="4760"/>
              </a:spcBef>
              <a:spcAft>
                <a:spcPts val="0"/>
              </a:spcAft>
              <a:buClr>
                <a:schemeClr val="lt1"/>
              </a:buClr>
              <a:buSzPts val="23800"/>
              <a:buFont typeface="Arial"/>
              <a:buNone/>
              <a:defRPr b="1" sz="23800"/>
            </a:lvl4pPr>
            <a:lvl5pPr indent="-228600" lvl="4" marL="22860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5pPr>
            <a:lvl6pPr indent="-228600" lvl="5" marL="27432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6pPr>
            <a:lvl7pPr indent="-228600" lvl="6" marL="32004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7pPr>
            <a:lvl8pPr indent="-228600" lvl="7" marL="36576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8pPr>
            <a:lvl9pPr indent="-228600" lvl="8" marL="4114800" algn="l">
              <a:spcBef>
                <a:spcPts val="4760"/>
              </a:spcBef>
              <a:spcAft>
                <a:spcPts val="0"/>
              </a:spcAft>
              <a:buSzPts val="21420"/>
              <a:buNone/>
              <a:defRPr b="1" sz="23800"/>
            </a:lvl9pPr>
          </a:lstStyle>
          <a:p/>
        </p:txBody>
      </p:sp>
      <p:sp>
        <p:nvSpPr>
          <p:cNvPr id="188" name="Google Shape;188;p18"/>
          <p:cNvSpPr txBox="1"/>
          <p:nvPr>
            <p:ph idx="4" type="body"/>
          </p:nvPr>
        </p:nvSpPr>
        <p:spPr>
          <a:xfrm>
            <a:off x="52737628" y="44606384"/>
            <a:ext cx="45888600" cy="810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0285" lvl="0" marL="457200" algn="l">
              <a:spcBef>
                <a:spcPts val="7180"/>
              </a:spcBef>
              <a:spcAft>
                <a:spcPts val="0"/>
              </a:spcAft>
              <a:buSzPts val="32310"/>
              <a:buChar char="•"/>
              <a:defRPr sz="35900"/>
            </a:lvl1pPr>
            <a:lvl2pPr indent="-2114550" lvl="1" marL="914400" algn="l">
              <a:spcBef>
                <a:spcPts val="5940"/>
              </a:spcBef>
              <a:spcAft>
                <a:spcPts val="0"/>
              </a:spcAft>
              <a:buClr>
                <a:schemeClr val="lt1"/>
              </a:buClr>
              <a:buSzPts val="29700"/>
              <a:buFont typeface="Arial"/>
              <a:buChar char="–"/>
              <a:defRPr sz="29700"/>
            </a:lvl2pPr>
            <a:lvl3pPr indent="-1754504" lvl="2" marL="1371600" algn="l">
              <a:spcBef>
                <a:spcPts val="5340"/>
              </a:spcBef>
              <a:spcAft>
                <a:spcPts val="0"/>
              </a:spcAft>
              <a:buSzPts val="24030"/>
              <a:buChar char="•"/>
              <a:defRPr sz="26700"/>
            </a:lvl3pPr>
            <a:lvl4pPr indent="-1739900" lvl="3" marL="1828800" algn="l">
              <a:spcBef>
                <a:spcPts val="4760"/>
              </a:spcBef>
              <a:spcAft>
                <a:spcPts val="0"/>
              </a:spcAft>
              <a:buClr>
                <a:schemeClr val="lt1"/>
              </a:buClr>
              <a:buSzPts val="23800"/>
              <a:buFont typeface="Arial"/>
              <a:buChar char="–"/>
              <a:defRPr sz="23800"/>
            </a:lvl4pPr>
            <a:lvl5pPr indent="-1588770" lvl="4" marL="22860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5pPr>
            <a:lvl6pPr indent="-1588770" lvl="5" marL="27432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6pPr>
            <a:lvl7pPr indent="-1588770" lvl="6" marL="32004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7pPr>
            <a:lvl8pPr indent="-1588770" lvl="7" marL="36576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8pPr>
            <a:lvl9pPr indent="-1588770" lvl="8" marL="4114800" algn="l">
              <a:spcBef>
                <a:spcPts val="4760"/>
              </a:spcBef>
              <a:spcAft>
                <a:spcPts val="0"/>
              </a:spcAft>
              <a:buSzPts val="21420"/>
              <a:buChar char="•"/>
              <a:defRPr sz="23800"/>
            </a:lvl9pPr>
          </a:lstStyle>
          <a:p/>
        </p:txBody>
      </p:sp>
      <p:sp>
        <p:nvSpPr>
          <p:cNvPr id="189" name="Google Shape;189;p18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18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18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/>
          <p:nvPr>
            <p:ph type="title"/>
          </p:nvPr>
        </p:nvSpPr>
        <p:spPr>
          <a:xfrm>
            <a:off x="1643675" y="1705465"/>
            <a:ext cx="29631000" cy="70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19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19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19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20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20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1"/>
          <p:cNvSpPr txBox="1"/>
          <p:nvPr>
            <p:ph type="title"/>
          </p:nvPr>
        </p:nvSpPr>
        <p:spPr>
          <a:xfrm>
            <a:off x="5190859" y="5600217"/>
            <a:ext cx="34155000" cy="238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21"/>
          <p:cNvSpPr txBox="1"/>
          <p:nvPr>
            <p:ph idx="1" type="body"/>
          </p:nvPr>
        </p:nvSpPr>
        <p:spPr>
          <a:xfrm>
            <a:off x="40589587" y="5600229"/>
            <a:ext cx="58036500" cy="1200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948940" lvl="0" marL="457200" algn="l">
              <a:spcBef>
                <a:spcPts val="9520"/>
              </a:spcBef>
              <a:spcAft>
                <a:spcPts val="0"/>
              </a:spcAft>
              <a:buSzPts val="42840"/>
              <a:buChar char="•"/>
              <a:defRPr sz="47600"/>
            </a:lvl1pPr>
            <a:lvl2pPr indent="-2876550" lvl="1" marL="914400" algn="l">
              <a:spcBef>
                <a:spcPts val="8340"/>
              </a:spcBef>
              <a:spcAft>
                <a:spcPts val="0"/>
              </a:spcAft>
              <a:buClr>
                <a:schemeClr val="lt1"/>
              </a:buClr>
              <a:buSzPts val="41700"/>
              <a:buFont typeface="Arial"/>
              <a:buChar char="–"/>
              <a:defRPr sz="41700"/>
            </a:lvl2pPr>
            <a:lvl3pPr indent="-2280285" lvl="2" marL="1371600" algn="l">
              <a:spcBef>
                <a:spcPts val="7180"/>
              </a:spcBef>
              <a:spcAft>
                <a:spcPts val="0"/>
              </a:spcAft>
              <a:buSzPts val="32310"/>
              <a:buChar char="•"/>
              <a:defRPr sz="35900"/>
            </a:lvl3pPr>
            <a:lvl4pPr indent="-2114550" lvl="3" marL="1828800" algn="l">
              <a:spcBef>
                <a:spcPts val="5940"/>
              </a:spcBef>
              <a:spcAft>
                <a:spcPts val="0"/>
              </a:spcAft>
              <a:buClr>
                <a:schemeClr val="lt1"/>
              </a:buClr>
              <a:buSzPts val="29700"/>
              <a:buFont typeface="Arial"/>
              <a:buChar char="–"/>
              <a:defRPr sz="29700"/>
            </a:lvl4pPr>
            <a:lvl5pPr indent="-1925954" lvl="4" marL="22860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5pPr>
            <a:lvl6pPr indent="-1925954" lvl="5" marL="27432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6pPr>
            <a:lvl7pPr indent="-1925954" lvl="6" marL="32004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7pPr>
            <a:lvl8pPr indent="-1925954" lvl="7" marL="36576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8pPr>
            <a:lvl9pPr indent="-1925954" lvl="8" marL="4114800" algn="l">
              <a:spcBef>
                <a:spcPts val="5940"/>
              </a:spcBef>
              <a:spcAft>
                <a:spcPts val="0"/>
              </a:spcAft>
              <a:buSzPts val="26730"/>
              <a:buChar char="•"/>
              <a:defRPr sz="29700"/>
            </a:lvl9pPr>
          </a:lstStyle>
          <a:p/>
        </p:txBody>
      </p:sp>
      <p:sp>
        <p:nvSpPr>
          <p:cNvPr id="204" name="Google Shape;204;p21"/>
          <p:cNvSpPr txBox="1"/>
          <p:nvPr>
            <p:ph idx="2" type="body"/>
          </p:nvPr>
        </p:nvSpPr>
        <p:spPr>
          <a:xfrm>
            <a:off x="5190859" y="29433715"/>
            <a:ext cx="34155000" cy="96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1pPr>
            <a:lvl2pPr indent="-228600" lvl="1" marL="914400" algn="l">
              <a:spcBef>
                <a:spcPts val="3580"/>
              </a:spcBef>
              <a:spcAft>
                <a:spcPts val="0"/>
              </a:spcAft>
              <a:buClr>
                <a:schemeClr val="lt1"/>
              </a:buClr>
              <a:buSzPts val="17900"/>
              <a:buFont typeface="Arial"/>
              <a:buNone/>
              <a:defRPr sz="17900"/>
            </a:lvl2pPr>
            <a:lvl3pPr indent="-228600" lvl="2" marL="1371600" algn="l">
              <a:spcBef>
                <a:spcPts val="3000"/>
              </a:spcBef>
              <a:spcAft>
                <a:spcPts val="0"/>
              </a:spcAft>
              <a:buSzPts val="13500"/>
              <a:buNone/>
              <a:defRPr sz="15000"/>
            </a:lvl3pPr>
            <a:lvl4pPr indent="-228600" lvl="3" marL="1828800" algn="l">
              <a:spcBef>
                <a:spcPts val="2680"/>
              </a:spcBef>
              <a:spcAft>
                <a:spcPts val="0"/>
              </a:spcAft>
              <a:buClr>
                <a:schemeClr val="lt1"/>
              </a:buClr>
              <a:buSzPts val="13400"/>
              <a:buFont typeface="Arial"/>
              <a:buNone/>
              <a:defRPr sz="13400"/>
            </a:lvl4pPr>
            <a:lvl5pPr indent="-228600" lvl="4" marL="22860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5pPr>
            <a:lvl6pPr indent="-228600" lvl="5" marL="27432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6pPr>
            <a:lvl7pPr indent="-228600" lvl="6" marL="32004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7pPr>
            <a:lvl8pPr indent="-228600" lvl="7" marL="36576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8pPr>
            <a:lvl9pPr indent="-228600" lvl="8" marL="41148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9pPr>
          </a:lstStyle>
          <a:p/>
        </p:txBody>
      </p:sp>
      <p:sp>
        <p:nvSpPr>
          <p:cNvPr id="205" name="Google Shape;205;p21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21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21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7788730" y="43695045"/>
            <a:ext cx="88239600" cy="301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572016" y="79706814"/>
            <a:ext cx="72672900" cy="359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lvl="0" algn="ctr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Font typeface="Arial"/>
              <a:buNone/>
              <a:defRPr/>
            </a:lvl1pPr>
            <a:lvl2pPr lvl="1" algn="ctr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None/>
              <a:defRPr/>
            </a:lvl2pPr>
            <a:lvl3pPr lvl="2" algn="ctr">
              <a:spcBef>
                <a:spcPts val="2220"/>
              </a:spcBef>
              <a:spcAft>
                <a:spcPts val="0"/>
              </a:spcAft>
              <a:buClr>
                <a:schemeClr val="dk1"/>
              </a:buClr>
              <a:buSzPts val="11100"/>
              <a:buFont typeface="Arial"/>
              <a:buNone/>
              <a:defRPr/>
            </a:lvl3pPr>
            <a:lvl4pPr lvl="3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None/>
              <a:defRPr/>
            </a:lvl4pPr>
            <a:lvl5pPr lvl="4" algn="ctr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None/>
              <a:defRPr/>
            </a:lvl5pPr>
            <a:lvl6pPr lvl="5" algn="ctr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None/>
              <a:defRPr/>
            </a:lvl6pPr>
            <a:lvl7pPr lvl="6" algn="ctr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None/>
              <a:defRPr/>
            </a:lvl7pPr>
            <a:lvl8pPr lvl="7" algn="ctr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None/>
              <a:defRPr/>
            </a:lvl8pPr>
            <a:lvl9pPr lvl="8" algn="ctr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2"/>
          <p:cNvSpPr txBox="1"/>
          <p:nvPr>
            <p:ph type="title"/>
          </p:nvPr>
        </p:nvSpPr>
        <p:spPr>
          <a:xfrm>
            <a:off x="20348872" y="98459640"/>
            <a:ext cx="62290200" cy="116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22"/>
          <p:cNvSpPr/>
          <p:nvPr>
            <p:ph idx="2" type="pic"/>
          </p:nvPr>
        </p:nvSpPr>
        <p:spPr>
          <a:xfrm>
            <a:off x="20348872" y="12567932"/>
            <a:ext cx="62290200" cy="84393900"/>
          </a:xfrm>
          <a:prstGeom prst="rect">
            <a:avLst/>
          </a:prstGeom>
          <a:noFill/>
          <a:ln>
            <a:noFill/>
          </a:ln>
        </p:spPr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20348872" y="110083358"/>
            <a:ext cx="62290200" cy="165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4180"/>
              </a:spcBef>
              <a:spcAft>
                <a:spcPts val="0"/>
              </a:spcAft>
              <a:buSzPts val="18810"/>
              <a:buNone/>
              <a:defRPr sz="20900"/>
            </a:lvl1pPr>
            <a:lvl2pPr indent="-228600" lvl="1" marL="914400" algn="l">
              <a:spcBef>
                <a:spcPts val="3580"/>
              </a:spcBef>
              <a:spcAft>
                <a:spcPts val="0"/>
              </a:spcAft>
              <a:buClr>
                <a:schemeClr val="lt1"/>
              </a:buClr>
              <a:buSzPts val="17900"/>
              <a:buFont typeface="Arial"/>
              <a:buNone/>
              <a:defRPr sz="17900"/>
            </a:lvl2pPr>
            <a:lvl3pPr indent="-228600" lvl="2" marL="1371600" algn="l">
              <a:spcBef>
                <a:spcPts val="3000"/>
              </a:spcBef>
              <a:spcAft>
                <a:spcPts val="0"/>
              </a:spcAft>
              <a:buSzPts val="13500"/>
              <a:buNone/>
              <a:defRPr sz="15000"/>
            </a:lvl3pPr>
            <a:lvl4pPr indent="-228600" lvl="3" marL="1828800" algn="l">
              <a:spcBef>
                <a:spcPts val="2680"/>
              </a:spcBef>
              <a:spcAft>
                <a:spcPts val="0"/>
              </a:spcAft>
              <a:buClr>
                <a:schemeClr val="lt1"/>
              </a:buClr>
              <a:buSzPts val="13400"/>
              <a:buFont typeface="Arial"/>
              <a:buNone/>
              <a:defRPr sz="13400"/>
            </a:lvl4pPr>
            <a:lvl5pPr indent="-228600" lvl="4" marL="22860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5pPr>
            <a:lvl6pPr indent="-228600" lvl="5" marL="27432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6pPr>
            <a:lvl7pPr indent="-228600" lvl="6" marL="32004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7pPr>
            <a:lvl8pPr indent="-228600" lvl="7" marL="36576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8pPr>
            <a:lvl9pPr indent="-228600" lvl="8" marL="4114800" algn="l">
              <a:spcBef>
                <a:spcPts val="2680"/>
              </a:spcBef>
              <a:spcAft>
                <a:spcPts val="0"/>
              </a:spcAft>
              <a:buSzPts val="12060"/>
              <a:buNone/>
              <a:defRPr sz="13400"/>
            </a:lvl9pPr>
          </a:lstStyle>
          <a:p/>
        </p:txBody>
      </p:sp>
      <p:sp>
        <p:nvSpPr>
          <p:cNvPr id="212" name="Google Shape;212;p22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22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22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1643675" y="1705465"/>
            <a:ext cx="29631000" cy="70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 rot="5400000">
            <a:off x="2565775" y="8894126"/>
            <a:ext cx="27786900" cy="296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218" name="Google Shape;218;p23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3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23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 rot="5400000">
            <a:off x="26923503" y="54041707"/>
            <a:ext cx="120046500" cy="233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24"/>
          <p:cNvSpPr txBox="1"/>
          <p:nvPr>
            <p:ph idx="1" type="body"/>
          </p:nvPr>
        </p:nvSpPr>
        <p:spPr>
          <a:xfrm rot="5400000">
            <a:off x="-20659315" y="31548007"/>
            <a:ext cx="120046500" cy="683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224" name="Google Shape;224;p24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24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24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1643675" y="3370361"/>
            <a:ext cx="29631000" cy="618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1643675" y="9816176"/>
            <a:ext cx="29631000" cy="293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202389" y="90384113"/>
            <a:ext cx="88245000" cy="279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3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202389" y="59614500"/>
            <a:ext cx="88245000" cy="307695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/>
            </a:lvl1pPr>
            <a:lvl2pPr indent="-228600" lvl="1" marL="9144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sz="5900"/>
            </a:lvl2pPr>
            <a:lvl3pPr indent="-228600" lvl="2" marL="1371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/>
            </a:lvl3pPr>
            <a:lvl4pPr indent="-228600" lvl="3" marL="18288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4pPr>
            <a:lvl5pPr indent="-228600" lvl="4" marL="22860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5pPr>
            <a:lvl6pPr indent="-228600" lvl="5" marL="27432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6pPr>
            <a:lvl7pPr indent="-228600" lvl="6" marL="32004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7pPr>
            <a:lvl8pPr indent="-228600" lvl="7" marL="3657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8pPr>
            <a:lvl9pPr indent="-228600" lvl="8" marL="41148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1643675" y="3370361"/>
            <a:ext cx="29631000" cy="618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5192488" y="32819532"/>
            <a:ext cx="46454700" cy="980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806450" lvl="0" marL="4572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/>
            </a:lvl1pPr>
            <a:lvl2pPr indent="-7239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–"/>
              <a:defRPr sz="7800"/>
            </a:lvl2pPr>
            <a:lvl3pPr indent="-641350" lvl="2" marL="1371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/>
            </a:lvl3pPr>
            <a:lvl4pPr indent="-603250" lvl="3" marL="18288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–"/>
              <a:defRPr sz="5900"/>
            </a:lvl4pPr>
            <a:lvl5pPr indent="-603250" lvl="4" marL="22860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5pPr>
            <a:lvl6pPr indent="-603250" lvl="5" marL="27432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6pPr>
            <a:lvl7pPr indent="-603250" lvl="6" marL="32004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7pPr>
            <a:lvl8pPr indent="-603250" lvl="7" marL="3657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8pPr>
            <a:lvl9pPr indent="-603250" lvl="8" marL="41148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52169788" y="32819532"/>
            <a:ext cx="46454700" cy="980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806450" lvl="0" marL="4572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/>
            </a:lvl1pPr>
            <a:lvl2pPr indent="-7239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–"/>
              <a:defRPr sz="7800"/>
            </a:lvl2pPr>
            <a:lvl3pPr indent="-641350" lvl="2" marL="1371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/>
            </a:lvl3pPr>
            <a:lvl4pPr indent="-603250" lvl="3" marL="18288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–"/>
              <a:defRPr sz="5900"/>
            </a:lvl4pPr>
            <a:lvl5pPr indent="-603250" lvl="4" marL="22860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5pPr>
            <a:lvl6pPr indent="-603250" lvl="5" marL="27432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6pPr>
            <a:lvl7pPr indent="-603250" lvl="6" marL="32004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7pPr>
            <a:lvl8pPr indent="-603250" lvl="7" marL="3657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8pPr>
            <a:lvl9pPr indent="-603250" lvl="8" marL="41148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»"/>
              <a:defRPr sz="5900"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5192488" y="5633361"/>
            <a:ext cx="93432000" cy="2344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5192488" y="31484217"/>
            <a:ext cx="45867000" cy="131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 b="1" sz="7800"/>
            </a:lvl1pPr>
            <a:lvl2pPr indent="-228600" lvl="1" marL="9144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b="1" sz="6500"/>
            </a:lvl2pPr>
            <a:lvl3pPr indent="-228600" lvl="2" marL="1371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b="1" sz="5900"/>
            </a:lvl3pPr>
            <a:lvl4pPr indent="-228600" lvl="3" marL="1828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4pPr>
            <a:lvl5pPr indent="-228600" lvl="4" marL="22860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5pPr>
            <a:lvl6pPr indent="-228600" lvl="5" marL="27432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6pPr>
            <a:lvl7pPr indent="-228600" lvl="6" marL="32004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7pPr>
            <a:lvl8pPr indent="-228600" lvl="7" marL="3657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8pPr>
            <a:lvl9pPr indent="-228600" lvl="8" marL="4114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5192488" y="44607856"/>
            <a:ext cx="45867000" cy="81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723900" lvl="0" marL="4572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sz="7800"/>
            </a:lvl1pPr>
            <a:lvl2pPr indent="-641350" lvl="1" marL="9144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/>
            </a:lvl2pPr>
            <a:lvl3pPr indent="-603250" lvl="2" marL="1371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•"/>
              <a:defRPr sz="5900"/>
            </a:lvl3pPr>
            <a:lvl4pPr indent="-558800" lvl="3" marL="1828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/>
            </a:lvl4pPr>
            <a:lvl5pPr indent="-558800" lvl="4" marL="22860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5pPr>
            <a:lvl6pPr indent="-558800" lvl="5" marL="27432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6pPr>
            <a:lvl7pPr indent="-558800" lvl="6" marL="32004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7pPr>
            <a:lvl8pPr indent="-558800" lvl="7" marL="3657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8pPr>
            <a:lvl9pPr indent="-558800" lvl="8" marL="4114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9pPr>
          </a:lstStyle>
          <a:p/>
        </p:txBody>
      </p:sp>
      <p:sp>
        <p:nvSpPr>
          <p:cNvPr id="42" name="Google Shape;42;p7"/>
          <p:cNvSpPr txBox="1"/>
          <p:nvPr>
            <p:ph idx="3" type="body"/>
          </p:nvPr>
        </p:nvSpPr>
        <p:spPr>
          <a:xfrm>
            <a:off x="52735845" y="31484217"/>
            <a:ext cx="45888600" cy="131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 b="1" sz="7800"/>
            </a:lvl1pPr>
            <a:lvl2pPr indent="-228600" lvl="1" marL="9144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b="1" sz="6500"/>
            </a:lvl2pPr>
            <a:lvl3pPr indent="-228600" lvl="2" marL="1371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b="1" sz="5900"/>
            </a:lvl3pPr>
            <a:lvl4pPr indent="-228600" lvl="3" marL="1828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4pPr>
            <a:lvl5pPr indent="-228600" lvl="4" marL="22860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5pPr>
            <a:lvl6pPr indent="-228600" lvl="5" marL="27432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6pPr>
            <a:lvl7pPr indent="-228600" lvl="6" marL="32004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7pPr>
            <a:lvl8pPr indent="-228600" lvl="7" marL="3657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8pPr>
            <a:lvl9pPr indent="-228600" lvl="8" marL="4114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1" sz="5200"/>
            </a:lvl9pPr>
          </a:lstStyle>
          <a:p/>
        </p:txBody>
      </p:sp>
      <p:sp>
        <p:nvSpPr>
          <p:cNvPr id="43" name="Google Shape;43;p7"/>
          <p:cNvSpPr txBox="1"/>
          <p:nvPr>
            <p:ph idx="4" type="body"/>
          </p:nvPr>
        </p:nvSpPr>
        <p:spPr>
          <a:xfrm>
            <a:off x="52735845" y="44607856"/>
            <a:ext cx="45888600" cy="81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723900" lvl="0" marL="4572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sz="7800"/>
            </a:lvl1pPr>
            <a:lvl2pPr indent="-641350" lvl="1" marL="9144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/>
            </a:lvl2pPr>
            <a:lvl3pPr indent="-603250" lvl="2" marL="1371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•"/>
              <a:defRPr sz="5900"/>
            </a:lvl3pPr>
            <a:lvl4pPr indent="-558800" lvl="3" marL="1828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/>
            </a:lvl4pPr>
            <a:lvl5pPr indent="-558800" lvl="4" marL="22860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5pPr>
            <a:lvl6pPr indent="-558800" lvl="5" marL="27432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6pPr>
            <a:lvl7pPr indent="-558800" lvl="6" marL="32004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7pPr>
            <a:lvl8pPr indent="-558800" lvl="7" marL="3657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8pPr>
            <a:lvl9pPr indent="-558800" lvl="8" marL="41148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1643675" y="3370361"/>
            <a:ext cx="29631000" cy="618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5192488" y="5602062"/>
            <a:ext cx="34153800" cy="238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40587388" y="5602064"/>
            <a:ext cx="58037100" cy="1200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889000" lvl="0" marL="457200" algn="l"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•"/>
              <a:defRPr sz="10400"/>
            </a:lvl1pPr>
            <a:lvl2pPr indent="-806450" lvl="1" marL="9144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/>
            </a:lvl2pPr>
            <a:lvl3pPr indent="-723900" lvl="2" marL="13716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sz="7800"/>
            </a:lvl3pPr>
            <a:lvl4pPr indent="-641350" lvl="3" marL="18288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/>
            </a:lvl4pPr>
            <a:lvl5pPr indent="-641350" lvl="4" marL="22860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/>
            </a:lvl5pPr>
            <a:lvl6pPr indent="-641350" lvl="5" marL="27432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/>
            </a:lvl6pPr>
            <a:lvl7pPr indent="-641350" lvl="6" marL="32004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/>
            </a:lvl7pPr>
            <a:lvl8pPr indent="-641350" lvl="7" marL="3657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/>
            </a:lvl8pPr>
            <a:lvl9pPr indent="-641350" lvl="8" marL="41148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5192488" y="29434304"/>
            <a:ext cx="34153800" cy="962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1pPr>
            <a:lvl2pPr indent="-228600" lvl="1" marL="9144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/>
            </a:lvl2pPr>
            <a:lvl3pPr indent="-228600" lvl="2" marL="1371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/>
            </a:lvl3pPr>
            <a:lvl4pPr indent="-228600" lvl="3" marL="1828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4pPr>
            <a:lvl5pPr indent="-228600" lvl="4" marL="22860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5pPr>
            <a:lvl6pPr indent="-228600" lvl="5" marL="27432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6pPr>
            <a:lvl7pPr indent="-228600" lvl="6" marL="32004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7pPr>
            <a:lvl8pPr indent="-228600" lvl="7" marL="3657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8pPr>
            <a:lvl9pPr indent="-228600" lvl="8" marL="4114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20350844" y="98458594"/>
            <a:ext cx="62288100" cy="116265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/>
          <p:nvPr>
            <p:ph idx="2" type="pic"/>
          </p:nvPr>
        </p:nvSpPr>
        <p:spPr>
          <a:xfrm>
            <a:off x="20350844" y="12565521"/>
            <a:ext cx="62288100" cy="843960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20350844" y="110085222"/>
            <a:ext cx="62288100" cy="165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228600" lvl="0" marL="4572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/>
            </a:lvl1pPr>
            <a:lvl2pPr indent="-228600" lvl="1" marL="9144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/>
            </a:lvl2pPr>
            <a:lvl3pPr indent="-228600" lvl="2" marL="1371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/>
            </a:lvl3pPr>
            <a:lvl4pPr indent="-228600" lvl="3" marL="1828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4pPr>
            <a:lvl5pPr indent="-228600" lvl="4" marL="22860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5pPr>
            <a:lvl6pPr indent="-228600" lvl="5" marL="27432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6pPr>
            <a:lvl7pPr indent="-228600" lvl="6" marL="32004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7pPr>
            <a:lvl8pPr indent="-228600" lvl="7" marL="3657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8pPr>
            <a:lvl9pPr indent="-228600" lvl="8" marL="41148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/>
            </a:lvl9pPr>
          </a:lstStyle>
          <a:p/>
        </p:txBody>
      </p:sp>
      <p:sp>
        <p:nvSpPr>
          <p:cNvPr id="60" name="Google Shape;60;p10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643675" y="3370361"/>
            <a:ext cx="29631000" cy="618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643675" y="9816176"/>
            <a:ext cx="29631000" cy="293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1162050" lvl="0" marL="457200" marR="0" rtl="0" algn="l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Font typeface="Arial"/>
              <a:buChar char="•"/>
              <a:defRPr b="0" i="0" sz="14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35050" lvl="1" marL="914400" marR="0" rtl="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–"/>
              <a:defRPr b="0" i="0" sz="1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933450" lvl="2" marL="1371600" marR="0" rtl="0" algn="l">
              <a:spcBef>
                <a:spcPts val="2220"/>
              </a:spcBef>
              <a:spcAft>
                <a:spcPts val="0"/>
              </a:spcAft>
              <a:buClr>
                <a:schemeClr val="dk1"/>
              </a:buClr>
              <a:buSzPts val="11100"/>
              <a:buFont typeface="Arial"/>
              <a:buChar char="•"/>
              <a:defRPr b="0" i="0" sz="1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06450" lvl="3" marL="1828800" marR="0" rtl="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b="0" i="0" sz="9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06450" lvl="4" marL="2286000" marR="0" rtl="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b="0" i="0" sz="9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114550" lvl="5" marL="2743200" marR="0" rtl="0" algn="l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Char char="»"/>
              <a:defRPr b="0" i="0" sz="2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114550" lvl="6" marL="3200400" marR="0" rtl="0" algn="l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Char char="»"/>
              <a:defRPr b="0" i="0" sz="2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114550" lvl="7" marL="3657600" marR="0" rtl="0" algn="l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Char char="»"/>
              <a:defRPr b="0" i="0" sz="2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114550" lvl="8" marL="4114800" marR="0" rtl="0" algn="l">
              <a:spcBef>
                <a:spcPts val="5940"/>
              </a:spcBef>
              <a:spcAft>
                <a:spcPts val="0"/>
              </a:spcAft>
              <a:buClr>
                <a:schemeClr val="dk1"/>
              </a:buClr>
              <a:buSzPts val="29700"/>
              <a:buFont typeface="Arial"/>
              <a:buChar char="»"/>
              <a:defRPr b="0" i="0" sz="2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1686840" y="39141434"/>
            <a:ext cx="103644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12051318" y="39141434"/>
            <a:ext cx="4663500" cy="203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03A1E"/>
            </a:gs>
            <a:gs pos="100000">
              <a:schemeClr val="dk2"/>
            </a:gs>
          </a:gsLst>
          <a:lin ang="2700000" scaled="0"/>
        </a:gra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13"/>
          <p:cNvGrpSpPr/>
          <p:nvPr/>
        </p:nvGrpSpPr>
        <p:grpSpPr>
          <a:xfrm>
            <a:off x="0" y="0"/>
            <a:ext cx="32918400" cy="42051490"/>
            <a:chOff x="0" y="0"/>
            <a:chExt cx="5760" cy="4319"/>
          </a:xfrm>
        </p:grpSpPr>
        <p:sp>
          <p:nvSpPr>
            <p:cNvPr id="74" name="Google Shape;74;p13"/>
            <p:cNvSpPr/>
            <p:nvPr/>
          </p:nvSpPr>
          <p:spPr>
            <a:xfrm>
              <a:off x="0" y="12"/>
              <a:ext cx="5758" cy="3273"/>
            </a:xfrm>
            <a:custGeom>
              <a:rect b="b" l="l" r="r" t="t"/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3A4523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91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49" y="0"/>
              <a:ext cx="5610" cy="3243"/>
            </a:xfrm>
            <a:custGeom>
              <a:rect b="b" l="l" r="r" t="t"/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424F2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91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0" y="3433"/>
              <a:ext cx="4038" cy="191"/>
            </a:xfrm>
            <a:custGeom>
              <a:rect b="b" l="l" r="r" t="t"/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3F4B26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91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4038" y="3577"/>
              <a:ext cx="1720" cy="65"/>
            </a:xfrm>
            <a:custGeom>
              <a:rect b="b" l="l" r="r" t="t"/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0" y="3726"/>
              <a:ext cx="4784" cy="329"/>
            </a:xfrm>
            <a:custGeom>
              <a:rect b="b" l="l" r="r" t="t"/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4C5B2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784" y="3702"/>
              <a:ext cx="974" cy="101"/>
            </a:xfrm>
            <a:custGeom>
              <a:rect b="b" l="l" r="r" t="t"/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619" y="3815"/>
              <a:ext cx="2139" cy="198"/>
            </a:xfrm>
            <a:custGeom>
              <a:rect b="b" l="l" r="r" t="t"/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0" y="3971"/>
              <a:ext cx="3619" cy="348"/>
            </a:xfrm>
            <a:custGeom>
              <a:rect b="b" l="l" r="r" t="t"/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48562C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097" y="4043"/>
              <a:ext cx="2514" cy="276"/>
            </a:xfrm>
            <a:custGeom>
              <a:rect b="b" l="l" r="r" t="t"/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4354" y="3869"/>
              <a:ext cx="1404" cy="378"/>
            </a:xfrm>
            <a:custGeom>
              <a:rect b="b" l="l" r="r" t="t"/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606D47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030" y="3151"/>
              <a:ext cx="728" cy="240"/>
            </a:xfrm>
            <a:custGeom>
              <a:rect b="b" l="l" r="r" t="t"/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0" y="1486"/>
              <a:ext cx="5030" cy="1671"/>
            </a:xfrm>
            <a:custGeom>
              <a:rect b="b" l="l" r="r" t="t"/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3F4B2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030" y="3049"/>
              <a:ext cx="728" cy="318"/>
            </a:xfrm>
            <a:custGeom>
              <a:rect b="b" l="l" r="r" t="t"/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0" y="916"/>
              <a:ext cx="5030" cy="2187"/>
            </a:xfrm>
            <a:custGeom>
              <a:rect b="b" l="l" r="r" t="t"/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3B4724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2294" y="0"/>
              <a:ext cx="3159" cy="2725"/>
            </a:xfrm>
            <a:custGeom>
              <a:rect b="b" l="l" r="r" t="t"/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7542C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5435" y="2702"/>
              <a:ext cx="323" cy="299"/>
            </a:xfrm>
            <a:custGeom>
              <a:rect b="b" l="l" r="r" t="t"/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697554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5477" y="2588"/>
              <a:ext cx="281" cy="335"/>
            </a:xfrm>
            <a:custGeom>
              <a:rect b="b" l="l" r="r" t="t"/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454" y="0"/>
              <a:ext cx="3119" cy="2678"/>
            </a:xfrm>
            <a:custGeom>
              <a:rect b="b" l="l" r="r" t="t"/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B4624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626" y="2534"/>
              <a:ext cx="132" cy="132"/>
            </a:xfrm>
            <a:custGeom>
              <a:rect b="b" l="l" r="r" t="t"/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112" y="0"/>
              <a:ext cx="2510" cy="2534"/>
            </a:xfrm>
            <a:custGeom>
              <a:rect b="b" l="l" r="r" t="t"/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E4926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488" y="0"/>
              <a:ext cx="2198" cy="2480"/>
            </a:xfrm>
            <a:custGeom>
              <a:rect b="b" l="l" r="r" t="t"/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04D27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5674" y="2474"/>
              <a:ext cx="84" cy="96"/>
            </a:xfrm>
            <a:custGeom>
              <a:rect b="b" l="l" r="r" t="t"/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727C60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5603" y="850"/>
              <a:ext cx="155" cy="516"/>
            </a:xfrm>
            <a:custGeom>
              <a:rect b="b" l="l" r="r" t="t"/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5107" y="0"/>
              <a:ext cx="573" cy="1042"/>
            </a:xfrm>
            <a:custGeom>
              <a:rect b="b" l="l" r="r" t="t"/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B472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5411" y="0"/>
              <a:ext cx="341" cy="796"/>
            </a:xfrm>
            <a:custGeom>
              <a:rect b="b" l="l" r="r" t="t"/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3D492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5698" y="653"/>
              <a:ext cx="60" cy="311"/>
            </a:xfrm>
            <a:custGeom>
              <a:rect b="b" l="l" r="r" t="t"/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2" y="1601"/>
              <a:ext cx="5752" cy="1864"/>
            </a:xfrm>
            <a:custGeom>
              <a:rect b="b" l="l" r="r" t="t"/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44512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754" y="3483"/>
              <a:ext cx="6" cy="6"/>
            </a:xfrm>
            <a:custGeom>
              <a:rect b="b" l="l" r="r" t="t"/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" y="2152"/>
              <a:ext cx="5752" cy="1337"/>
            </a:xfrm>
            <a:custGeom>
              <a:rect b="b" l="l" r="r" t="t"/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424F2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2" y="3177"/>
              <a:ext cx="5752" cy="414"/>
            </a:xfrm>
            <a:custGeom>
              <a:rect b="b" l="l" r="r" t="t"/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4D5C30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1297" y="0"/>
              <a:ext cx="4457" cy="3177"/>
            </a:xfrm>
            <a:custGeom>
              <a:rect b="b" l="l" r="r" t="t"/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3C4825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321" y="0"/>
              <a:ext cx="2433" cy="2614"/>
            </a:xfrm>
            <a:custGeom>
              <a:rect b="b" l="l" r="r" t="t"/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D5C30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950" y="0"/>
              <a:ext cx="1804" cy="2464"/>
            </a:xfrm>
            <a:custGeom>
              <a:rect b="b" l="l" r="r" t="t"/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404D27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4519" y="0"/>
              <a:ext cx="1235" cy="2074"/>
            </a:xfrm>
            <a:custGeom>
              <a:rect b="b" l="l" r="r" t="t"/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14D2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694" y="0"/>
              <a:ext cx="1060" cy="1936"/>
            </a:xfrm>
            <a:custGeom>
              <a:rect b="b" l="l" r="r" t="t"/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8562C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981" y="0"/>
              <a:ext cx="773" cy="1487"/>
            </a:xfrm>
            <a:custGeom>
              <a:rect b="b" l="l" r="r" t="t"/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4B592E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10" name="Google Shape;110;p13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0" y="1632"/>
                <a:ext cx="3670" cy="1313"/>
              </a:xfrm>
              <a:custGeom>
                <a:rect b="b" l="l" r="r" t="t"/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48562C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rect b="b" l="l" r="r" t="t"/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727C60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91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sp>
        <p:nvSpPr>
          <p:cNvPr id="113" name="Google Shape;113;p13"/>
          <p:cNvSpPr txBox="1"/>
          <p:nvPr>
            <p:ph type="title"/>
          </p:nvPr>
        </p:nvSpPr>
        <p:spPr>
          <a:xfrm>
            <a:off x="1643675" y="1705465"/>
            <a:ext cx="29631000" cy="70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5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3"/>
          <p:cNvSpPr txBox="1"/>
          <p:nvPr>
            <p:ph idx="1" type="body"/>
          </p:nvPr>
        </p:nvSpPr>
        <p:spPr>
          <a:xfrm>
            <a:off x="1643675" y="9816176"/>
            <a:ext cx="29631000" cy="277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208725" lIns="417450" spcFirstLastPara="1" rIns="417450" wrap="square" tIns="208725">
            <a:noAutofit/>
          </a:bodyPr>
          <a:lstStyle>
            <a:lvl1pPr indent="-1068705" lvl="0" marL="457200" marR="0" rtl="0" algn="l">
              <a:spcBef>
                <a:spcPts val="2940"/>
              </a:spcBef>
              <a:spcAft>
                <a:spcPts val="0"/>
              </a:spcAft>
              <a:buClr>
                <a:schemeClr val="hlink"/>
              </a:buClr>
              <a:buSzPts val="13230"/>
              <a:buFont typeface="Noto Sans Symbols"/>
              <a:buChar char="•"/>
              <a:defRPr b="0" i="0" sz="14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35050" lvl="1" marL="914400" marR="0" rtl="0" algn="l">
              <a:spcBef>
                <a:spcPts val="2540"/>
              </a:spcBef>
              <a:spcAft>
                <a:spcPts val="0"/>
              </a:spcAft>
              <a:buClr>
                <a:schemeClr val="lt1"/>
              </a:buClr>
              <a:buSzPts val="12700"/>
              <a:buFont typeface="Arial"/>
              <a:buChar char="–"/>
              <a:defRPr b="0" i="0" sz="1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62964" lvl="2" marL="1371600" marR="0" rtl="0" algn="l">
              <a:spcBef>
                <a:spcPts val="2220"/>
              </a:spcBef>
              <a:spcAft>
                <a:spcPts val="0"/>
              </a:spcAft>
              <a:buClr>
                <a:schemeClr val="accent2"/>
              </a:buClr>
              <a:buSzPts val="9990"/>
              <a:buFont typeface="Noto Sans Symbols"/>
              <a:buChar char="•"/>
              <a:defRPr b="0" i="0" sz="1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06450" lvl="3" marL="1828800" marR="0" rtl="0" algn="l">
              <a:spcBef>
                <a:spcPts val="1820"/>
              </a:spcBef>
              <a:spcAft>
                <a:spcPts val="0"/>
              </a:spcAft>
              <a:buClr>
                <a:schemeClr val="lt1"/>
              </a:buClr>
              <a:buSzPts val="9100"/>
              <a:buFont typeface="Arial"/>
              <a:buChar char="–"/>
              <a:defRPr b="0" i="0" sz="9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48664" lvl="4" marL="2286000" marR="0" rtl="0" algn="l">
              <a:spcBef>
                <a:spcPts val="1820"/>
              </a:spcBef>
              <a:spcAft>
                <a:spcPts val="0"/>
              </a:spcAft>
              <a:buClr>
                <a:schemeClr val="folHlink"/>
              </a:buClr>
              <a:buSzPts val="8190"/>
              <a:buFont typeface="Noto Sans Symbols"/>
              <a:buChar char="•"/>
              <a:defRPr b="0" i="0" sz="9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925954" lvl="5" marL="2743200" marR="0" rtl="0" algn="l">
              <a:spcBef>
                <a:spcPts val="5940"/>
              </a:spcBef>
              <a:spcAft>
                <a:spcPts val="0"/>
              </a:spcAft>
              <a:buClr>
                <a:schemeClr val="folHlink"/>
              </a:buClr>
              <a:buSzPts val="26730"/>
              <a:buFont typeface="Noto Sans Symbols"/>
              <a:buChar char="•"/>
              <a:defRPr b="0" i="0" sz="29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925954" lvl="6" marL="3200400" marR="0" rtl="0" algn="l">
              <a:spcBef>
                <a:spcPts val="5940"/>
              </a:spcBef>
              <a:spcAft>
                <a:spcPts val="0"/>
              </a:spcAft>
              <a:buClr>
                <a:schemeClr val="folHlink"/>
              </a:buClr>
              <a:buSzPts val="26730"/>
              <a:buFont typeface="Noto Sans Symbols"/>
              <a:buChar char="•"/>
              <a:defRPr b="0" i="0" sz="29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925954" lvl="7" marL="3657600" marR="0" rtl="0" algn="l">
              <a:spcBef>
                <a:spcPts val="5940"/>
              </a:spcBef>
              <a:spcAft>
                <a:spcPts val="0"/>
              </a:spcAft>
              <a:buClr>
                <a:schemeClr val="folHlink"/>
              </a:buClr>
              <a:buSzPts val="26730"/>
              <a:buFont typeface="Noto Sans Symbols"/>
              <a:buChar char="•"/>
              <a:defRPr b="0" i="0" sz="29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925954" lvl="8" marL="4114800" marR="0" rtl="0" algn="l">
              <a:spcBef>
                <a:spcPts val="5940"/>
              </a:spcBef>
              <a:spcAft>
                <a:spcPts val="0"/>
              </a:spcAft>
              <a:buClr>
                <a:schemeClr val="folHlink"/>
              </a:buClr>
              <a:buSzPts val="26730"/>
              <a:buFont typeface="Noto Sans Symbols"/>
              <a:buChar char="•"/>
              <a:defRPr b="0" i="0" sz="29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3"/>
          <p:cNvSpPr txBox="1"/>
          <p:nvPr>
            <p:ph idx="10" type="dt"/>
          </p:nvPr>
        </p:nvSpPr>
        <p:spPr>
          <a:xfrm>
            <a:off x="1643675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3"/>
          <p:cNvSpPr txBox="1"/>
          <p:nvPr>
            <p:ph idx="11" type="ftr"/>
          </p:nvPr>
        </p:nvSpPr>
        <p:spPr>
          <a:xfrm>
            <a:off x="11245020" y="38322248"/>
            <a:ext cx="104283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5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3"/>
          <p:cNvSpPr txBox="1"/>
          <p:nvPr>
            <p:ph idx="12" type="sldNum"/>
          </p:nvPr>
        </p:nvSpPr>
        <p:spPr>
          <a:xfrm>
            <a:off x="23589852" y="38295723"/>
            <a:ext cx="7684800" cy="2802300"/>
          </a:xfrm>
          <a:prstGeom prst="rect">
            <a:avLst/>
          </a:prstGeom>
          <a:noFill/>
          <a:ln>
            <a:noFill/>
          </a:ln>
        </p:spPr>
        <p:txBody>
          <a:bodyPr anchorCtr="0" anchor="b" bIns="208725" lIns="417450" spcFirstLastPara="1" rIns="417450" wrap="square" tIns="2087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55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5"/>
          <p:cNvSpPr/>
          <p:nvPr/>
        </p:nvSpPr>
        <p:spPr>
          <a:xfrm>
            <a:off x="16948670" y="14222784"/>
            <a:ext cx="13803000" cy="30927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5"/>
          <p:cNvSpPr txBox="1"/>
          <p:nvPr>
            <p:ph idx="4294967295" type="title"/>
          </p:nvPr>
        </p:nvSpPr>
        <p:spPr>
          <a:xfrm>
            <a:off x="10634505" y="1390703"/>
            <a:ext cx="12775200" cy="13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8725" lIns="417450" spcFirstLastPara="1" rIns="417450" wrap="square" tIns="20872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Poster Title</a:t>
            </a:r>
            <a:endParaRPr sz="8800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34" name="Google Shape;234;p25"/>
          <p:cNvSpPr txBox="1"/>
          <p:nvPr/>
        </p:nvSpPr>
        <p:spPr>
          <a:xfrm>
            <a:off x="208792" y="2847285"/>
            <a:ext cx="79293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first.author@first.com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5"/>
          <p:cNvSpPr txBox="1"/>
          <p:nvPr/>
        </p:nvSpPr>
        <p:spPr>
          <a:xfrm>
            <a:off x="1111528" y="5725769"/>
            <a:ext cx="14478900" cy="5441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Abstract</a:t>
            </a:r>
            <a:endParaRPr b="1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88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Abstract Text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5"/>
          <p:cNvSpPr txBox="1"/>
          <p:nvPr/>
        </p:nvSpPr>
        <p:spPr>
          <a:xfrm>
            <a:off x="16549764" y="38636883"/>
            <a:ext cx="14580600" cy="2919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References </a:t>
            </a:r>
            <a:r>
              <a:rPr b="1" i="0" lang="en-US" sz="5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(if any)</a:t>
            </a:r>
            <a:endParaRPr b="1" i="0" sz="54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[1].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[2].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5"/>
          <p:cNvSpPr txBox="1"/>
          <p:nvPr/>
        </p:nvSpPr>
        <p:spPr>
          <a:xfrm>
            <a:off x="16591201" y="32198641"/>
            <a:ext cx="14580600" cy="604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Conclusion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Conclusion Text</a:t>
            </a:r>
            <a:endParaRPr/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5"/>
          <p:cNvSpPr txBox="1"/>
          <p:nvPr/>
        </p:nvSpPr>
        <p:spPr>
          <a:xfrm>
            <a:off x="1111528" y="11564837"/>
            <a:ext cx="14582400" cy="1455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1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1 Text </a:t>
            </a:r>
            <a:endParaRPr b="1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5"/>
          <p:cNvSpPr txBox="1"/>
          <p:nvPr/>
        </p:nvSpPr>
        <p:spPr>
          <a:xfrm>
            <a:off x="16592726" y="5681534"/>
            <a:ext cx="14580600" cy="13097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3</a:t>
            </a:r>
            <a:r>
              <a:rPr b="1" i="0" lang="en-US" sz="6000" u="none" cap="none" strike="noStrike">
                <a:solidFill>
                  <a:srgbClr val="3333FF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1" i="0" sz="6000" u="none" cap="none" strike="noStrike">
              <a:solidFill>
                <a:srgbClr val="3333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3 Text </a:t>
            </a:r>
            <a:endParaRPr b="1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5"/>
          <p:cNvSpPr txBox="1"/>
          <p:nvPr/>
        </p:nvSpPr>
        <p:spPr>
          <a:xfrm>
            <a:off x="19004444" y="16927698"/>
            <a:ext cx="92874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Figure 1. Figure caption</a:t>
            </a:r>
            <a:endParaRPr b="1" i="0" sz="36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241" name="Google Shape;241;p25"/>
          <p:cNvGrpSpPr/>
          <p:nvPr/>
        </p:nvGrpSpPr>
        <p:grpSpPr>
          <a:xfrm>
            <a:off x="306162" y="152113"/>
            <a:ext cx="31957171" cy="1725181"/>
            <a:chOff x="416448" y="154759"/>
            <a:chExt cx="29251415" cy="1755195"/>
          </a:xfrm>
        </p:grpSpPr>
        <p:pic>
          <p:nvPicPr>
            <p:cNvPr id="242" name="Google Shape;242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6580983" y="181301"/>
              <a:ext cx="3086880" cy="172865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43" name="Google Shape;243;p25"/>
            <p:cNvGrpSpPr/>
            <p:nvPr/>
          </p:nvGrpSpPr>
          <p:grpSpPr>
            <a:xfrm>
              <a:off x="416448" y="154759"/>
              <a:ext cx="8915962" cy="1489167"/>
              <a:chOff x="416448" y="279294"/>
              <a:chExt cx="8915962" cy="1489167"/>
            </a:xfrm>
          </p:grpSpPr>
          <p:pic>
            <p:nvPicPr>
              <p:cNvPr id="244" name="Google Shape;244;p25"/>
              <p:cNvPicPr preferRelativeResize="0"/>
              <p:nvPr/>
            </p:nvPicPr>
            <p:blipFill rotWithShape="1">
              <a:blip r:embed="rId4">
                <a:alphaModFix/>
              </a:blip>
              <a:srcRect b="23279" l="0" r="68120" t="14791"/>
              <a:stretch/>
            </p:blipFill>
            <p:spPr>
              <a:xfrm>
                <a:off x="498645" y="279294"/>
                <a:ext cx="8072139" cy="1026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5" name="Google Shape;245;p25"/>
              <p:cNvSpPr txBox="1"/>
              <p:nvPr/>
            </p:nvSpPr>
            <p:spPr>
              <a:xfrm>
                <a:off x="416448" y="1314409"/>
                <a:ext cx="8915962" cy="4540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08725" lIns="417450" spcFirstLastPara="1" rIns="417450" wrap="square" tIns="208725">
                <a:noAutofit/>
              </a:bodyPr>
              <a:lstStyle/>
              <a:p>
                <a:pPr indent="0" lvl="0" marL="0" marR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300" u="none" cap="none" strike="noStrik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Intermountain Engineering, Technology and Computing </a:t>
                </a:r>
                <a:endParaRPr b="0" i="0" sz="2300" u="none" cap="none" strike="noStrike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46" name="Google Shape;246;p25"/>
          <p:cNvSpPr txBox="1"/>
          <p:nvPr/>
        </p:nvSpPr>
        <p:spPr>
          <a:xfrm>
            <a:off x="7942420" y="2844774"/>
            <a:ext cx="82719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second.author@second.com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5"/>
          <p:cNvSpPr txBox="1"/>
          <p:nvPr/>
        </p:nvSpPr>
        <p:spPr>
          <a:xfrm>
            <a:off x="16459199" y="2844774"/>
            <a:ext cx="78015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.author@</a:t>
            </a: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5"/>
          <p:cNvSpPr txBox="1"/>
          <p:nvPr/>
        </p:nvSpPr>
        <p:spPr>
          <a:xfrm>
            <a:off x="24535456" y="2850470"/>
            <a:ext cx="82422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fourth.author@fourtht.com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5"/>
          <p:cNvSpPr txBox="1"/>
          <p:nvPr/>
        </p:nvSpPr>
        <p:spPr>
          <a:xfrm>
            <a:off x="1138786" y="26826040"/>
            <a:ext cx="14582400" cy="14730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2</a:t>
            </a:r>
            <a:endParaRPr b="1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2 Text </a:t>
            </a:r>
            <a:endParaRPr b="1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5"/>
          <p:cNvSpPr txBox="1"/>
          <p:nvPr/>
        </p:nvSpPr>
        <p:spPr>
          <a:xfrm>
            <a:off x="16613550" y="19197432"/>
            <a:ext cx="14580600" cy="12582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4</a:t>
            </a:r>
            <a:r>
              <a:rPr b="1" i="0" lang="en-US" sz="6000" u="none" cap="none" strike="noStrike">
                <a:solidFill>
                  <a:srgbClr val="3333FF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1" i="0" sz="6000" u="none" cap="none" strike="noStrike">
              <a:solidFill>
                <a:srgbClr val="3333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4 Text </a:t>
            </a:r>
            <a:endParaRPr b="1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MITppt">
  <a:themeElements>
    <a:clrScheme name="APMC201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EBDB0"/>
      </a:accent1>
      <a:accent2>
        <a:srgbClr val="FF850D"/>
      </a:accent2>
      <a:accent3>
        <a:srgbClr val="FFFFFF"/>
      </a:accent3>
      <a:accent4>
        <a:srgbClr val="000000"/>
      </a:accent4>
      <a:accent5>
        <a:srgbClr val="DBDBD4"/>
      </a:accent5>
      <a:accent6>
        <a:srgbClr val="FF850D"/>
      </a:accent6>
      <a:hlink>
        <a:srgbClr val="000000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eam">
  <a:themeElements>
    <a:clrScheme name="Office Theme 5">
      <a:dk1>
        <a:srgbClr val="48562C"/>
      </a:dk1>
      <a:lt1>
        <a:srgbClr val="FFFFFF"/>
      </a:lt1>
      <a:dk2>
        <a:srgbClr val="546434"/>
      </a:dk2>
      <a:lt2>
        <a:srgbClr val="FFFFCC"/>
      </a:lt2>
      <a:accent1>
        <a:srgbClr val="7B8A6E"/>
      </a:accent1>
      <a:accent2>
        <a:srgbClr val="527C3A"/>
      </a:accent2>
      <a:accent3>
        <a:srgbClr val="B3B8AE"/>
      </a:accent3>
      <a:accent4>
        <a:srgbClr val="DADADA"/>
      </a:accent4>
      <a:accent5>
        <a:srgbClr val="BFC4BA"/>
      </a:accent5>
      <a:accent6>
        <a:srgbClr val="497034"/>
      </a:accent6>
      <a:hlink>
        <a:srgbClr val="55B55E"/>
      </a:hlink>
      <a:folHlink>
        <a:srgbClr val="85B3B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