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6" r:id="rId1"/>
    <p:sldMasterId id="2147484290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30267275" cy="42794238"/>
  <p:notesSz cx="29819600" cy="42341800"/>
  <p:defaultTextStyle>
    <a:defPPr>
      <a:defRPr lang="en-AU"/>
    </a:defPPr>
    <a:lvl1pPr algn="l" rtl="0" eaLnBrk="0" fontAlgn="base" hangingPunct="0">
      <a:spcBef>
        <a:spcPct val="0"/>
      </a:spcBef>
      <a:spcAft>
        <a:spcPct val="0"/>
      </a:spcAft>
      <a:defRPr sz="2300" b="1" kern="1200">
        <a:solidFill>
          <a:schemeClr val="tx1"/>
        </a:solidFill>
        <a:latin typeface="Arial" charset="0"/>
        <a:ea typeface="+mn-ea"/>
        <a:cs typeface="+mn-cs"/>
      </a:defRPr>
    </a:lvl1pPr>
    <a:lvl2pPr marL="2981325" indent="-1490663" algn="l" rtl="0" eaLnBrk="0" fontAlgn="base" hangingPunct="0">
      <a:spcBef>
        <a:spcPct val="0"/>
      </a:spcBef>
      <a:spcAft>
        <a:spcPct val="0"/>
      </a:spcAft>
      <a:defRPr sz="2300" b="1" kern="1200">
        <a:solidFill>
          <a:schemeClr val="tx1"/>
        </a:solidFill>
        <a:latin typeface="Arial" charset="0"/>
        <a:ea typeface="+mn-ea"/>
        <a:cs typeface="+mn-cs"/>
      </a:defRPr>
    </a:lvl2pPr>
    <a:lvl3pPr marL="5969000" indent="-2986088" algn="l" rtl="0" eaLnBrk="0" fontAlgn="base" hangingPunct="0">
      <a:spcBef>
        <a:spcPct val="0"/>
      </a:spcBef>
      <a:spcAft>
        <a:spcPct val="0"/>
      </a:spcAft>
      <a:defRPr sz="2300" b="1" kern="1200">
        <a:solidFill>
          <a:schemeClr val="tx1"/>
        </a:solidFill>
        <a:latin typeface="Arial" charset="0"/>
        <a:ea typeface="+mn-ea"/>
        <a:cs typeface="+mn-cs"/>
      </a:defRPr>
    </a:lvl3pPr>
    <a:lvl4pPr marL="8955088" indent="-4483100" algn="l" rtl="0" eaLnBrk="0" fontAlgn="base" hangingPunct="0">
      <a:spcBef>
        <a:spcPct val="0"/>
      </a:spcBef>
      <a:spcAft>
        <a:spcPct val="0"/>
      </a:spcAft>
      <a:defRPr sz="2300" b="1" kern="1200">
        <a:solidFill>
          <a:schemeClr val="tx1"/>
        </a:solidFill>
        <a:latin typeface="Arial" charset="0"/>
        <a:ea typeface="+mn-ea"/>
        <a:cs typeface="+mn-cs"/>
      </a:defRPr>
    </a:lvl4pPr>
    <a:lvl5pPr marL="11942763" indent="-5978525" algn="l" rtl="0" eaLnBrk="0" fontAlgn="base" hangingPunct="0">
      <a:spcBef>
        <a:spcPct val="0"/>
      </a:spcBef>
      <a:spcAft>
        <a:spcPct val="0"/>
      </a:spcAft>
      <a:defRPr sz="23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3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3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3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3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258">
          <p15:clr>
            <a:srgbClr val="A4A3A4"/>
          </p15:clr>
        </p15:guide>
        <p15:guide id="2" orient="horz" pos="4553">
          <p15:clr>
            <a:srgbClr val="A4A3A4"/>
          </p15:clr>
        </p15:guide>
        <p15:guide id="3" pos="9533">
          <p15:clr>
            <a:srgbClr val="A4A3A4"/>
          </p15:clr>
        </p15:guide>
        <p15:guide id="4" pos="5000">
          <p15:clr>
            <a:srgbClr val="A4A3A4"/>
          </p15:clr>
        </p15:guide>
        <p15:guide id="5" pos="1406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3334">
          <p15:clr>
            <a:srgbClr val="A4A3A4"/>
          </p15:clr>
        </p15:guide>
        <p15:guide id="2" pos="939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3333FF"/>
    <a:srgbClr val="415FC4"/>
    <a:srgbClr val="FFA853"/>
    <a:srgbClr val="FF850D"/>
    <a:srgbClr val="FF6600"/>
    <a:srgbClr val="3366FF"/>
    <a:srgbClr val="2538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7221" autoAdjust="0"/>
    <p:restoredTop sz="98911" autoAdjust="0"/>
  </p:normalViewPr>
  <p:slideViewPr>
    <p:cSldViewPr>
      <p:cViewPr>
        <p:scale>
          <a:sx n="40" d="100"/>
          <a:sy n="40" d="100"/>
        </p:scale>
        <p:origin x="466" y="-274"/>
      </p:cViewPr>
      <p:guideLst>
        <p:guide orient="horz" pos="12258"/>
        <p:guide orient="horz" pos="4553"/>
        <p:guide pos="9533"/>
        <p:guide pos="5000"/>
        <p:guide pos="1406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notesViewPr>
    <p:cSldViewPr>
      <p:cViewPr>
        <p:scale>
          <a:sx n="200" d="100"/>
          <a:sy n="200" d="100"/>
        </p:scale>
        <p:origin x="15072" y="24366"/>
      </p:cViewPr>
      <p:guideLst>
        <p:guide orient="horz" pos="13334"/>
        <p:guide pos="9393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2922250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2207" tIns="206108" rIns="412207" bIns="206108" numCol="1" anchor="t" anchorCtr="0" compatLnSpc="1">
            <a:prstTxWarp prst="textNoShape">
              <a:avLst/>
            </a:prstTxWarp>
          </a:bodyPr>
          <a:lstStyle>
            <a:lvl1pPr defTabSz="4117975" eaLnBrk="1" hangingPunct="1">
              <a:defRPr sz="5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6897350" y="0"/>
            <a:ext cx="12922250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2207" tIns="206108" rIns="412207" bIns="206108" numCol="1" anchor="t" anchorCtr="0" compatLnSpc="1">
            <a:prstTxWarp prst="textNoShape">
              <a:avLst/>
            </a:prstTxWarp>
          </a:bodyPr>
          <a:lstStyle>
            <a:lvl1pPr algn="r" defTabSz="4117975" eaLnBrk="1" hangingPunct="1">
              <a:defRPr sz="5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512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40227250"/>
            <a:ext cx="12922250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2207" tIns="206108" rIns="412207" bIns="206108" numCol="1" anchor="b" anchorCtr="0" compatLnSpc="1">
            <a:prstTxWarp prst="textNoShape">
              <a:avLst/>
            </a:prstTxWarp>
          </a:bodyPr>
          <a:lstStyle>
            <a:lvl1pPr defTabSz="4117975" eaLnBrk="1" hangingPunct="1">
              <a:defRPr sz="5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512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6897350" y="40227250"/>
            <a:ext cx="12922250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2207" tIns="206108" rIns="412207" bIns="206108" numCol="1" anchor="b" anchorCtr="0" compatLnSpc="1">
            <a:prstTxWarp prst="textNoShape">
              <a:avLst/>
            </a:prstTxWarp>
          </a:bodyPr>
          <a:lstStyle>
            <a:lvl1pPr algn="r" defTabSz="4117975" eaLnBrk="1" hangingPunct="1">
              <a:defRPr sz="5400">
                <a:latin typeface="Times New Roman" pitchFamily="18" charset="0"/>
              </a:defRPr>
            </a:lvl1pPr>
          </a:lstStyle>
          <a:p>
            <a:fld id="{F4862367-975E-48F4-A247-532E11F72B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9852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2922250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8938" tIns="54471" rIns="108938" bIns="54471" numCol="1" anchor="t" anchorCtr="0" compatLnSpc="1">
            <a:prstTxWarp prst="textNoShape">
              <a:avLst/>
            </a:prstTxWarp>
          </a:bodyPr>
          <a:lstStyle>
            <a:lvl1pPr defTabSz="1090613" eaLnBrk="1" hangingPunct="1"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6891000" y="0"/>
            <a:ext cx="12922250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8938" tIns="54471" rIns="108938" bIns="54471" numCol="1" anchor="t" anchorCtr="0" compatLnSpc="1">
            <a:prstTxWarp prst="textNoShape">
              <a:avLst/>
            </a:prstTxWarp>
          </a:bodyPr>
          <a:lstStyle>
            <a:lvl1pPr algn="r" defTabSz="1090613" eaLnBrk="1" hangingPunct="1"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94813" y="3179763"/>
            <a:ext cx="11228387" cy="158734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2979738" y="20110450"/>
            <a:ext cx="23860125" cy="1905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8938" tIns="54471" rIns="108938" bIns="544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40220900"/>
            <a:ext cx="12922250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8938" tIns="54471" rIns="108938" bIns="54471" numCol="1" anchor="b" anchorCtr="0" compatLnSpc="1">
            <a:prstTxWarp prst="textNoShape">
              <a:avLst/>
            </a:prstTxWarp>
          </a:bodyPr>
          <a:lstStyle>
            <a:lvl1pPr defTabSz="1090613" eaLnBrk="1" hangingPunct="1"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6891000" y="40220900"/>
            <a:ext cx="12922250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8938" tIns="54471" rIns="108938" bIns="54471" numCol="1" anchor="b" anchorCtr="0" compatLnSpc="1">
            <a:prstTxWarp prst="textNoShape">
              <a:avLst/>
            </a:prstTxWarp>
          </a:bodyPr>
          <a:lstStyle>
            <a:lvl1pPr algn="r" defTabSz="1090613" eaLnBrk="1" hangingPunct="1">
              <a:defRPr sz="1200" b="0">
                <a:latin typeface="Times New Roman" pitchFamily="18" charset="0"/>
              </a:defRPr>
            </a:lvl1pPr>
          </a:lstStyle>
          <a:p>
            <a:fld id="{683E968F-BB9B-4340-8A01-DE22D7914C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3730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7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2981325" algn="l" rtl="0" eaLnBrk="0" fontAlgn="base" hangingPunct="0">
      <a:spcBef>
        <a:spcPct val="30000"/>
      </a:spcBef>
      <a:spcAft>
        <a:spcPct val="0"/>
      </a:spcAft>
      <a:defRPr sz="7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5969000" algn="l" rtl="0" eaLnBrk="0" fontAlgn="base" hangingPunct="0">
      <a:spcBef>
        <a:spcPct val="30000"/>
      </a:spcBef>
      <a:spcAft>
        <a:spcPct val="0"/>
      </a:spcAft>
      <a:defRPr sz="7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8955088" algn="l" rtl="0" eaLnBrk="0" fontAlgn="base" hangingPunct="0">
      <a:spcBef>
        <a:spcPct val="30000"/>
      </a:spcBef>
      <a:spcAft>
        <a:spcPct val="0"/>
      </a:spcAft>
      <a:defRPr sz="7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1942763" algn="l" rtl="0" eaLnBrk="0" fontAlgn="base" hangingPunct="0">
      <a:spcBef>
        <a:spcPct val="30000"/>
      </a:spcBef>
      <a:spcAft>
        <a:spcPct val="0"/>
      </a:spcAft>
      <a:defRPr sz="7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14933925" algn="l" defTabSz="5973569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6pPr>
    <a:lvl7pPr marL="17920711" algn="l" defTabSz="5973569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7pPr>
    <a:lvl8pPr marL="20907494" algn="l" defTabSz="5973569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8pPr>
    <a:lvl9pPr marL="23894284" algn="l" defTabSz="5973569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1084263"/>
            <a:fld id="{3A24E30F-51B6-4472-B27C-21F8DF243E2B}" type="slidenum">
              <a:rPr lang="en-US" altLang="en-US"/>
              <a:pPr defTabSz="1084263"/>
              <a:t>1</a:t>
            </a:fld>
            <a:endParaRPr lang="en-US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30267275" cy="42783125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AU" sz="9100">
                <a:latin typeface="Times New Roman" pitchFamily="18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10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AU" sz="9100">
                <a:latin typeface="Times New Roman" pitchFamily="18" charset="0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AU" sz="9100">
                <a:latin typeface="Times New Roman" pitchFamily="18" charset="0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00 w 1722"/>
                <a:gd name="T1" fmla="*/ 55 h 66"/>
                <a:gd name="T2" fmla="*/ 1700 w 1722"/>
                <a:gd name="T3" fmla="*/ 49 h 66"/>
                <a:gd name="T4" fmla="*/ 0 w 1722"/>
                <a:gd name="T5" fmla="*/ 0 h 66"/>
                <a:gd name="T6" fmla="*/ 0 w 1722"/>
                <a:gd name="T7" fmla="*/ 37 h 66"/>
                <a:gd name="T8" fmla="*/ 1700 w 1722"/>
                <a:gd name="T9" fmla="*/ 55 h 66"/>
                <a:gd name="T10" fmla="*/ 1700 w 1722"/>
                <a:gd name="T11" fmla="*/ 55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AU" sz="9100">
                <a:latin typeface="Times New Roman" pitchFamily="18" charset="0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64 w 975"/>
                <a:gd name="T1" fmla="*/ 48 h 101"/>
                <a:gd name="T2" fmla="*/ 964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64 w 975"/>
                <a:gd name="T9" fmla="*/ 48 h 101"/>
                <a:gd name="T10" fmla="*/ 964 w 975"/>
                <a:gd name="T11" fmla="*/ 48 h 1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19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19 w 2141"/>
                <a:gd name="T7" fmla="*/ 0 h 198"/>
                <a:gd name="T8" fmla="*/ 2119 w 2141"/>
                <a:gd name="T9" fmla="*/ 0 h 1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AU" sz="9100">
                <a:latin typeface="Times New Roman" pitchFamily="18" charset="0"/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49 w 2517"/>
                <a:gd name="T1" fmla="*/ 276 h 276"/>
                <a:gd name="T2" fmla="*/ 2484 w 2517"/>
                <a:gd name="T3" fmla="*/ 204 h 276"/>
                <a:gd name="T4" fmla="*/ 2227 w 2517"/>
                <a:gd name="T5" fmla="*/ 0 h 276"/>
                <a:gd name="T6" fmla="*/ 0 w 2517"/>
                <a:gd name="T7" fmla="*/ 276 h 276"/>
                <a:gd name="T8" fmla="*/ 2149 w 2517"/>
                <a:gd name="T9" fmla="*/ 276 h 276"/>
                <a:gd name="T10" fmla="*/ 2149 w 2517"/>
                <a:gd name="T11" fmla="*/ 276 h 2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AU" sz="9100">
                <a:latin typeface="Times New Roman" pitchFamily="18" charset="0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18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18 w 729"/>
                <a:gd name="T7" fmla="*/ 240 h 240"/>
                <a:gd name="T8" fmla="*/ 718 w 729"/>
                <a:gd name="T9" fmla="*/ 240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AU" sz="9100">
                <a:latin typeface="Times New Roman" pitchFamily="18" charset="0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18 w 729"/>
                <a:gd name="T1" fmla="*/ 318 h 318"/>
                <a:gd name="T2" fmla="*/ 718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18 w 729"/>
                <a:gd name="T9" fmla="*/ 318 h 318"/>
                <a:gd name="T10" fmla="*/ 718 w 729"/>
                <a:gd name="T11" fmla="*/ 318 h 3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AU" sz="9100">
                <a:latin typeface="Times New Roman" pitchFamily="18" charset="0"/>
              </a:endParaRPr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AU" sz="9100">
                <a:latin typeface="Times New Roman" pitchFamily="18" charset="0"/>
              </a:endParaRPr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AU" sz="9100">
                <a:latin typeface="Times New Roman" pitchFamily="18" charset="0"/>
              </a:endParaRPr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AU" sz="9100">
                <a:latin typeface="Times New Roman" pitchFamily="18" charset="0"/>
              </a:endParaRPr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0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AU" sz="9100">
                <a:latin typeface="Times New Roman" pitchFamily="18" charset="0"/>
              </a:endParaRPr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AU" sz="9100">
                <a:latin typeface="Times New Roman" pitchFamily="18" charset="0"/>
              </a:endParaRPr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AU" sz="9100">
                <a:latin typeface="Times New Roman" pitchFamily="18" charset="0"/>
              </a:endParaRPr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AU" sz="9100">
                <a:latin typeface="Times New Roman" pitchFamily="18" charset="0"/>
              </a:endParaRPr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AU" sz="9100">
                <a:latin typeface="Times New Roman" pitchFamily="18" charset="0"/>
              </a:endParaRPr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01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AU" sz="9100">
                <a:latin typeface="Times New Roman" pitchFamily="18" charset="0"/>
              </a:endParaRPr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AU" sz="9100">
                <a:latin typeface="Times New Roman" pitchFamily="18" charset="0"/>
              </a:endParaRPr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AU" sz="9100">
                <a:latin typeface="Times New Roman" pitchFamily="18" charset="0"/>
              </a:endParaRPr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AU" sz="9100">
                <a:latin typeface="Times New Roman" pitchFamily="18" charset="0"/>
              </a:endParaRPr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AU" sz="9100">
                <a:latin typeface="Times New Roman" pitchFamily="18" charset="0"/>
              </a:endParaRPr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AU" sz="9100">
                <a:latin typeface="Times New Roman" pitchFamily="18" charset="0"/>
              </a:endParaRPr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AU" sz="9100">
                <a:latin typeface="Times New Roman" pitchFamily="18" charset="0"/>
              </a:endParaRPr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AU" sz="9100">
                <a:latin typeface="Times New Roman" pitchFamily="18" charset="0"/>
              </a:endParaRPr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AU" sz="9100">
                <a:latin typeface="Times New Roman" pitchFamily="18" charset="0"/>
              </a:endParaRPr>
            </a:p>
          </p:txBody>
        </p:sp>
        <p:grpSp>
          <p:nvGrpSpPr>
            <p:cNvPr id="4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AU" sz="9100">
                  <a:latin typeface="Times New Roman" pitchFamily="18" charset="0"/>
                </a:endParaRPr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AU" sz="9100">
                  <a:latin typeface="Times New Roman" pitchFamily="18" charset="0"/>
                </a:endParaRPr>
              </a:p>
            </p:txBody>
          </p:sp>
        </p:grpSp>
      </p:grpSp>
      <p:sp>
        <p:nvSpPr>
          <p:cNvPr id="64554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772802" y="33390900"/>
            <a:ext cx="85910419" cy="38161027"/>
          </a:xfrm>
        </p:spPr>
        <p:txBody>
          <a:bodyPr/>
          <a:lstStyle>
            <a:lvl1pPr>
              <a:defRPr sz="71400"/>
            </a:lvl1pPr>
          </a:lstStyle>
          <a:p>
            <a:r>
              <a:rPr lang="en-AU"/>
              <a:t>Click to edit Master title style</a:t>
            </a:r>
          </a:p>
        </p:txBody>
      </p:sp>
      <p:sp>
        <p:nvSpPr>
          <p:cNvPr id="64555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318404" y="81092179"/>
            <a:ext cx="66819215" cy="36570982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53500"/>
            </a:lvl1pPr>
          </a:lstStyle>
          <a:p>
            <a:r>
              <a:rPr lang="en-AU"/>
              <a:t>Click to edit Master subtitle style</a:t>
            </a: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fld id="{B9ECEE24-0B9F-4400-B0B1-970B0F6B86C2}" type="slidenum">
              <a:rPr lang="en-AU" altLang="en-US"/>
              <a:pPr/>
              <a:t>‹#›</a:t>
            </a:fld>
            <a:endParaRPr lang="en-AU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EDB3C8-A174-4BEA-86F1-280B6C16CACE}" type="slidenum">
              <a:rPr lang="en-AU" altLang="en-US"/>
              <a:pPr/>
              <a:t>‹#›</a:t>
            </a:fld>
            <a:endParaRPr lang="en-AU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205614" y="5797042"/>
            <a:ext cx="21477603" cy="122135148"/>
          </a:xfrm>
        </p:spPr>
        <p:txBody>
          <a:bodyPr vert="eaVert"/>
          <a:lstStyle/>
          <a:p>
            <a:r>
              <a:rPr lang="en-AU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72803" y="5797042"/>
            <a:ext cx="62841880" cy="122135148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095891-19F8-47D0-9BB9-53850093726E}" type="slidenum">
              <a:rPr lang="en-AU" altLang="en-US"/>
              <a:pPr/>
              <a:t>‹#›</a:t>
            </a:fld>
            <a:endParaRPr lang="en-AU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61455" y="44455276"/>
            <a:ext cx="81133112" cy="306734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17904" y="81093597"/>
            <a:ext cx="66820214" cy="36569330"/>
          </a:xfrm>
        </p:spPr>
        <p:txBody>
          <a:bodyPr/>
          <a:lstStyle>
            <a:lvl1pPr marL="0" indent="0" algn="ctr">
              <a:buNone/>
              <a:defRPr/>
            </a:lvl1pPr>
            <a:lvl2pPr marL="1491021" indent="0" algn="ctr">
              <a:buNone/>
              <a:defRPr/>
            </a:lvl2pPr>
            <a:lvl3pPr marL="2982041" indent="0" algn="ctr">
              <a:buNone/>
              <a:defRPr/>
            </a:lvl3pPr>
            <a:lvl4pPr marL="4473062" indent="0" algn="ctr">
              <a:buNone/>
              <a:defRPr/>
            </a:lvl4pPr>
            <a:lvl5pPr marL="5964083" indent="0" algn="ctr">
              <a:buNone/>
              <a:defRPr/>
            </a:lvl5pPr>
            <a:lvl6pPr marL="7455103" indent="0" algn="ctr">
              <a:buNone/>
              <a:defRPr/>
            </a:lvl6pPr>
            <a:lvl7pPr marL="8946124" indent="0" algn="ctr">
              <a:buNone/>
              <a:defRPr/>
            </a:lvl7pPr>
            <a:lvl8pPr marL="10437144" indent="0" algn="ctr">
              <a:buNone/>
              <a:defRPr/>
            </a:lvl8pPr>
            <a:lvl9pPr marL="11928165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Slide </a:t>
            </a:r>
            <a:fld id="{CA7296C6-A581-416A-948B-B40766422248}" type="slidenum">
              <a:rPr lang="en-AU" altLang="en-US"/>
              <a:pPr/>
              <a:t>‹#›</a:t>
            </a:fld>
            <a:endParaRPr lang="en-AU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Slide </a:t>
            </a:r>
            <a:fld id="{3FC754CA-C97B-4FCF-813E-C3F67CA81441}" type="slidenum">
              <a:rPr lang="en-AU" altLang="en-US"/>
              <a:pPr/>
              <a:t>‹#›</a:t>
            </a:fld>
            <a:endParaRPr lang="en-AU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1799" y="91956666"/>
            <a:ext cx="81138115" cy="28423355"/>
          </a:xfrm>
        </p:spPr>
        <p:txBody>
          <a:bodyPr anchor="t"/>
          <a:lstStyle>
            <a:lvl1pPr algn="l">
              <a:defRPr sz="13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1799" y="60651706"/>
            <a:ext cx="81138115" cy="31304960"/>
          </a:xfrm>
        </p:spPr>
        <p:txBody>
          <a:bodyPr anchor="b"/>
          <a:lstStyle>
            <a:lvl1pPr marL="0" indent="0">
              <a:buNone/>
              <a:defRPr sz="6500"/>
            </a:lvl1pPr>
            <a:lvl2pPr marL="1491021" indent="0">
              <a:buNone/>
              <a:defRPr sz="5900"/>
            </a:lvl2pPr>
            <a:lvl3pPr marL="2982041" indent="0">
              <a:buNone/>
              <a:defRPr sz="5200"/>
            </a:lvl3pPr>
            <a:lvl4pPr marL="4473062" indent="0">
              <a:buNone/>
              <a:defRPr sz="4600"/>
            </a:lvl4pPr>
            <a:lvl5pPr marL="5964083" indent="0">
              <a:buNone/>
              <a:defRPr sz="4600"/>
            </a:lvl5pPr>
            <a:lvl6pPr marL="7455103" indent="0">
              <a:buNone/>
              <a:defRPr sz="4600"/>
            </a:lvl6pPr>
            <a:lvl7pPr marL="8946124" indent="0">
              <a:buNone/>
              <a:defRPr sz="4600"/>
            </a:lvl7pPr>
            <a:lvl8pPr marL="10437144" indent="0">
              <a:buNone/>
              <a:defRPr sz="4600"/>
            </a:lvl8pPr>
            <a:lvl9pPr marL="11928165" indent="0">
              <a:buNone/>
              <a:defRPr sz="4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Slide </a:t>
            </a:r>
            <a:fld id="{CCD4D349-EC1C-49F7-8CEE-EA6C2A687F82}" type="slidenum">
              <a:rPr lang="en-AU" altLang="en-US"/>
              <a:pPr/>
              <a:t>‹#›</a:t>
            </a:fld>
            <a:endParaRPr lang="en-AU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74304" y="33390544"/>
            <a:ext cx="42713492" cy="99773621"/>
          </a:xfrm>
        </p:spPr>
        <p:txBody>
          <a:bodyPr/>
          <a:lstStyle>
            <a:lvl1pPr>
              <a:defRPr sz="9100"/>
            </a:lvl1pPr>
            <a:lvl2pPr>
              <a:defRPr sz="7800"/>
            </a:lvl2pPr>
            <a:lvl3pPr>
              <a:defRPr sz="6500"/>
            </a:lvl3pPr>
            <a:lvl4pPr>
              <a:defRPr sz="5900"/>
            </a:lvl4pPr>
            <a:lvl5pPr>
              <a:defRPr sz="5900"/>
            </a:lvl5pPr>
            <a:lvl6pPr>
              <a:defRPr sz="5900"/>
            </a:lvl6pPr>
            <a:lvl7pPr>
              <a:defRPr sz="5900"/>
            </a:lvl7pPr>
            <a:lvl8pPr>
              <a:defRPr sz="5900"/>
            </a:lvl8pPr>
            <a:lvl9pPr>
              <a:defRPr sz="5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68228" y="33390544"/>
            <a:ext cx="42713489" cy="99773621"/>
          </a:xfrm>
        </p:spPr>
        <p:txBody>
          <a:bodyPr/>
          <a:lstStyle>
            <a:lvl1pPr>
              <a:defRPr sz="9100"/>
            </a:lvl1pPr>
            <a:lvl2pPr>
              <a:defRPr sz="7800"/>
            </a:lvl2pPr>
            <a:lvl3pPr>
              <a:defRPr sz="6500"/>
            </a:lvl3pPr>
            <a:lvl4pPr>
              <a:defRPr sz="5900"/>
            </a:lvl4pPr>
            <a:lvl5pPr>
              <a:defRPr sz="5900"/>
            </a:lvl5pPr>
            <a:lvl6pPr>
              <a:defRPr sz="5900"/>
            </a:lvl6pPr>
            <a:lvl7pPr>
              <a:defRPr sz="5900"/>
            </a:lvl7pPr>
            <a:lvl8pPr>
              <a:defRPr sz="5900"/>
            </a:lvl8pPr>
            <a:lvl9pPr>
              <a:defRPr sz="5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Slide </a:t>
            </a:r>
            <a:fld id="{20E2F075-D3C5-4883-80B4-706F920C8D5F}" type="slidenum">
              <a:rPr lang="en-AU" altLang="en-US"/>
              <a:pPr/>
              <a:t>‹#›</a:t>
            </a:fld>
            <a:endParaRPr lang="en-AU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4304" y="5731373"/>
            <a:ext cx="85907414" cy="2384887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74304" y="32031997"/>
            <a:ext cx="42173005" cy="13351972"/>
          </a:xfrm>
        </p:spPr>
        <p:txBody>
          <a:bodyPr anchor="b"/>
          <a:lstStyle>
            <a:lvl1pPr marL="0" indent="0">
              <a:buNone/>
              <a:defRPr sz="7800" b="1"/>
            </a:lvl1pPr>
            <a:lvl2pPr marL="1491021" indent="0">
              <a:buNone/>
              <a:defRPr sz="6500" b="1"/>
            </a:lvl2pPr>
            <a:lvl3pPr marL="2982041" indent="0">
              <a:buNone/>
              <a:defRPr sz="5900" b="1"/>
            </a:lvl3pPr>
            <a:lvl4pPr marL="4473062" indent="0">
              <a:buNone/>
              <a:defRPr sz="5200" b="1"/>
            </a:lvl4pPr>
            <a:lvl5pPr marL="5964083" indent="0">
              <a:buNone/>
              <a:defRPr sz="5200" b="1"/>
            </a:lvl5pPr>
            <a:lvl6pPr marL="7455103" indent="0">
              <a:buNone/>
              <a:defRPr sz="5200" b="1"/>
            </a:lvl6pPr>
            <a:lvl7pPr marL="8946124" indent="0">
              <a:buNone/>
              <a:defRPr sz="5200" b="1"/>
            </a:lvl7pPr>
            <a:lvl8pPr marL="10437144" indent="0">
              <a:buNone/>
              <a:defRPr sz="5200" b="1"/>
            </a:lvl8pPr>
            <a:lvl9pPr marL="11928165" indent="0">
              <a:buNone/>
              <a:defRPr sz="5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4304" y="45383968"/>
            <a:ext cx="42173005" cy="82446836"/>
          </a:xfrm>
        </p:spPr>
        <p:txBody>
          <a:bodyPr/>
          <a:lstStyle>
            <a:lvl1pPr>
              <a:defRPr sz="7800"/>
            </a:lvl1pPr>
            <a:lvl2pPr>
              <a:defRPr sz="6500"/>
            </a:lvl2pPr>
            <a:lvl3pPr>
              <a:defRPr sz="59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488697" y="32031997"/>
            <a:ext cx="42193020" cy="13351972"/>
          </a:xfrm>
        </p:spPr>
        <p:txBody>
          <a:bodyPr anchor="b"/>
          <a:lstStyle>
            <a:lvl1pPr marL="0" indent="0">
              <a:buNone/>
              <a:defRPr sz="7800" b="1"/>
            </a:lvl1pPr>
            <a:lvl2pPr marL="1491021" indent="0">
              <a:buNone/>
              <a:defRPr sz="6500" b="1"/>
            </a:lvl2pPr>
            <a:lvl3pPr marL="2982041" indent="0">
              <a:buNone/>
              <a:defRPr sz="5900" b="1"/>
            </a:lvl3pPr>
            <a:lvl4pPr marL="4473062" indent="0">
              <a:buNone/>
              <a:defRPr sz="5200" b="1"/>
            </a:lvl4pPr>
            <a:lvl5pPr marL="5964083" indent="0">
              <a:buNone/>
              <a:defRPr sz="5200" b="1"/>
            </a:lvl5pPr>
            <a:lvl6pPr marL="7455103" indent="0">
              <a:buNone/>
              <a:defRPr sz="5200" b="1"/>
            </a:lvl6pPr>
            <a:lvl7pPr marL="8946124" indent="0">
              <a:buNone/>
              <a:defRPr sz="5200" b="1"/>
            </a:lvl7pPr>
            <a:lvl8pPr marL="10437144" indent="0">
              <a:buNone/>
              <a:defRPr sz="5200" b="1"/>
            </a:lvl8pPr>
            <a:lvl9pPr marL="11928165" indent="0">
              <a:buNone/>
              <a:defRPr sz="5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488697" y="45383968"/>
            <a:ext cx="42193020" cy="82446836"/>
          </a:xfrm>
        </p:spPr>
        <p:txBody>
          <a:bodyPr/>
          <a:lstStyle>
            <a:lvl1pPr>
              <a:defRPr sz="7800"/>
            </a:lvl1pPr>
            <a:lvl2pPr>
              <a:defRPr sz="6500"/>
            </a:lvl2pPr>
            <a:lvl3pPr>
              <a:defRPr sz="59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Slide </a:t>
            </a:r>
            <a:fld id="{060E7CA8-6CCE-4FB5-83C1-E35B198E01CF}" type="slidenum">
              <a:rPr lang="en-AU" altLang="en-US"/>
              <a:pPr/>
              <a:t>‹#›</a:t>
            </a:fld>
            <a:endParaRPr lang="en-AU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Slide </a:t>
            </a:r>
            <a:fld id="{992D740D-D754-4F3F-B645-E2408876D4B0}" type="slidenum">
              <a:rPr lang="en-AU" altLang="en-US"/>
              <a:pPr/>
              <a:t>‹#›</a:t>
            </a:fld>
            <a:endParaRPr lang="en-AU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Slide </a:t>
            </a:r>
            <a:fld id="{A68D5329-8BB5-425E-A220-E7A7596EC6D3}" type="slidenum">
              <a:rPr lang="en-AU" altLang="en-US"/>
              <a:pPr/>
              <a:t>‹#›</a:t>
            </a:fld>
            <a:endParaRPr lang="en-AU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4304" y="5699530"/>
            <a:ext cx="31403300" cy="24246886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18631" y="5699532"/>
            <a:ext cx="53363086" cy="122131274"/>
          </a:xfrm>
        </p:spPr>
        <p:txBody>
          <a:bodyPr/>
          <a:lstStyle>
            <a:lvl1pPr>
              <a:defRPr sz="10400"/>
            </a:lvl1pPr>
            <a:lvl2pPr>
              <a:defRPr sz="9100"/>
            </a:lvl2pPr>
            <a:lvl3pPr>
              <a:defRPr sz="78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4304" y="29946418"/>
            <a:ext cx="31403300" cy="97884388"/>
          </a:xfrm>
        </p:spPr>
        <p:txBody>
          <a:bodyPr/>
          <a:lstStyle>
            <a:lvl1pPr marL="0" indent="0">
              <a:buNone/>
              <a:defRPr sz="4600"/>
            </a:lvl1pPr>
            <a:lvl2pPr marL="1491021" indent="0">
              <a:buNone/>
              <a:defRPr sz="3900"/>
            </a:lvl2pPr>
            <a:lvl3pPr marL="2982041" indent="0">
              <a:buNone/>
              <a:defRPr sz="3300"/>
            </a:lvl3pPr>
            <a:lvl4pPr marL="4473062" indent="0">
              <a:buNone/>
              <a:defRPr sz="2900"/>
            </a:lvl4pPr>
            <a:lvl5pPr marL="5964083" indent="0">
              <a:buNone/>
              <a:defRPr sz="2900"/>
            </a:lvl5pPr>
            <a:lvl6pPr marL="7455103" indent="0">
              <a:buNone/>
              <a:defRPr sz="2900"/>
            </a:lvl6pPr>
            <a:lvl7pPr marL="8946124" indent="0">
              <a:buNone/>
              <a:defRPr sz="2900"/>
            </a:lvl7pPr>
            <a:lvl8pPr marL="10437144" indent="0">
              <a:buNone/>
              <a:defRPr sz="2900"/>
            </a:lvl8pPr>
            <a:lvl9pPr marL="11928165" indent="0">
              <a:buNone/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Slide </a:t>
            </a:r>
            <a:fld id="{886271A6-4631-487D-A2BF-AAA31963F780}" type="slidenum">
              <a:rPr lang="en-AU" altLang="en-US"/>
              <a:pPr/>
              <a:t>‹#›</a:t>
            </a:fld>
            <a:endParaRPr lang="en-AU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C3C8FB-8F70-4235-AA65-41E440F62BB5}" type="slidenum">
              <a:rPr lang="en-AU" altLang="en-US"/>
              <a:pPr/>
              <a:t>‹#›</a:t>
            </a:fld>
            <a:endParaRPr lang="en-AU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1863" y="100171631"/>
            <a:ext cx="57271610" cy="11828915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711863" y="12784143"/>
            <a:ext cx="57271610" cy="85864431"/>
          </a:xfrm>
        </p:spPr>
        <p:txBody>
          <a:bodyPr lIns="1362017" tIns="681010" rIns="1362017" bIns="681010"/>
          <a:lstStyle>
            <a:lvl1pPr marL="0" indent="0">
              <a:buNone/>
              <a:defRPr sz="10400"/>
            </a:lvl1pPr>
            <a:lvl2pPr marL="1491021" indent="0">
              <a:buNone/>
              <a:defRPr sz="9100"/>
            </a:lvl2pPr>
            <a:lvl3pPr marL="2982041" indent="0">
              <a:buNone/>
              <a:defRPr sz="7800"/>
            </a:lvl3pPr>
            <a:lvl4pPr marL="4473062" indent="0">
              <a:buNone/>
              <a:defRPr sz="6500"/>
            </a:lvl4pPr>
            <a:lvl5pPr marL="5964083" indent="0">
              <a:buNone/>
              <a:defRPr sz="6500"/>
            </a:lvl5pPr>
            <a:lvl6pPr marL="7455103" indent="0">
              <a:buNone/>
              <a:defRPr sz="6500"/>
            </a:lvl6pPr>
            <a:lvl7pPr marL="8946124" indent="0">
              <a:buNone/>
              <a:defRPr sz="6500"/>
            </a:lvl7pPr>
            <a:lvl8pPr marL="10437144" indent="0">
              <a:buNone/>
              <a:defRPr sz="6500"/>
            </a:lvl8pPr>
            <a:lvl9pPr marL="11928165" indent="0">
              <a:buNone/>
              <a:defRPr sz="6500"/>
            </a:lvl9pPr>
          </a:lstStyle>
          <a:p>
            <a:pPr lvl="0"/>
            <a:endParaRPr lang="en-A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711863" y="112000546"/>
            <a:ext cx="57271610" cy="16790795"/>
          </a:xfrm>
        </p:spPr>
        <p:txBody>
          <a:bodyPr/>
          <a:lstStyle>
            <a:lvl1pPr marL="0" indent="0">
              <a:buNone/>
              <a:defRPr sz="4600"/>
            </a:lvl1pPr>
            <a:lvl2pPr marL="1491021" indent="0">
              <a:buNone/>
              <a:defRPr sz="3900"/>
            </a:lvl2pPr>
            <a:lvl3pPr marL="2982041" indent="0">
              <a:buNone/>
              <a:defRPr sz="3300"/>
            </a:lvl3pPr>
            <a:lvl4pPr marL="4473062" indent="0">
              <a:buNone/>
              <a:defRPr sz="2900"/>
            </a:lvl4pPr>
            <a:lvl5pPr marL="5964083" indent="0">
              <a:buNone/>
              <a:defRPr sz="2900"/>
            </a:lvl5pPr>
            <a:lvl6pPr marL="7455103" indent="0">
              <a:buNone/>
              <a:defRPr sz="2900"/>
            </a:lvl6pPr>
            <a:lvl7pPr marL="8946124" indent="0">
              <a:buNone/>
              <a:defRPr sz="2900"/>
            </a:lvl7pPr>
            <a:lvl8pPr marL="10437144" indent="0">
              <a:buNone/>
              <a:defRPr sz="2900"/>
            </a:lvl8pPr>
            <a:lvl9pPr marL="11928165" indent="0">
              <a:buNone/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Slide </a:t>
            </a:r>
            <a:fld id="{D0A05B79-D4F1-4B81-A879-92AE74BF0864}" type="slidenum">
              <a:rPr lang="en-AU" altLang="en-US"/>
              <a:pPr/>
              <a:t>‹#›</a:t>
            </a:fld>
            <a:endParaRPr lang="en-AU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Slide </a:t>
            </a:r>
            <a:fld id="{58FEDDF3-5E9D-4A82-AED8-BC6482D2A2C1}" type="slidenum">
              <a:rPr lang="en-AU" altLang="en-US"/>
              <a:pPr/>
              <a:t>‹#›</a:t>
            </a:fld>
            <a:endParaRPr lang="en-AU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207367" y="11462742"/>
            <a:ext cx="21474350" cy="1217014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74304" y="11462742"/>
            <a:ext cx="63952632" cy="12170142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Slide </a:t>
            </a:r>
            <a:fld id="{394561C7-B0A6-4D99-8319-B41F35582B25}" type="slidenum">
              <a:rPr lang="en-AU" altLang="en-US"/>
              <a:pPr/>
              <a:t>‹#›</a:t>
            </a:fld>
            <a:endParaRPr lang="en-AU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0368" y="91957484"/>
            <a:ext cx="81137617" cy="28422015"/>
          </a:xfrm>
        </p:spPr>
        <p:txBody>
          <a:bodyPr anchor="t"/>
          <a:lstStyle>
            <a:lvl1pPr algn="l">
              <a:defRPr sz="59700" b="1" cap="all"/>
            </a:lvl1pPr>
          </a:lstStyle>
          <a:p>
            <a:r>
              <a:rPr lang="en-AU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0368" y="60653525"/>
            <a:ext cx="81137617" cy="31303957"/>
          </a:xfrm>
        </p:spPr>
        <p:txBody>
          <a:bodyPr anchor="b"/>
          <a:lstStyle>
            <a:lvl1pPr marL="0" indent="0">
              <a:buNone/>
              <a:defRPr sz="29700"/>
            </a:lvl1pPr>
            <a:lvl2pPr marL="6810087" indent="0">
              <a:buNone/>
              <a:defRPr sz="26700"/>
            </a:lvl2pPr>
            <a:lvl3pPr marL="13620177" indent="0">
              <a:buNone/>
              <a:defRPr sz="23800"/>
            </a:lvl3pPr>
            <a:lvl4pPr marL="20430264" indent="0">
              <a:buNone/>
              <a:defRPr sz="20900"/>
            </a:lvl4pPr>
            <a:lvl5pPr marL="27240350" indent="0">
              <a:buNone/>
              <a:defRPr sz="20900"/>
            </a:lvl5pPr>
            <a:lvl6pPr marL="34050437" indent="0">
              <a:buNone/>
              <a:defRPr sz="20900"/>
            </a:lvl6pPr>
            <a:lvl7pPr marL="40860527" indent="0">
              <a:buNone/>
              <a:defRPr sz="20900"/>
            </a:lvl7pPr>
            <a:lvl8pPr marL="47670614" indent="0">
              <a:buNone/>
              <a:defRPr sz="20900"/>
            </a:lvl8pPr>
            <a:lvl9pPr marL="51206400" indent="0">
              <a:buNone/>
              <a:defRPr sz="20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31EF17-E9B0-4B83-85DC-13F5A8260B46}" type="slidenum">
              <a:rPr lang="en-AU" altLang="en-US"/>
              <a:pPr/>
              <a:t>‹#›</a:t>
            </a:fld>
            <a:endParaRPr lang="en-AU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72802" y="33390910"/>
            <a:ext cx="42159743" cy="94541292"/>
          </a:xfrm>
        </p:spPr>
        <p:txBody>
          <a:bodyPr/>
          <a:lstStyle>
            <a:lvl1pPr>
              <a:defRPr sz="41700"/>
            </a:lvl1pPr>
            <a:lvl2pPr>
              <a:defRPr sz="35900"/>
            </a:lvl2pPr>
            <a:lvl3pPr>
              <a:defRPr sz="29700"/>
            </a:lvl3pPr>
            <a:lvl4pPr>
              <a:defRPr sz="26700"/>
            </a:lvl4pPr>
            <a:lvl5pPr>
              <a:defRPr sz="26700"/>
            </a:lvl5pPr>
            <a:lvl6pPr>
              <a:defRPr sz="26700"/>
            </a:lvl6pPr>
            <a:lvl7pPr>
              <a:defRPr sz="26700"/>
            </a:lvl7pPr>
            <a:lvl8pPr>
              <a:defRPr sz="26700"/>
            </a:lvl8pPr>
            <a:lvl9pPr>
              <a:defRPr sz="267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23474" y="33390910"/>
            <a:ext cx="42159743" cy="94541292"/>
          </a:xfrm>
        </p:spPr>
        <p:txBody>
          <a:bodyPr/>
          <a:lstStyle>
            <a:lvl1pPr>
              <a:defRPr sz="41700"/>
            </a:lvl1pPr>
            <a:lvl2pPr>
              <a:defRPr sz="35900"/>
            </a:lvl2pPr>
            <a:lvl3pPr>
              <a:defRPr sz="29700"/>
            </a:lvl3pPr>
            <a:lvl4pPr>
              <a:defRPr sz="26700"/>
            </a:lvl4pPr>
            <a:lvl5pPr>
              <a:defRPr sz="26700"/>
            </a:lvl5pPr>
            <a:lvl6pPr>
              <a:defRPr sz="26700"/>
            </a:lvl6pPr>
            <a:lvl7pPr>
              <a:defRPr sz="26700"/>
            </a:lvl7pPr>
            <a:lvl8pPr>
              <a:defRPr sz="26700"/>
            </a:lvl8pPr>
            <a:lvl9pPr>
              <a:defRPr sz="267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18C231-8FDC-4DD7-9C2E-0358565CC979}" type="slidenum">
              <a:rPr lang="en-AU" altLang="en-US"/>
              <a:pPr/>
              <a:t>‹#›</a:t>
            </a:fld>
            <a:endParaRPr lang="en-AU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2802" y="5730789"/>
            <a:ext cx="85910419" cy="23850641"/>
          </a:xfrm>
        </p:spPr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72801" y="32032751"/>
            <a:ext cx="42176319" cy="13349722"/>
          </a:xfrm>
        </p:spPr>
        <p:txBody>
          <a:bodyPr anchor="b"/>
          <a:lstStyle>
            <a:lvl1pPr marL="0" indent="0">
              <a:buNone/>
              <a:defRPr sz="35900" b="1"/>
            </a:lvl1pPr>
            <a:lvl2pPr marL="6810087" indent="0">
              <a:buNone/>
              <a:defRPr sz="29700" b="1"/>
            </a:lvl2pPr>
            <a:lvl3pPr marL="13620177" indent="0">
              <a:buNone/>
              <a:defRPr sz="26700" b="1"/>
            </a:lvl3pPr>
            <a:lvl4pPr marL="20430264" indent="0">
              <a:buNone/>
              <a:defRPr sz="23800" b="1"/>
            </a:lvl4pPr>
            <a:lvl5pPr marL="27240350" indent="0">
              <a:buNone/>
              <a:defRPr sz="23800" b="1"/>
            </a:lvl5pPr>
            <a:lvl6pPr marL="34050437" indent="0">
              <a:buNone/>
              <a:defRPr sz="23800" b="1"/>
            </a:lvl6pPr>
            <a:lvl7pPr marL="40860527" indent="0">
              <a:buNone/>
              <a:defRPr sz="23800" b="1"/>
            </a:lvl7pPr>
            <a:lvl8pPr marL="47670614" indent="0">
              <a:buNone/>
              <a:defRPr sz="23800" b="1"/>
            </a:lvl8pPr>
            <a:lvl9pPr marL="51206400" indent="0">
              <a:buNone/>
              <a:defRPr sz="238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2801" y="45382471"/>
            <a:ext cx="42176319" cy="82450352"/>
          </a:xfrm>
        </p:spPr>
        <p:txBody>
          <a:bodyPr/>
          <a:lstStyle>
            <a:lvl1pPr>
              <a:defRPr sz="35900"/>
            </a:lvl1pPr>
            <a:lvl2pPr>
              <a:defRPr sz="29700"/>
            </a:lvl2pPr>
            <a:lvl3pPr>
              <a:defRPr sz="26700"/>
            </a:lvl3pPr>
            <a:lvl4pPr>
              <a:defRPr sz="23800"/>
            </a:lvl4pPr>
            <a:lvl5pPr>
              <a:defRPr sz="23800"/>
            </a:lvl5pPr>
            <a:lvl6pPr>
              <a:defRPr sz="23800"/>
            </a:lvl6pPr>
            <a:lvl7pPr>
              <a:defRPr sz="23800"/>
            </a:lvl7pPr>
            <a:lvl8pPr>
              <a:defRPr sz="23800"/>
            </a:lvl8pPr>
            <a:lvl9pPr>
              <a:defRPr sz="23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490336" y="32032751"/>
            <a:ext cx="42192888" cy="13349722"/>
          </a:xfrm>
        </p:spPr>
        <p:txBody>
          <a:bodyPr anchor="b"/>
          <a:lstStyle>
            <a:lvl1pPr marL="0" indent="0">
              <a:buNone/>
              <a:defRPr sz="35900" b="1"/>
            </a:lvl1pPr>
            <a:lvl2pPr marL="6810087" indent="0">
              <a:buNone/>
              <a:defRPr sz="29700" b="1"/>
            </a:lvl2pPr>
            <a:lvl3pPr marL="13620177" indent="0">
              <a:buNone/>
              <a:defRPr sz="26700" b="1"/>
            </a:lvl3pPr>
            <a:lvl4pPr marL="20430264" indent="0">
              <a:buNone/>
              <a:defRPr sz="23800" b="1"/>
            </a:lvl4pPr>
            <a:lvl5pPr marL="27240350" indent="0">
              <a:buNone/>
              <a:defRPr sz="23800" b="1"/>
            </a:lvl5pPr>
            <a:lvl6pPr marL="34050437" indent="0">
              <a:buNone/>
              <a:defRPr sz="23800" b="1"/>
            </a:lvl6pPr>
            <a:lvl7pPr marL="40860527" indent="0">
              <a:buNone/>
              <a:defRPr sz="23800" b="1"/>
            </a:lvl7pPr>
            <a:lvl8pPr marL="47670614" indent="0">
              <a:buNone/>
              <a:defRPr sz="23800" b="1"/>
            </a:lvl8pPr>
            <a:lvl9pPr marL="51206400" indent="0">
              <a:buNone/>
              <a:defRPr sz="238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490336" y="45382471"/>
            <a:ext cx="42192888" cy="82450352"/>
          </a:xfrm>
        </p:spPr>
        <p:txBody>
          <a:bodyPr/>
          <a:lstStyle>
            <a:lvl1pPr>
              <a:defRPr sz="35900"/>
            </a:lvl1pPr>
            <a:lvl2pPr>
              <a:defRPr sz="29700"/>
            </a:lvl2pPr>
            <a:lvl3pPr>
              <a:defRPr sz="26700"/>
            </a:lvl3pPr>
            <a:lvl4pPr>
              <a:defRPr sz="23800"/>
            </a:lvl4pPr>
            <a:lvl5pPr>
              <a:defRPr sz="23800"/>
            </a:lvl5pPr>
            <a:lvl6pPr>
              <a:defRPr sz="23800"/>
            </a:lvl6pPr>
            <a:lvl7pPr>
              <a:defRPr sz="23800"/>
            </a:lvl7pPr>
            <a:lvl8pPr>
              <a:defRPr sz="23800"/>
            </a:lvl8pPr>
            <a:lvl9pPr>
              <a:defRPr sz="23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C1DB4D-4DE8-4D3C-9600-A520816FF525}" type="slidenum">
              <a:rPr lang="en-AU" altLang="en-US"/>
              <a:pPr/>
              <a:t>‹#›</a:t>
            </a:fld>
            <a:endParaRPr lang="en-AU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F94561-B0DE-4D62-95C4-ADECD709E22E}" type="slidenum">
              <a:rPr lang="en-AU" altLang="en-US"/>
              <a:pPr/>
              <a:t>‹#›</a:t>
            </a:fld>
            <a:endParaRPr lang="en-AU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18AFA9-ED44-46E8-91BD-6D834A3F2584}" type="slidenum">
              <a:rPr lang="en-AU" altLang="en-US"/>
              <a:pPr/>
              <a:t>‹#›</a:t>
            </a:fld>
            <a:endParaRPr lang="en-AU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2807" y="5697653"/>
            <a:ext cx="31404372" cy="24248153"/>
          </a:xfrm>
        </p:spPr>
        <p:txBody>
          <a:bodyPr anchor="b"/>
          <a:lstStyle>
            <a:lvl1pPr algn="l">
              <a:defRPr sz="29700" b="1"/>
            </a:lvl1pPr>
          </a:lstStyle>
          <a:p>
            <a:r>
              <a:rPr lang="en-AU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20653" y="5697665"/>
            <a:ext cx="53362566" cy="122135168"/>
          </a:xfrm>
        </p:spPr>
        <p:txBody>
          <a:bodyPr/>
          <a:lstStyle>
            <a:lvl1pPr>
              <a:defRPr sz="47600"/>
            </a:lvl1pPr>
            <a:lvl2pPr>
              <a:defRPr sz="41700"/>
            </a:lvl2pPr>
            <a:lvl3pPr>
              <a:defRPr sz="35900"/>
            </a:lvl3pPr>
            <a:lvl4pPr>
              <a:defRPr sz="29700"/>
            </a:lvl4pPr>
            <a:lvl5pPr>
              <a:defRPr sz="29700"/>
            </a:lvl5pPr>
            <a:lvl6pPr>
              <a:defRPr sz="29700"/>
            </a:lvl6pPr>
            <a:lvl7pPr>
              <a:defRPr sz="29700"/>
            </a:lvl7pPr>
            <a:lvl8pPr>
              <a:defRPr sz="29700"/>
            </a:lvl8pPr>
            <a:lvl9pPr>
              <a:defRPr sz="297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2807" y="29945819"/>
            <a:ext cx="31404372" cy="97887016"/>
          </a:xfrm>
        </p:spPr>
        <p:txBody>
          <a:bodyPr/>
          <a:lstStyle>
            <a:lvl1pPr marL="0" indent="0">
              <a:buNone/>
              <a:defRPr sz="20900"/>
            </a:lvl1pPr>
            <a:lvl2pPr marL="6810087" indent="0">
              <a:buNone/>
              <a:defRPr sz="17900"/>
            </a:lvl2pPr>
            <a:lvl3pPr marL="13620177" indent="0">
              <a:buNone/>
              <a:defRPr sz="15000"/>
            </a:lvl3pPr>
            <a:lvl4pPr marL="20430264" indent="0">
              <a:buNone/>
              <a:defRPr sz="13400"/>
            </a:lvl4pPr>
            <a:lvl5pPr marL="27240350" indent="0">
              <a:buNone/>
              <a:defRPr sz="13400"/>
            </a:lvl5pPr>
            <a:lvl6pPr marL="34050437" indent="0">
              <a:buNone/>
              <a:defRPr sz="13400"/>
            </a:lvl6pPr>
            <a:lvl7pPr marL="40860527" indent="0">
              <a:buNone/>
              <a:defRPr sz="13400"/>
            </a:lvl7pPr>
            <a:lvl8pPr marL="47670614" indent="0">
              <a:buNone/>
              <a:defRPr sz="13400"/>
            </a:lvl8pPr>
            <a:lvl9pPr marL="51206400" indent="0">
              <a:buNone/>
              <a:defRPr sz="134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DF5FB4-25C4-4843-A778-C94A4187E97E}" type="slidenum">
              <a:rPr lang="en-AU" altLang="en-US"/>
              <a:pPr/>
              <a:t>‹#›</a:t>
            </a:fld>
            <a:endParaRPr lang="en-AU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0050" y="100172695"/>
            <a:ext cx="57273611" cy="11825953"/>
          </a:xfrm>
        </p:spPr>
        <p:txBody>
          <a:bodyPr anchor="b"/>
          <a:lstStyle>
            <a:lvl1pPr algn="l">
              <a:defRPr sz="29700" b="1"/>
            </a:lvl1pPr>
          </a:lstStyle>
          <a:p>
            <a:r>
              <a:rPr lang="en-AU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710050" y="12786596"/>
            <a:ext cx="57273611" cy="85862308"/>
          </a:xfrm>
        </p:spPr>
        <p:txBody>
          <a:bodyPr lIns="1362017" tIns="681010" rIns="1362017" bIns="681010"/>
          <a:lstStyle>
            <a:lvl1pPr marL="0" indent="0">
              <a:buNone/>
              <a:defRPr sz="47600"/>
            </a:lvl1pPr>
            <a:lvl2pPr marL="6810087" indent="0">
              <a:buNone/>
              <a:defRPr sz="41700"/>
            </a:lvl2pPr>
            <a:lvl3pPr marL="13620177" indent="0">
              <a:buNone/>
              <a:defRPr sz="35900"/>
            </a:lvl3pPr>
            <a:lvl4pPr marL="20430264" indent="0">
              <a:buNone/>
              <a:defRPr sz="29700"/>
            </a:lvl4pPr>
            <a:lvl5pPr marL="27240350" indent="0">
              <a:buNone/>
              <a:defRPr sz="29700"/>
            </a:lvl5pPr>
            <a:lvl6pPr marL="34050437" indent="0">
              <a:buNone/>
              <a:defRPr sz="29700"/>
            </a:lvl6pPr>
            <a:lvl7pPr marL="40860527" indent="0">
              <a:buNone/>
              <a:defRPr sz="29700"/>
            </a:lvl7pPr>
            <a:lvl8pPr marL="47670614" indent="0">
              <a:buNone/>
              <a:defRPr sz="29700"/>
            </a:lvl8pPr>
            <a:lvl9pPr marL="51206400" indent="0">
              <a:buNone/>
              <a:defRPr sz="29700"/>
            </a:lvl9pPr>
          </a:lstStyle>
          <a:p>
            <a:pPr lvl="0"/>
            <a:r>
              <a:rPr lang="en-AU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710050" y="111998649"/>
            <a:ext cx="57273611" cy="16794816"/>
          </a:xfrm>
        </p:spPr>
        <p:txBody>
          <a:bodyPr/>
          <a:lstStyle>
            <a:lvl1pPr marL="0" indent="0">
              <a:buNone/>
              <a:defRPr sz="20900"/>
            </a:lvl1pPr>
            <a:lvl2pPr marL="6810087" indent="0">
              <a:buNone/>
              <a:defRPr sz="17900"/>
            </a:lvl2pPr>
            <a:lvl3pPr marL="13620177" indent="0">
              <a:buNone/>
              <a:defRPr sz="15000"/>
            </a:lvl3pPr>
            <a:lvl4pPr marL="20430264" indent="0">
              <a:buNone/>
              <a:defRPr sz="13400"/>
            </a:lvl4pPr>
            <a:lvl5pPr marL="27240350" indent="0">
              <a:buNone/>
              <a:defRPr sz="13400"/>
            </a:lvl5pPr>
            <a:lvl6pPr marL="34050437" indent="0">
              <a:buNone/>
              <a:defRPr sz="13400"/>
            </a:lvl6pPr>
            <a:lvl7pPr marL="40860527" indent="0">
              <a:buNone/>
              <a:defRPr sz="13400"/>
            </a:lvl7pPr>
            <a:lvl8pPr marL="47670614" indent="0">
              <a:buNone/>
              <a:defRPr sz="13400"/>
            </a:lvl8pPr>
            <a:lvl9pPr marL="51206400" indent="0">
              <a:buNone/>
              <a:defRPr sz="134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854342-5354-4234-BE6E-4798BBE45F29}" type="slidenum">
              <a:rPr lang="en-AU" altLang="en-US"/>
              <a:pPr/>
              <a:t>‹#›</a:t>
            </a:fld>
            <a:endParaRPr lang="en-AU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03A1E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30267275" cy="42783125"/>
            <a:chOff x="0" y="0"/>
            <a:chExt cx="5760" cy="4319"/>
          </a:xfrm>
        </p:grpSpPr>
        <p:sp>
          <p:nvSpPr>
            <p:cNvPr id="63491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AU" sz="9100">
                <a:latin typeface="Times New Roman" pitchFamily="18" charset="0"/>
              </a:endParaRPr>
            </a:p>
          </p:txBody>
        </p:sp>
        <p:sp>
          <p:nvSpPr>
            <p:cNvPr id="63492" name="Freeform 4"/>
            <p:cNvSpPr>
              <a:spLocks/>
            </p:cNvSpPr>
            <p:nvPr/>
          </p:nvSpPr>
          <p:spPr bwMode="hidden">
            <a:xfrm>
              <a:off x="149" y="0"/>
              <a:ext cx="5610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AU" sz="9100">
                <a:latin typeface="Times New Roman" pitchFamily="18" charset="0"/>
              </a:endParaRPr>
            </a:p>
          </p:txBody>
        </p:sp>
        <p:sp>
          <p:nvSpPr>
            <p:cNvPr id="63493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AU" sz="9100">
                <a:latin typeface="Times New Roman" pitchFamily="18" charset="0"/>
              </a:endParaRPr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00 w 1722"/>
                <a:gd name="T1" fmla="*/ 55 h 66"/>
                <a:gd name="T2" fmla="*/ 1700 w 1722"/>
                <a:gd name="T3" fmla="*/ 49 h 66"/>
                <a:gd name="T4" fmla="*/ 0 w 1722"/>
                <a:gd name="T5" fmla="*/ 0 h 66"/>
                <a:gd name="T6" fmla="*/ 0 w 1722"/>
                <a:gd name="T7" fmla="*/ 37 h 66"/>
                <a:gd name="T8" fmla="*/ 1700 w 1722"/>
                <a:gd name="T9" fmla="*/ 55 h 66"/>
                <a:gd name="T10" fmla="*/ 1700 w 1722"/>
                <a:gd name="T11" fmla="*/ 55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495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AU" sz="9100">
                <a:latin typeface="Times New Roman" pitchFamily="18" charset="0"/>
              </a:endParaRPr>
            </a:p>
          </p:txBody>
        </p:sp>
        <p:sp>
          <p:nvSpPr>
            <p:cNvPr id="1037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64 w 975"/>
                <a:gd name="T1" fmla="*/ 48 h 101"/>
                <a:gd name="T2" fmla="*/ 964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64 w 975"/>
                <a:gd name="T9" fmla="*/ 48 h 101"/>
                <a:gd name="T10" fmla="*/ 964 w 975"/>
                <a:gd name="T11" fmla="*/ 48 h 1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19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19 w 2141"/>
                <a:gd name="T7" fmla="*/ 0 h 198"/>
                <a:gd name="T8" fmla="*/ 2119 w 2141"/>
                <a:gd name="T9" fmla="*/ 0 h 1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498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AU" sz="9100">
                <a:latin typeface="Times New Roman" pitchFamily="18" charset="0"/>
              </a:endParaRPr>
            </a:p>
          </p:txBody>
        </p:sp>
        <p:sp>
          <p:nvSpPr>
            <p:cNvPr id="1040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49 w 2517"/>
                <a:gd name="T1" fmla="*/ 276 h 276"/>
                <a:gd name="T2" fmla="*/ 2484 w 2517"/>
                <a:gd name="T3" fmla="*/ 204 h 276"/>
                <a:gd name="T4" fmla="*/ 2227 w 2517"/>
                <a:gd name="T5" fmla="*/ 0 h 276"/>
                <a:gd name="T6" fmla="*/ 0 w 2517"/>
                <a:gd name="T7" fmla="*/ 276 h 276"/>
                <a:gd name="T8" fmla="*/ 2149 w 2517"/>
                <a:gd name="T9" fmla="*/ 276 h 276"/>
                <a:gd name="T10" fmla="*/ 2149 w 2517"/>
                <a:gd name="T11" fmla="*/ 276 h 2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00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AU" sz="9100">
                <a:latin typeface="Times New Roman" pitchFamily="18" charset="0"/>
              </a:endParaRPr>
            </a:p>
          </p:txBody>
        </p:sp>
        <p:sp>
          <p:nvSpPr>
            <p:cNvPr id="1042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18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18 w 729"/>
                <a:gd name="T7" fmla="*/ 240 h 240"/>
                <a:gd name="T8" fmla="*/ 718 w 729"/>
                <a:gd name="T9" fmla="*/ 240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02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AU" sz="9100">
                <a:latin typeface="Times New Roman" pitchFamily="18" charset="0"/>
              </a:endParaRPr>
            </a:p>
          </p:txBody>
        </p:sp>
        <p:sp>
          <p:nvSpPr>
            <p:cNvPr id="1044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18 w 729"/>
                <a:gd name="T1" fmla="*/ 318 h 318"/>
                <a:gd name="T2" fmla="*/ 718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18 w 729"/>
                <a:gd name="T9" fmla="*/ 318 h 318"/>
                <a:gd name="T10" fmla="*/ 718 w 729"/>
                <a:gd name="T11" fmla="*/ 318 h 3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04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AU" sz="9100">
                <a:latin typeface="Times New Roman" pitchFamily="18" charset="0"/>
              </a:endParaRPr>
            </a:p>
          </p:txBody>
        </p:sp>
        <p:sp>
          <p:nvSpPr>
            <p:cNvPr id="63505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AU" sz="9100">
                <a:latin typeface="Times New Roman" pitchFamily="18" charset="0"/>
              </a:endParaRPr>
            </a:p>
          </p:txBody>
        </p:sp>
        <p:sp>
          <p:nvSpPr>
            <p:cNvPr id="63506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AU" sz="9100">
                <a:latin typeface="Times New Roman" pitchFamily="18" charset="0"/>
              </a:endParaRPr>
            </a:p>
          </p:txBody>
        </p:sp>
        <p:sp>
          <p:nvSpPr>
            <p:cNvPr id="1048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08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AU" sz="9100">
                <a:latin typeface="Times New Roman" pitchFamily="18" charset="0"/>
              </a:endParaRPr>
            </a:p>
          </p:txBody>
        </p:sp>
        <p:sp>
          <p:nvSpPr>
            <p:cNvPr id="1050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10" name="Freeform 22"/>
            <p:cNvSpPr>
              <a:spLocks/>
            </p:cNvSpPr>
            <p:nvPr/>
          </p:nvSpPr>
          <p:spPr bwMode="hidden">
            <a:xfrm>
              <a:off x="3112" y="0"/>
              <a:ext cx="2510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AU" sz="9100">
                <a:latin typeface="Times New Roman" pitchFamily="18" charset="0"/>
              </a:endParaRPr>
            </a:p>
          </p:txBody>
        </p:sp>
        <p:sp>
          <p:nvSpPr>
            <p:cNvPr id="63511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AU" sz="9100">
                <a:latin typeface="Times New Roman" pitchFamily="18" charset="0"/>
              </a:endParaRPr>
            </a:p>
          </p:txBody>
        </p:sp>
        <p:sp>
          <p:nvSpPr>
            <p:cNvPr id="63512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AU" sz="9100">
                <a:latin typeface="Times New Roman" pitchFamily="18" charset="0"/>
              </a:endParaRPr>
            </a:p>
          </p:txBody>
        </p:sp>
        <p:sp>
          <p:nvSpPr>
            <p:cNvPr id="1054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14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AU" sz="9100">
                <a:latin typeface="Times New Roman" pitchFamily="18" charset="0"/>
              </a:endParaRPr>
            </a:p>
          </p:txBody>
        </p:sp>
        <p:sp>
          <p:nvSpPr>
            <p:cNvPr id="63515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AU" sz="9100">
                <a:latin typeface="Times New Roman" pitchFamily="18" charset="0"/>
              </a:endParaRPr>
            </a:p>
          </p:txBody>
        </p:sp>
        <p:sp>
          <p:nvSpPr>
            <p:cNvPr id="1057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01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17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AU" sz="9100">
                <a:latin typeface="Times New Roman" pitchFamily="18" charset="0"/>
              </a:endParaRPr>
            </a:p>
          </p:txBody>
        </p:sp>
        <p:sp>
          <p:nvSpPr>
            <p:cNvPr id="1059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19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AU" sz="9100">
                <a:latin typeface="Times New Roman" pitchFamily="18" charset="0"/>
              </a:endParaRPr>
            </a:p>
          </p:txBody>
        </p:sp>
        <p:sp>
          <p:nvSpPr>
            <p:cNvPr id="63520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AU" sz="9100">
                <a:latin typeface="Times New Roman" pitchFamily="18" charset="0"/>
              </a:endParaRPr>
            </a:p>
          </p:txBody>
        </p:sp>
        <p:sp>
          <p:nvSpPr>
            <p:cNvPr id="63521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AU" sz="9100">
                <a:latin typeface="Times New Roman" pitchFamily="18" charset="0"/>
              </a:endParaRPr>
            </a:p>
          </p:txBody>
        </p:sp>
        <p:sp>
          <p:nvSpPr>
            <p:cNvPr id="63522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AU" sz="9100">
                <a:latin typeface="Times New Roman" pitchFamily="18" charset="0"/>
              </a:endParaRPr>
            </a:p>
          </p:txBody>
        </p:sp>
        <p:sp>
          <p:nvSpPr>
            <p:cNvPr id="63523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AU" sz="9100">
                <a:latin typeface="Times New Roman" pitchFamily="18" charset="0"/>
              </a:endParaRPr>
            </a:p>
          </p:txBody>
        </p:sp>
        <p:sp>
          <p:nvSpPr>
            <p:cNvPr id="63524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AU" sz="9100">
                <a:latin typeface="Times New Roman" pitchFamily="18" charset="0"/>
              </a:endParaRPr>
            </a:p>
          </p:txBody>
        </p:sp>
        <p:sp>
          <p:nvSpPr>
            <p:cNvPr id="63525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AU" sz="9100">
                <a:latin typeface="Times New Roman" pitchFamily="18" charset="0"/>
              </a:endParaRPr>
            </a:p>
          </p:txBody>
        </p:sp>
        <p:sp>
          <p:nvSpPr>
            <p:cNvPr id="63526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AU" sz="9100">
                <a:latin typeface="Times New Roman" pitchFamily="18" charset="0"/>
              </a:endParaRPr>
            </a:p>
          </p:txBody>
        </p:sp>
        <p:grpSp>
          <p:nvGrpSpPr>
            <p:cNvPr id="1068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63528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AU" sz="9100">
                  <a:latin typeface="Times New Roman" pitchFamily="18" charset="0"/>
                </a:endParaRPr>
              </a:p>
            </p:txBody>
          </p:sp>
          <p:sp>
            <p:nvSpPr>
              <p:cNvPr id="63529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AU" sz="9100">
                  <a:latin typeface="Times New Roman" pitchFamily="18" charset="0"/>
                </a:endParaRPr>
              </a:p>
            </p:txBody>
          </p:sp>
        </p:grpSp>
      </p:grpSp>
      <p:sp>
        <p:nvSpPr>
          <p:cNvPr id="63530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1511300" y="1735138"/>
            <a:ext cx="27244675" cy="713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460" tIns="208730" rIns="417460" bIns="20873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63531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11300" y="9986963"/>
            <a:ext cx="27244675" cy="2827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460" tIns="208730" rIns="417460" bIns="2087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63532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11300" y="38962013"/>
            <a:ext cx="7065963" cy="285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460" tIns="208730" rIns="417460" bIns="208730" numCol="1" anchor="b" anchorCtr="0" compatLnSpc="1">
            <a:prstTxWarp prst="textNoShape">
              <a:avLst/>
            </a:prstTxWarp>
          </a:bodyPr>
          <a:lstStyle>
            <a:lvl1pPr defTabSz="915988" eaLnBrk="1" hangingPunct="1">
              <a:defRPr sz="55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3533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39388" y="38989000"/>
            <a:ext cx="9588500" cy="285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460" tIns="208730" rIns="417460" bIns="208730" numCol="1" anchor="b" anchorCtr="0" compatLnSpc="1">
            <a:prstTxWarp prst="textNoShape">
              <a:avLst/>
            </a:prstTxWarp>
          </a:bodyPr>
          <a:lstStyle>
            <a:lvl1pPr algn="ctr" defTabSz="915988" eaLnBrk="1" hangingPunct="1">
              <a:defRPr sz="55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3534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690013" y="38962013"/>
            <a:ext cx="7065962" cy="285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460" tIns="208730" rIns="417460" bIns="208730" numCol="1" anchor="b" anchorCtr="0" compatLnSpc="1">
            <a:prstTxWarp prst="textNoShape">
              <a:avLst/>
            </a:prstTxWarp>
          </a:bodyPr>
          <a:lstStyle>
            <a:lvl1pPr algn="r" defTabSz="915988" eaLnBrk="1" hangingPunct="1">
              <a:defRPr sz="55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1pPr>
          </a:lstStyle>
          <a:p>
            <a:fld id="{25A25FAF-A7E7-47E7-A559-55E8C17EE17F}" type="slidenum">
              <a:rPr lang="en-AU" altLang="en-US"/>
              <a:pPr/>
              <a:t>‹#›</a:t>
            </a:fld>
            <a:endParaRPr lang="en-AU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588" r:id="rId1"/>
    <p:sldLayoutId id="2147484567" r:id="rId2"/>
    <p:sldLayoutId id="2147484568" r:id="rId3"/>
    <p:sldLayoutId id="2147484569" r:id="rId4"/>
    <p:sldLayoutId id="2147484570" r:id="rId5"/>
    <p:sldLayoutId id="2147484571" r:id="rId6"/>
    <p:sldLayoutId id="2147484572" r:id="rId7"/>
    <p:sldLayoutId id="2147484573" r:id="rId8"/>
    <p:sldLayoutId id="2147484574" r:id="rId9"/>
    <p:sldLayoutId id="2147484575" r:id="rId10"/>
    <p:sldLayoutId id="2147484576" r:id="rId11"/>
  </p:sldLayoutIdLst>
  <p:txStyles>
    <p:titleStyle>
      <a:lvl1pPr algn="ctr" defTabSz="915988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915988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defTabSz="915988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defTabSz="915988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defTabSz="915988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6810087" algn="ctr" rtl="0" eaLnBrk="1" fontAlgn="base" hangingPunct="1">
        <a:spcBef>
          <a:spcPct val="0"/>
        </a:spcBef>
        <a:spcAft>
          <a:spcPct val="0"/>
        </a:spcAft>
        <a:defRPr sz="65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13620177" algn="ctr" rtl="0" eaLnBrk="1" fontAlgn="base" hangingPunct="1">
        <a:spcBef>
          <a:spcPct val="0"/>
        </a:spcBef>
        <a:spcAft>
          <a:spcPct val="0"/>
        </a:spcAft>
        <a:defRPr sz="65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20430264" algn="ctr" rtl="0" eaLnBrk="1" fontAlgn="base" hangingPunct="1">
        <a:spcBef>
          <a:spcPct val="0"/>
        </a:spcBef>
        <a:spcAft>
          <a:spcPct val="0"/>
        </a:spcAft>
        <a:defRPr sz="65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27240350" algn="ctr" rtl="0" eaLnBrk="1" fontAlgn="base" hangingPunct="1">
        <a:spcBef>
          <a:spcPct val="0"/>
        </a:spcBef>
        <a:spcAft>
          <a:spcPct val="0"/>
        </a:spcAft>
        <a:defRPr sz="65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1562100" indent="-1562100" algn="l" defTabSz="915988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3"/>
        </a:buBlip>
        <a:defRPr sz="147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3390900" indent="-1303338" algn="l" defTabSz="915988" rtl="0" eaLnBrk="0" fontAlgn="base" hangingPunct="0">
        <a:spcBef>
          <a:spcPct val="20000"/>
        </a:spcBef>
        <a:spcAft>
          <a:spcPct val="0"/>
        </a:spcAft>
        <a:buChar char="–"/>
        <a:defRPr sz="127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5218113" indent="-1044575" algn="l" defTabSz="915988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111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7304088" indent="-1044575" algn="l" defTabSz="915988" rtl="0" eaLnBrk="0" fontAlgn="base" hangingPunct="0">
        <a:spcBef>
          <a:spcPct val="20000"/>
        </a:spcBef>
        <a:spcAft>
          <a:spcPct val="0"/>
        </a:spcAft>
        <a:buChar char="–"/>
        <a:defRPr sz="91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9390063" indent="-1039813" algn="l" defTabSz="915988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91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37455482" indent="-3405045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97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44265569" indent="-3405045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97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51075659" indent="-3405045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97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51206400" indent="-3405045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97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13620177" rtl="0" eaLnBrk="1" latinLnBrk="0" hangingPunct="1">
        <a:defRPr sz="26700" kern="1200">
          <a:solidFill>
            <a:schemeClr val="tx1"/>
          </a:solidFill>
          <a:latin typeface="+mn-lt"/>
          <a:ea typeface="+mn-ea"/>
          <a:cs typeface="+mn-cs"/>
        </a:defRPr>
      </a:lvl1pPr>
      <a:lvl2pPr marL="6810087" algn="l" defTabSz="13620177" rtl="0" eaLnBrk="1" latinLnBrk="0" hangingPunct="1">
        <a:defRPr sz="26700" kern="1200">
          <a:solidFill>
            <a:schemeClr val="tx1"/>
          </a:solidFill>
          <a:latin typeface="+mn-lt"/>
          <a:ea typeface="+mn-ea"/>
          <a:cs typeface="+mn-cs"/>
        </a:defRPr>
      </a:lvl2pPr>
      <a:lvl3pPr marL="13620177" algn="l" defTabSz="13620177" rtl="0" eaLnBrk="1" latinLnBrk="0" hangingPunct="1">
        <a:defRPr sz="26700" kern="1200">
          <a:solidFill>
            <a:schemeClr val="tx1"/>
          </a:solidFill>
          <a:latin typeface="+mn-lt"/>
          <a:ea typeface="+mn-ea"/>
          <a:cs typeface="+mn-cs"/>
        </a:defRPr>
      </a:lvl3pPr>
      <a:lvl4pPr marL="20430264" algn="l" defTabSz="13620177" rtl="0" eaLnBrk="1" latinLnBrk="0" hangingPunct="1">
        <a:defRPr sz="26700" kern="1200">
          <a:solidFill>
            <a:schemeClr val="tx1"/>
          </a:solidFill>
          <a:latin typeface="+mn-lt"/>
          <a:ea typeface="+mn-ea"/>
          <a:cs typeface="+mn-cs"/>
        </a:defRPr>
      </a:lvl4pPr>
      <a:lvl5pPr marL="27240350" algn="l" defTabSz="13620177" rtl="0" eaLnBrk="1" latinLnBrk="0" hangingPunct="1">
        <a:defRPr sz="26700" kern="1200">
          <a:solidFill>
            <a:schemeClr val="tx1"/>
          </a:solidFill>
          <a:latin typeface="+mn-lt"/>
          <a:ea typeface="+mn-ea"/>
          <a:cs typeface="+mn-cs"/>
        </a:defRPr>
      </a:lvl5pPr>
      <a:lvl6pPr marL="34050437" algn="l" defTabSz="13620177" rtl="0" eaLnBrk="1" latinLnBrk="0" hangingPunct="1">
        <a:defRPr sz="26700" kern="1200">
          <a:solidFill>
            <a:schemeClr val="tx1"/>
          </a:solidFill>
          <a:latin typeface="+mn-lt"/>
          <a:ea typeface="+mn-ea"/>
          <a:cs typeface="+mn-cs"/>
        </a:defRPr>
      </a:lvl6pPr>
      <a:lvl7pPr marL="40860527" algn="l" defTabSz="13620177" rtl="0" eaLnBrk="1" latinLnBrk="0" hangingPunct="1">
        <a:defRPr sz="26700" kern="1200">
          <a:solidFill>
            <a:schemeClr val="tx1"/>
          </a:solidFill>
          <a:latin typeface="+mn-lt"/>
          <a:ea typeface="+mn-ea"/>
          <a:cs typeface="+mn-cs"/>
        </a:defRPr>
      </a:lvl7pPr>
      <a:lvl8pPr marL="47670614" algn="l" defTabSz="13620177" rtl="0" eaLnBrk="1" latinLnBrk="0" hangingPunct="1">
        <a:defRPr sz="267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0" algn="l" defTabSz="13620177" rtl="0" eaLnBrk="1" latinLnBrk="0" hangingPunct="1">
        <a:defRPr sz="26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11300" y="3429000"/>
            <a:ext cx="27244675" cy="628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7460" tIns="208730" rIns="417460" bIns="20873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11300" y="9986963"/>
            <a:ext cx="27244675" cy="298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7460" tIns="208730" rIns="417460" bIns="2087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/>
              <a:t>Click to edit Master text styles</a:t>
            </a:r>
          </a:p>
          <a:p>
            <a:pPr lvl="1"/>
            <a:r>
              <a:rPr lang="en-AU" altLang="en-US"/>
              <a:t>Second level</a:t>
            </a:r>
          </a:p>
          <a:p>
            <a:pPr lvl="2"/>
            <a:r>
              <a:rPr lang="en-AU" altLang="en-US"/>
              <a:t>Third level</a:t>
            </a:r>
          </a:p>
          <a:p>
            <a:pPr lvl="3"/>
            <a:r>
              <a:rPr lang="en-AU" altLang="en-US"/>
              <a:t>Fourth level</a:t>
            </a:r>
          </a:p>
          <a:p>
            <a:pPr lvl="4"/>
            <a:r>
              <a:rPr lang="en-AU" altLang="en-US"/>
              <a:t>Fifth level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550988" y="39822438"/>
            <a:ext cx="9529762" cy="207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7460" tIns="208730" rIns="417460" bIns="208730" numCol="1" anchor="b" anchorCtr="0" compatLnSpc="1">
            <a:prstTxWarp prst="textNoShape">
              <a:avLst/>
            </a:prstTxWarp>
          </a:bodyPr>
          <a:lstStyle>
            <a:lvl1pPr defTabSz="4171950" eaLnBrk="1" hangingPunct="1">
              <a:defRPr sz="3600" b="0"/>
            </a:lvl1pPr>
          </a:lstStyle>
          <a:p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080750" y="39822438"/>
            <a:ext cx="4287838" cy="207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7460" tIns="208730" rIns="417460" bIns="208730" numCol="1" anchor="b" anchorCtr="0" compatLnSpc="1">
            <a:prstTxWarp prst="textNoShape">
              <a:avLst/>
            </a:prstTxWarp>
          </a:bodyPr>
          <a:lstStyle>
            <a:lvl1pPr algn="r" defTabSz="4171950" eaLnBrk="1" hangingPunct="1">
              <a:defRPr sz="3600" b="0"/>
            </a:lvl1pPr>
          </a:lstStyle>
          <a:p>
            <a:r>
              <a:rPr lang="en-AU" altLang="en-US"/>
              <a:t>Slide </a:t>
            </a:r>
            <a:fld id="{EA9D4557-529D-4257-810B-F0F980FE1024}" type="slidenum">
              <a:rPr lang="en-AU" altLang="en-US"/>
              <a:pPr/>
              <a:t>‹#›</a:t>
            </a:fld>
            <a:endParaRPr lang="en-A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77" r:id="rId1"/>
    <p:sldLayoutId id="2147484578" r:id="rId2"/>
    <p:sldLayoutId id="2147484579" r:id="rId3"/>
    <p:sldLayoutId id="2147484580" r:id="rId4"/>
    <p:sldLayoutId id="2147484581" r:id="rId5"/>
    <p:sldLayoutId id="2147484582" r:id="rId6"/>
    <p:sldLayoutId id="2147484583" r:id="rId7"/>
    <p:sldLayoutId id="2147484584" r:id="rId8"/>
    <p:sldLayoutId id="2147484585" r:id="rId9"/>
    <p:sldLayoutId id="2147484586" r:id="rId10"/>
    <p:sldLayoutId id="214748458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autoUpdateAnimBg="0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56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56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56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56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56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defTabSz="4171950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171950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2pPr>
      <a:lvl3pPr algn="ctr" defTabSz="4171950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3pPr>
      <a:lvl4pPr algn="ctr" defTabSz="4171950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4pPr>
      <a:lvl5pPr algn="ctr" defTabSz="4171950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5pPr>
      <a:lvl6pPr marL="1491021" algn="ctr" defTabSz="13621096" rtl="0" fontAlgn="base">
        <a:spcBef>
          <a:spcPct val="0"/>
        </a:spcBef>
        <a:spcAft>
          <a:spcPct val="0"/>
        </a:spcAft>
        <a:defRPr sz="65600">
          <a:solidFill>
            <a:schemeClr val="tx2"/>
          </a:solidFill>
          <a:latin typeface="Arial" charset="0"/>
        </a:defRPr>
      </a:lvl6pPr>
      <a:lvl7pPr marL="2982041" algn="ctr" defTabSz="13621096" rtl="0" fontAlgn="base">
        <a:spcBef>
          <a:spcPct val="0"/>
        </a:spcBef>
        <a:spcAft>
          <a:spcPct val="0"/>
        </a:spcAft>
        <a:defRPr sz="65600">
          <a:solidFill>
            <a:schemeClr val="tx2"/>
          </a:solidFill>
          <a:latin typeface="Arial" charset="0"/>
        </a:defRPr>
      </a:lvl7pPr>
      <a:lvl8pPr marL="4473062" algn="ctr" defTabSz="13621096" rtl="0" fontAlgn="base">
        <a:spcBef>
          <a:spcPct val="0"/>
        </a:spcBef>
        <a:spcAft>
          <a:spcPct val="0"/>
        </a:spcAft>
        <a:defRPr sz="65600">
          <a:solidFill>
            <a:schemeClr val="tx2"/>
          </a:solidFill>
          <a:latin typeface="Arial" charset="0"/>
        </a:defRPr>
      </a:lvl8pPr>
      <a:lvl9pPr marL="5964083" algn="ctr" defTabSz="13621096" rtl="0" fontAlgn="base">
        <a:spcBef>
          <a:spcPct val="0"/>
        </a:spcBef>
        <a:spcAft>
          <a:spcPct val="0"/>
        </a:spcAft>
        <a:defRPr sz="65600">
          <a:solidFill>
            <a:schemeClr val="tx2"/>
          </a:solidFill>
          <a:latin typeface="Arial" charset="0"/>
        </a:defRPr>
      </a:lvl9pPr>
    </p:titleStyle>
    <p:bodyStyle>
      <a:lvl1pPr marL="1568450" indent="-1568450" algn="l" defTabSz="4171950" rtl="0" eaLnBrk="0" fontAlgn="base" hangingPunct="0">
        <a:spcBef>
          <a:spcPct val="20000"/>
        </a:spcBef>
        <a:spcAft>
          <a:spcPct val="0"/>
        </a:spcAft>
        <a:buChar char="•"/>
        <a:defRPr sz="14700">
          <a:solidFill>
            <a:schemeClr val="tx1"/>
          </a:solidFill>
          <a:latin typeface="+mn-lt"/>
          <a:ea typeface="+mn-ea"/>
          <a:cs typeface="+mn-cs"/>
        </a:defRPr>
      </a:lvl1pPr>
      <a:lvl2pPr marL="3390900" indent="-1303338" algn="l" defTabSz="4171950" rtl="0" eaLnBrk="0" fontAlgn="base" hangingPunct="0">
        <a:spcBef>
          <a:spcPct val="20000"/>
        </a:spcBef>
        <a:spcAft>
          <a:spcPct val="0"/>
        </a:spcAft>
        <a:buChar char="–"/>
        <a:defRPr sz="12700">
          <a:solidFill>
            <a:schemeClr val="tx1"/>
          </a:solidFill>
          <a:latin typeface="+mn-lt"/>
        </a:defRPr>
      </a:lvl2pPr>
      <a:lvl3pPr marL="5218113" indent="-1044575" algn="l" defTabSz="4171950" rtl="0" eaLnBrk="0" fontAlgn="base" hangingPunct="0">
        <a:spcBef>
          <a:spcPct val="20000"/>
        </a:spcBef>
        <a:spcAft>
          <a:spcPct val="0"/>
        </a:spcAft>
        <a:buChar char="•"/>
        <a:defRPr sz="11100">
          <a:solidFill>
            <a:schemeClr val="tx1"/>
          </a:solidFill>
          <a:latin typeface="+mn-lt"/>
        </a:defRPr>
      </a:lvl3pPr>
      <a:lvl4pPr marL="7304088" indent="-1044575" algn="l" defTabSz="4171950" rtl="0" eaLnBrk="0" fontAlgn="base" hangingPunct="0">
        <a:spcBef>
          <a:spcPct val="20000"/>
        </a:spcBef>
        <a:spcAft>
          <a:spcPct val="0"/>
        </a:spcAft>
        <a:buChar char="–"/>
        <a:defRPr sz="9100">
          <a:solidFill>
            <a:schemeClr val="tx1"/>
          </a:solidFill>
          <a:latin typeface="+mn-lt"/>
        </a:defRPr>
      </a:lvl4pPr>
      <a:lvl5pPr marL="9390063" indent="-1039813" algn="l" defTabSz="4171950" rtl="0" eaLnBrk="0" fontAlgn="base" hangingPunct="0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</a:defRPr>
      </a:lvl5pPr>
      <a:lvl6pPr marL="32134603" indent="-3401392" algn="l" defTabSz="13621096" rtl="0" fontAlgn="base">
        <a:spcBef>
          <a:spcPct val="20000"/>
        </a:spcBef>
        <a:spcAft>
          <a:spcPct val="0"/>
        </a:spcAft>
        <a:buChar char="»"/>
        <a:defRPr sz="29700">
          <a:solidFill>
            <a:schemeClr val="tx1"/>
          </a:solidFill>
          <a:latin typeface="+mn-lt"/>
        </a:defRPr>
      </a:lvl6pPr>
      <a:lvl7pPr marL="33625623" indent="-3401392" algn="l" defTabSz="13621096" rtl="0" fontAlgn="base">
        <a:spcBef>
          <a:spcPct val="20000"/>
        </a:spcBef>
        <a:spcAft>
          <a:spcPct val="0"/>
        </a:spcAft>
        <a:buChar char="»"/>
        <a:defRPr sz="29700">
          <a:solidFill>
            <a:schemeClr val="tx1"/>
          </a:solidFill>
          <a:latin typeface="+mn-lt"/>
        </a:defRPr>
      </a:lvl7pPr>
      <a:lvl8pPr marL="35116644" indent="-3401392" algn="l" defTabSz="13621096" rtl="0" fontAlgn="base">
        <a:spcBef>
          <a:spcPct val="20000"/>
        </a:spcBef>
        <a:spcAft>
          <a:spcPct val="0"/>
        </a:spcAft>
        <a:buChar char="»"/>
        <a:defRPr sz="29700">
          <a:solidFill>
            <a:schemeClr val="tx1"/>
          </a:solidFill>
          <a:latin typeface="+mn-lt"/>
        </a:defRPr>
      </a:lvl8pPr>
      <a:lvl9pPr marL="36607665" indent="-3401392" algn="l" defTabSz="13621096" rtl="0" fontAlgn="base">
        <a:spcBef>
          <a:spcPct val="20000"/>
        </a:spcBef>
        <a:spcAft>
          <a:spcPct val="0"/>
        </a:spcAft>
        <a:buChar char="»"/>
        <a:defRPr sz="297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2982041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1pPr>
      <a:lvl2pPr marL="1491021" algn="l" defTabSz="2982041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2pPr>
      <a:lvl3pPr marL="2982041" algn="l" defTabSz="2982041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3pPr>
      <a:lvl4pPr marL="4473062" algn="l" defTabSz="2982041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4pPr>
      <a:lvl5pPr marL="5964083" algn="l" defTabSz="2982041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5pPr>
      <a:lvl6pPr marL="7455103" algn="l" defTabSz="2982041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6pPr>
      <a:lvl7pPr marL="8946124" algn="l" defTabSz="2982041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7pPr>
      <a:lvl8pPr marL="10437144" algn="l" defTabSz="2982041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8pPr>
      <a:lvl9pPr marL="11928165" algn="l" defTabSz="2982041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C93C2C3-DFC0-47CB-AB58-EF31840E54FE}"/>
              </a:ext>
            </a:extLst>
          </p:cNvPr>
          <p:cNvSpPr/>
          <p:nvPr/>
        </p:nvSpPr>
        <p:spPr>
          <a:xfrm>
            <a:off x="15583687" y="14470240"/>
            <a:ext cx="12691410" cy="314645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6" name="Rectangle 130"/>
          <p:cNvSpPr>
            <a:spLocks noGrp="1" noChangeArrowheads="1"/>
          </p:cNvSpPr>
          <p:nvPr>
            <p:ph type="title" idx="4294967295"/>
          </p:nvPr>
        </p:nvSpPr>
        <p:spPr>
          <a:xfrm>
            <a:off x="9778042" y="1414899"/>
            <a:ext cx="11746305" cy="1399572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altLang="en-US" sz="8800" dirty="0" smtClean="0">
                <a:solidFill>
                  <a:srgbClr val="008000"/>
                </a:solidFill>
                <a:latin typeface="Arial Black" panose="020B0A04020102020204" pitchFamily="34" charset="0"/>
                <a:cs typeface="Calibri" panose="020F0502020204030204" pitchFamily="34" charset="0"/>
              </a:rPr>
              <a:t>Poster Title</a:t>
            </a:r>
            <a:endParaRPr lang="en-US" altLang="en-US" sz="8800" dirty="0">
              <a:solidFill>
                <a:srgbClr val="008000"/>
              </a:solidFill>
              <a:latin typeface="Arial Black" panose="020B0A04020102020204" pitchFamily="34" charset="0"/>
              <a:cs typeface="Calibri" panose="020F0502020204030204" pitchFamily="34" charset="0"/>
            </a:endParaRPr>
          </a:p>
        </p:txBody>
      </p:sp>
      <p:sp>
        <p:nvSpPr>
          <p:cNvPr id="6147" name="Text Box 138"/>
          <p:cNvSpPr txBox="1">
            <a:spLocks noChangeArrowheads="1"/>
          </p:cNvSpPr>
          <p:nvPr/>
        </p:nvSpPr>
        <p:spPr bwMode="auto">
          <a:xfrm>
            <a:off x="191977" y="2896824"/>
            <a:ext cx="7290810" cy="2647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3090" tIns="91545" rIns="183090" bIns="91545">
            <a:spAutoFit/>
          </a:bodyPr>
          <a:lstStyle/>
          <a:p>
            <a:pPr algn="ctr" defTabSz="333375"/>
            <a:r>
              <a:rPr lang="en-US" altLang="en-US" sz="5200" dirty="0"/>
              <a:t>First </a:t>
            </a:r>
            <a:r>
              <a:rPr lang="en-US" altLang="en-US" sz="5200" dirty="0" smtClean="0"/>
              <a:t>Author</a:t>
            </a:r>
          </a:p>
          <a:p>
            <a:pPr algn="ctr" defTabSz="333375"/>
            <a:r>
              <a:rPr lang="en-US" altLang="en-US" sz="3400" i="1" dirty="0" smtClean="0"/>
              <a:t>First Department/Company</a:t>
            </a:r>
            <a:r>
              <a:rPr lang="en-US" altLang="en-US" sz="3400" i="1" dirty="0"/>
              <a:t/>
            </a:r>
            <a:br>
              <a:rPr lang="en-US" altLang="en-US" sz="3400" i="1" dirty="0"/>
            </a:br>
            <a:r>
              <a:rPr lang="en-US" altLang="en-US" sz="3400" i="1" dirty="0" smtClean="0"/>
              <a:t>First Address </a:t>
            </a:r>
            <a:r>
              <a:rPr lang="en-US" altLang="en-US" sz="3400" i="1" dirty="0"/>
              <a:t>Including Country </a:t>
            </a:r>
            <a:r>
              <a:rPr lang="en-US" altLang="en-US" sz="3400" dirty="0"/>
              <a:t/>
            </a:r>
            <a:br>
              <a:rPr lang="en-US" altLang="en-US" sz="3400" dirty="0"/>
            </a:br>
            <a:r>
              <a:rPr lang="en-US" altLang="en-US" sz="3400" dirty="0" smtClean="0"/>
              <a:t>first.author@first.com</a:t>
            </a:r>
            <a:endParaRPr lang="en-US" altLang="en-US" sz="3400" dirty="0"/>
          </a:p>
        </p:txBody>
      </p:sp>
      <p:sp>
        <p:nvSpPr>
          <p:cNvPr id="6148" name="TextBox 16"/>
          <p:cNvSpPr txBox="1">
            <a:spLocks noChangeArrowheads="1"/>
          </p:cNvSpPr>
          <p:nvPr/>
        </p:nvSpPr>
        <p:spPr bwMode="auto">
          <a:xfrm>
            <a:off x="1022010" y="5825389"/>
            <a:ext cx="13312775" cy="5535615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91398" tIns="45699" rIns="91398" bIns="45699"/>
          <a:lstStyle/>
          <a:p>
            <a:pPr algn="just" defTabSz="280988" eaLnBrk="1" hangingPunct="1"/>
            <a:r>
              <a:rPr lang="en-AU" altLang="en-US" sz="6000" dirty="0" smtClean="0">
                <a:solidFill>
                  <a:srgbClr val="008000"/>
                </a:solidFill>
                <a:latin typeface="Arial Black" panose="020B0A04020102020204" pitchFamily="34" charset="0"/>
                <a:cs typeface="Calibri" panose="020F0502020204030204" pitchFamily="34" charset="0"/>
              </a:rPr>
              <a:t>Abstract</a:t>
            </a:r>
            <a:endParaRPr lang="en-AU" altLang="en-US" sz="6000" dirty="0">
              <a:solidFill>
                <a:srgbClr val="008000"/>
              </a:solidFill>
              <a:latin typeface="Arial Black" panose="020B0A04020102020204" pitchFamily="34" charset="0"/>
              <a:cs typeface="Calibri" panose="020F0502020204030204" pitchFamily="34" charset="0"/>
            </a:endParaRPr>
          </a:p>
          <a:p>
            <a:pPr algn="just" defTabSz="280988">
              <a:spcBef>
                <a:spcPct val="20000"/>
              </a:spcBef>
            </a:pPr>
            <a:r>
              <a:rPr lang="en-US" altLang="en-US" sz="4400" dirty="0">
                <a:latin typeface="Arial Black" panose="020B0A04020102020204" pitchFamily="34" charset="0"/>
                <a:cs typeface="Calibri" panose="020F0502020204030204" pitchFamily="34" charset="0"/>
              </a:rPr>
              <a:t>Abstract Text</a:t>
            </a:r>
          </a:p>
          <a:p>
            <a:pPr algn="just" defTabSz="280988" eaLnBrk="1" hangingPunct="1">
              <a:lnSpc>
                <a:spcPct val="150000"/>
              </a:lnSpc>
            </a:pPr>
            <a:endParaRPr lang="en-AU" altLang="en-US" sz="2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50" name="TextBox 14"/>
          <p:cNvSpPr txBox="1">
            <a:spLocks noChangeArrowheads="1"/>
          </p:cNvSpPr>
          <p:nvPr/>
        </p:nvSpPr>
        <p:spPr bwMode="auto">
          <a:xfrm>
            <a:off x="15216908" y="39309109"/>
            <a:ext cx="13406437" cy="297033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91398" tIns="45699" rIns="91398" bIns="45699"/>
          <a:lstStyle/>
          <a:p>
            <a:pPr algn="just" defTabSz="280988" eaLnBrk="1" hangingPunct="1"/>
            <a:r>
              <a:rPr lang="en-GB" altLang="en-US" sz="5400" dirty="0" smtClean="0">
                <a:solidFill>
                  <a:srgbClr val="008000"/>
                </a:solidFill>
                <a:latin typeface="Arial Black" panose="020B0A04020102020204" pitchFamily="34" charset="0"/>
                <a:cs typeface="Calibri" panose="020F0502020204030204" pitchFamily="34" charset="0"/>
              </a:rPr>
              <a:t>References </a:t>
            </a:r>
            <a:r>
              <a:rPr lang="en-AU" altLang="en-US" sz="5400" dirty="0">
                <a:latin typeface="Arial Black" panose="020B0A04020102020204" pitchFamily="34" charset="0"/>
                <a:cs typeface="Calibri" panose="020F0502020204030204" pitchFamily="34" charset="0"/>
              </a:rPr>
              <a:t>(if any</a:t>
            </a:r>
            <a:r>
              <a:rPr lang="en-AU" altLang="en-US" sz="5400" dirty="0" smtClean="0">
                <a:latin typeface="Arial Black" panose="020B0A04020102020204" pitchFamily="34" charset="0"/>
                <a:cs typeface="Calibri" panose="020F0502020204030204" pitchFamily="34" charset="0"/>
              </a:rPr>
              <a:t>)</a:t>
            </a:r>
            <a:endParaRPr lang="en-GB" altLang="en-US" sz="5400" dirty="0">
              <a:solidFill>
                <a:srgbClr val="008000"/>
              </a:solidFill>
              <a:latin typeface="Arial Black" panose="020B0A04020102020204" pitchFamily="34" charset="0"/>
              <a:cs typeface="Calibri" panose="020F0502020204030204" pitchFamily="34" charset="0"/>
            </a:endParaRPr>
          </a:p>
          <a:p>
            <a:pPr defTabSz="280988"/>
            <a:r>
              <a:rPr lang="en-US" altLang="en-US" sz="3600" dirty="0">
                <a:latin typeface="Arial Black" panose="020B0A04020102020204" pitchFamily="34" charset="0"/>
                <a:cs typeface="Calibri" panose="020F0502020204030204" pitchFamily="34" charset="0"/>
              </a:rPr>
              <a:t>[1].</a:t>
            </a:r>
          </a:p>
          <a:p>
            <a:pPr defTabSz="280988"/>
            <a:r>
              <a:rPr lang="en-US" altLang="en-US" sz="3600" dirty="0" smtClean="0">
                <a:latin typeface="Arial Black" panose="020B0A04020102020204" pitchFamily="34" charset="0"/>
                <a:cs typeface="Calibri" panose="020F0502020204030204" pitchFamily="34" charset="0"/>
              </a:rPr>
              <a:t>[</a:t>
            </a:r>
            <a:r>
              <a:rPr lang="en-US" altLang="en-US" sz="3600" dirty="0">
                <a:latin typeface="Arial Black" panose="020B0A04020102020204" pitchFamily="34" charset="0"/>
                <a:cs typeface="Calibri" panose="020F0502020204030204" pitchFamily="34" charset="0"/>
              </a:rPr>
              <a:t>2].</a:t>
            </a:r>
          </a:p>
          <a:p>
            <a:pPr defTabSz="280988"/>
            <a:endParaRPr lang="en-US" alt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280988"/>
            <a:endParaRPr lang="en-US" alt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51" name="TextBox 16"/>
          <p:cNvSpPr txBox="1">
            <a:spLocks noChangeArrowheads="1"/>
          </p:cNvSpPr>
          <p:nvPr/>
        </p:nvSpPr>
        <p:spPr bwMode="auto">
          <a:xfrm>
            <a:off x="15255008" y="32758851"/>
            <a:ext cx="13406437" cy="6145213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91398" tIns="45699" rIns="91398" bIns="45699"/>
          <a:lstStyle/>
          <a:p>
            <a:pPr algn="just" defTabSz="280988" eaLnBrk="1" hangingPunct="1"/>
            <a:r>
              <a:rPr lang="en-AU" altLang="en-US" sz="6000" dirty="0">
                <a:solidFill>
                  <a:srgbClr val="008000"/>
                </a:solidFill>
                <a:latin typeface="Arial Black" panose="020B0A04020102020204" pitchFamily="34" charset="0"/>
                <a:cs typeface="Calibri" panose="020F0502020204030204" pitchFamily="34" charset="0"/>
              </a:rPr>
              <a:t>Conclusion</a:t>
            </a:r>
          </a:p>
          <a:p>
            <a:pPr algn="just" defTabSz="280988" eaLnBrk="1" hangingPunct="1">
              <a:buClr>
                <a:srgbClr val="887E6E"/>
              </a:buClr>
            </a:pPr>
            <a:r>
              <a:rPr lang="en-US" altLang="en-US" sz="4400" dirty="0">
                <a:latin typeface="Arial Black" panose="020B0A04020102020204" pitchFamily="34" charset="0"/>
                <a:cs typeface="Calibri" panose="020F0502020204030204" pitchFamily="34" charset="0"/>
              </a:rPr>
              <a:t>Conclusion Text</a:t>
            </a:r>
          </a:p>
          <a:p>
            <a:pPr algn="just" defTabSz="280988" eaLnBrk="1" hangingPunct="1">
              <a:lnSpc>
                <a:spcPct val="112000"/>
              </a:lnSpc>
              <a:buClr>
                <a:srgbClr val="887E6E"/>
              </a:buClr>
            </a:pPr>
            <a:endParaRPr lang="en-AU" altLang="en-US" sz="36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defTabSz="280988" eaLnBrk="1" hangingPunct="1">
              <a:lnSpc>
                <a:spcPct val="112000"/>
              </a:lnSpc>
              <a:buClr>
                <a:srgbClr val="887E6E"/>
              </a:buClr>
            </a:pPr>
            <a:endParaRPr lang="en-AU" altLang="en-US" sz="36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53" name="TextBox 16"/>
          <p:cNvSpPr txBox="1">
            <a:spLocks noChangeArrowheads="1"/>
          </p:cNvSpPr>
          <p:nvPr/>
        </p:nvSpPr>
        <p:spPr bwMode="auto">
          <a:xfrm>
            <a:off x="1022010" y="11766048"/>
            <a:ext cx="13408025" cy="14806645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91398" tIns="45699" rIns="91398" bIns="45699"/>
          <a:lstStyle/>
          <a:p>
            <a:pPr algn="just" defTabSz="280988" eaLnBrk="1" hangingPunct="1"/>
            <a:r>
              <a:rPr lang="en-AU" altLang="en-US" sz="6000" dirty="0">
                <a:solidFill>
                  <a:srgbClr val="008000"/>
                </a:solidFill>
                <a:latin typeface="Arial Black" panose="020B0A04020102020204" pitchFamily="34" charset="0"/>
                <a:cs typeface="Calibri" panose="020F0502020204030204" pitchFamily="34" charset="0"/>
              </a:rPr>
              <a:t>Heading 1</a:t>
            </a:r>
          </a:p>
          <a:p>
            <a:pPr algn="just" defTabSz="280988" eaLnBrk="1" hangingPunct="1">
              <a:buClr>
                <a:srgbClr val="887E6E"/>
              </a:buClr>
            </a:pPr>
            <a:r>
              <a:rPr lang="en-US" altLang="en-US" sz="4400" dirty="0">
                <a:latin typeface="Arial Black" panose="020B0A04020102020204" pitchFamily="34" charset="0"/>
                <a:cs typeface="Calibri" panose="020F0502020204030204" pitchFamily="34" charset="0"/>
              </a:rPr>
              <a:t>Heading 1 Text </a:t>
            </a:r>
            <a:endParaRPr lang="en-AU" altLang="en-US" sz="4400" dirty="0">
              <a:latin typeface="Arial Black" panose="020B0A04020102020204" pitchFamily="34" charset="0"/>
              <a:cs typeface="Calibri" panose="020F0502020204030204" pitchFamily="34" charset="0"/>
            </a:endParaRPr>
          </a:p>
          <a:p>
            <a:pPr algn="just" defTabSz="280988" eaLnBrk="1" hangingPunct="1">
              <a:lnSpc>
                <a:spcPct val="112000"/>
              </a:lnSpc>
              <a:buClr>
                <a:srgbClr val="887E6E"/>
              </a:buClr>
            </a:pPr>
            <a:endParaRPr lang="en-US" altLang="en-US" sz="36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54" name="TextBox 16"/>
          <p:cNvSpPr txBox="1">
            <a:spLocks noChangeArrowheads="1"/>
          </p:cNvSpPr>
          <p:nvPr/>
        </p:nvSpPr>
        <p:spPr bwMode="auto">
          <a:xfrm>
            <a:off x="15256410" y="5780384"/>
            <a:ext cx="13406437" cy="1332554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91398" tIns="45699" rIns="91398" bIns="45699"/>
          <a:lstStyle/>
          <a:p>
            <a:pPr algn="just" defTabSz="280988" eaLnBrk="1" hangingPunct="1"/>
            <a:r>
              <a:rPr lang="en-AU" altLang="en-US" sz="6000" dirty="0">
                <a:solidFill>
                  <a:srgbClr val="008000"/>
                </a:solidFill>
                <a:latin typeface="Arial Black" panose="020B0A04020102020204" pitchFamily="34" charset="0"/>
                <a:cs typeface="Calibri" panose="020F0502020204030204" pitchFamily="34" charset="0"/>
              </a:rPr>
              <a:t>Heading </a:t>
            </a:r>
            <a:r>
              <a:rPr lang="en-AU" altLang="en-US" sz="6000" dirty="0" smtClean="0">
                <a:solidFill>
                  <a:srgbClr val="008000"/>
                </a:solidFill>
                <a:latin typeface="Arial Black" panose="020B0A04020102020204" pitchFamily="34" charset="0"/>
                <a:cs typeface="Calibri" panose="020F0502020204030204" pitchFamily="34" charset="0"/>
              </a:rPr>
              <a:t>3</a:t>
            </a:r>
            <a:r>
              <a:rPr lang="en-AU" altLang="en-US" sz="6000" dirty="0" smtClean="0">
                <a:solidFill>
                  <a:srgbClr val="3333FF"/>
                </a:solidFill>
                <a:latin typeface="Arial Black" panose="020B0A04020102020204" pitchFamily="34" charset="0"/>
                <a:cs typeface="Calibri" panose="020F0502020204030204" pitchFamily="34" charset="0"/>
              </a:rPr>
              <a:t> </a:t>
            </a:r>
            <a:endParaRPr lang="en-AU" altLang="en-US" sz="6000" dirty="0">
              <a:solidFill>
                <a:srgbClr val="3333FF"/>
              </a:solidFill>
              <a:latin typeface="Arial Black" panose="020B0A04020102020204" pitchFamily="34" charset="0"/>
              <a:cs typeface="Calibri" panose="020F0502020204030204" pitchFamily="34" charset="0"/>
            </a:endParaRPr>
          </a:p>
          <a:p>
            <a:pPr algn="just" defTabSz="280988" eaLnBrk="1" hangingPunct="1">
              <a:buClr>
                <a:srgbClr val="887E6E"/>
              </a:buClr>
            </a:pPr>
            <a:r>
              <a:rPr lang="en-US" altLang="en-US" sz="4400" dirty="0">
                <a:latin typeface="Arial Black" panose="020B0A04020102020204" pitchFamily="34" charset="0"/>
                <a:cs typeface="Calibri" panose="020F0502020204030204" pitchFamily="34" charset="0"/>
              </a:rPr>
              <a:t>Heading </a:t>
            </a:r>
            <a:r>
              <a:rPr lang="en-US" altLang="en-US" sz="4400" dirty="0" smtClean="0">
                <a:latin typeface="Arial Black" panose="020B0A04020102020204" pitchFamily="34" charset="0"/>
                <a:cs typeface="Calibri" panose="020F0502020204030204" pitchFamily="34" charset="0"/>
              </a:rPr>
              <a:t>3 </a:t>
            </a:r>
            <a:r>
              <a:rPr lang="en-US" altLang="en-US" sz="4400" dirty="0">
                <a:latin typeface="Arial Black" panose="020B0A04020102020204" pitchFamily="34" charset="0"/>
                <a:cs typeface="Calibri" panose="020F0502020204030204" pitchFamily="34" charset="0"/>
              </a:rPr>
              <a:t>Text </a:t>
            </a:r>
            <a:endParaRPr lang="en-AU" altLang="en-US" sz="4400" dirty="0">
              <a:latin typeface="Arial Black" panose="020B0A04020102020204" pitchFamily="34" charset="0"/>
              <a:cs typeface="Calibri" panose="020F0502020204030204" pitchFamily="34" charset="0"/>
            </a:endParaRPr>
          </a:p>
          <a:p>
            <a:pPr algn="just" defTabSz="280988" eaLnBrk="1" hangingPunct="1">
              <a:lnSpc>
                <a:spcPct val="112000"/>
              </a:lnSpc>
              <a:buClr>
                <a:srgbClr val="887E6E"/>
              </a:buClr>
            </a:pPr>
            <a:endParaRPr lang="en-US" altLang="en-US" sz="36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55" name="TextBox 16"/>
          <p:cNvSpPr txBox="1">
            <a:spLocks noChangeArrowheads="1"/>
          </p:cNvSpPr>
          <p:nvPr/>
        </p:nvSpPr>
        <p:spPr bwMode="auto">
          <a:xfrm>
            <a:off x="17473897" y="17222216"/>
            <a:ext cx="8539535" cy="1744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98" tIns="45699" rIns="91398" bIns="45699"/>
          <a:lstStyle/>
          <a:p>
            <a:pPr algn="ctr" defTabSz="280988"/>
            <a:endParaRPr lang="en-US" altLang="en-US" sz="36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280988"/>
            <a:r>
              <a:rPr lang="en-US" altLang="en-US" sz="3600" dirty="0">
                <a:latin typeface="Arial Black" panose="020B0A04020102020204" pitchFamily="34" charset="0"/>
                <a:cs typeface="Calibri" panose="020F0502020204030204" pitchFamily="34" charset="0"/>
              </a:rPr>
              <a:t>Figure 1. Figure </a:t>
            </a:r>
            <a:r>
              <a:rPr lang="en-US" altLang="en-US" sz="3600" dirty="0" smtClean="0">
                <a:latin typeface="Arial Black" panose="020B0A04020102020204" pitchFamily="34" charset="0"/>
                <a:cs typeface="Calibri" panose="020F0502020204030204" pitchFamily="34" charset="0"/>
              </a:rPr>
              <a:t>caption</a:t>
            </a:r>
            <a:endParaRPr lang="en-US" altLang="en-US" sz="3600" dirty="0">
              <a:latin typeface="Arial Black" panose="020B0A04020102020204" pitchFamily="34" charset="0"/>
              <a:cs typeface="Calibri" panose="020F0502020204030204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81517" y="154759"/>
            <a:ext cx="29384292" cy="1755195"/>
            <a:chOff x="416448" y="154759"/>
            <a:chExt cx="29251415" cy="1755195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580983" y="181301"/>
              <a:ext cx="3086880" cy="1728653"/>
            </a:xfrm>
            <a:prstGeom prst="rect">
              <a:avLst/>
            </a:prstGeom>
          </p:spPr>
        </p:pic>
        <p:grpSp>
          <p:nvGrpSpPr>
            <p:cNvPr id="9" name="Group 8"/>
            <p:cNvGrpSpPr/>
            <p:nvPr/>
          </p:nvGrpSpPr>
          <p:grpSpPr>
            <a:xfrm>
              <a:off x="416448" y="154759"/>
              <a:ext cx="8915962" cy="1489167"/>
              <a:chOff x="416448" y="279294"/>
              <a:chExt cx="8915962" cy="1489167"/>
            </a:xfrm>
          </p:grpSpPr>
          <p:pic>
            <p:nvPicPr>
              <p:cNvPr id="3" name="Picture 2"/>
              <p:cNvPicPr>
                <a:picLocks noChangeAspect="1"/>
              </p:cNvPicPr>
              <p:nvPr/>
            </p:nvPicPr>
            <p:blipFill rotWithShape="1">
              <a:blip r:embed="rId4"/>
              <a:srcRect t="14791" r="68120" b="23280"/>
              <a:stretch/>
            </p:blipFill>
            <p:spPr>
              <a:xfrm>
                <a:off x="498645" y="279294"/>
                <a:ext cx="8072139" cy="1026504"/>
              </a:xfrm>
              <a:prstGeom prst="rect">
                <a:avLst/>
              </a:prstGeom>
            </p:spPr>
          </p:pic>
          <p:sp>
            <p:nvSpPr>
              <p:cNvPr id="20" name="Rectangle 130"/>
              <p:cNvSpPr txBox="1">
                <a:spLocks noChangeArrowheads="1"/>
              </p:cNvSpPr>
              <p:nvPr/>
            </p:nvSpPr>
            <p:spPr bwMode="auto">
              <a:xfrm>
                <a:off x="416448" y="1314409"/>
                <a:ext cx="8915962" cy="4540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417460" tIns="208730" rIns="417460" bIns="208730" numCol="1" anchor="ctr" anchorCtr="0" compatLnSpc="1">
                <a:prstTxWarp prst="textNoShape">
                  <a:avLst/>
                </a:prstTxWarp>
              </a:bodyPr>
              <a:lstStyle>
                <a:lvl1pPr algn="ctr" defTabSz="417195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2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defTabSz="417195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200">
                    <a:solidFill>
                      <a:schemeClr val="tx2"/>
                    </a:solidFill>
                    <a:latin typeface="Arial" charset="0"/>
                  </a:defRPr>
                </a:lvl2pPr>
                <a:lvl3pPr algn="ctr" defTabSz="417195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200">
                    <a:solidFill>
                      <a:schemeClr val="tx2"/>
                    </a:solidFill>
                    <a:latin typeface="Arial" charset="0"/>
                  </a:defRPr>
                </a:lvl3pPr>
                <a:lvl4pPr algn="ctr" defTabSz="417195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200">
                    <a:solidFill>
                      <a:schemeClr val="tx2"/>
                    </a:solidFill>
                    <a:latin typeface="Arial" charset="0"/>
                  </a:defRPr>
                </a:lvl4pPr>
                <a:lvl5pPr algn="ctr" defTabSz="417195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200">
                    <a:solidFill>
                      <a:schemeClr val="tx2"/>
                    </a:solidFill>
                    <a:latin typeface="Arial" charset="0"/>
                  </a:defRPr>
                </a:lvl5pPr>
                <a:lvl6pPr marL="1491021" algn="ctr" defTabSz="13621096" rtl="0" fontAlgn="base">
                  <a:spcBef>
                    <a:spcPct val="0"/>
                  </a:spcBef>
                  <a:spcAft>
                    <a:spcPct val="0"/>
                  </a:spcAft>
                  <a:defRPr sz="65600">
                    <a:solidFill>
                      <a:schemeClr val="tx2"/>
                    </a:solidFill>
                    <a:latin typeface="Arial" charset="0"/>
                  </a:defRPr>
                </a:lvl6pPr>
                <a:lvl7pPr marL="2982041" algn="ctr" defTabSz="13621096" rtl="0" fontAlgn="base">
                  <a:spcBef>
                    <a:spcPct val="0"/>
                  </a:spcBef>
                  <a:spcAft>
                    <a:spcPct val="0"/>
                  </a:spcAft>
                  <a:defRPr sz="65600">
                    <a:solidFill>
                      <a:schemeClr val="tx2"/>
                    </a:solidFill>
                    <a:latin typeface="Arial" charset="0"/>
                  </a:defRPr>
                </a:lvl7pPr>
                <a:lvl8pPr marL="4473062" algn="ctr" defTabSz="13621096" rtl="0" fontAlgn="base">
                  <a:spcBef>
                    <a:spcPct val="0"/>
                  </a:spcBef>
                  <a:spcAft>
                    <a:spcPct val="0"/>
                  </a:spcAft>
                  <a:defRPr sz="65600">
                    <a:solidFill>
                      <a:schemeClr val="tx2"/>
                    </a:solidFill>
                    <a:latin typeface="Arial" charset="0"/>
                  </a:defRPr>
                </a:lvl8pPr>
                <a:lvl9pPr marL="5964083" algn="ctr" defTabSz="13621096" rtl="0" fontAlgn="base">
                  <a:spcBef>
                    <a:spcPct val="0"/>
                  </a:spcBef>
                  <a:spcAft>
                    <a:spcPct val="0"/>
                  </a:spcAft>
                  <a:defRPr sz="65600">
                    <a:solidFill>
                      <a:schemeClr val="tx2"/>
                    </a:solidFill>
                    <a:latin typeface="Arial" charset="0"/>
                  </a:defRPr>
                </a:lvl9pPr>
              </a:lstStyle>
              <a:p>
                <a:pPr algn="l" eaLnBrk="1" hangingPunct="1">
                  <a:lnSpc>
                    <a:spcPct val="110000"/>
                  </a:lnSpc>
                </a:pPr>
                <a:r>
                  <a:rPr lang="en-US" sz="2300" dirty="0" smtClean="0">
                    <a:latin typeface="+mn-lt"/>
                  </a:rPr>
                  <a:t>Intermountain </a:t>
                </a:r>
                <a:r>
                  <a:rPr lang="en-US" sz="2300" dirty="0">
                    <a:latin typeface="+mn-lt"/>
                  </a:rPr>
                  <a:t>Engineering, Technology and Computing </a:t>
                </a:r>
                <a:endParaRPr lang="en-US" altLang="en-US" sz="2300" b="0" kern="0" dirty="0">
                  <a:solidFill>
                    <a:srgbClr val="008000"/>
                  </a:solidFill>
                  <a:latin typeface="+mn-lt"/>
                  <a:cs typeface="Calibri" panose="020F0502020204030204" pitchFamily="34" charset="0"/>
                </a:endParaRPr>
              </a:p>
            </p:txBody>
          </p:sp>
        </p:grpSp>
      </p:grpSp>
      <p:sp>
        <p:nvSpPr>
          <p:cNvPr id="19" name="Text Box 138"/>
          <p:cNvSpPr txBox="1">
            <a:spLocks noChangeArrowheads="1"/>
          </p:cNvSpPr>
          <p:nvPr/>
        </p:nvSpPr>
        <p:spPr bwMode="auto">
          <a:xfrm>
            <a:off x="7302767" y="2894269"/>
            <a:ext cx="7605845" cy="2647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3090" tIns="91545" rIns="183090" bIns="91545">
            <a:spAutoFit/>
          </a:bodyPr>
          <a:lstStyle/>
          <a:p>
            <a:pPr algn="ctr" defTabSz="333375"/>
            <a:r>
              <a:rPr lang="en-US" altLang="en-US" sz="5200" dirty="0" smtClean="0"/>
              <a:t>Second Author</a:t>
            </a:r>
          </a:p>
          <a:p>
            <a:pPr algn="ctr" defTabSz="333375"/>
            <a:r>
              <a:rPr lang="en-US" altLang="en-US" sz="3400" i="1" dirty="0" smtClean="0"/>
              <a:t>Second Department/Company</a:t>
            </a:r>
            <a:r>
              <a:rPr lang="en-US" altLang="en-US" sz="3400" i="1" dirty="0"/>
              <a:t/>
            </a:r>
            <a:br>
              <a:rPr lang="en-US" altLang="en-US" sz="3400" i="1" dirty="0"/>
            </a:br>
            <a:r>
              <a:rPr lang="en-US" altLang="en-US" sz="3400" i="1" dirty="0"/>
              <a:t>Second</a:t>
            </a:r>
            <a:r>
              <a:rPr lang="en-US" altLang="en-US" sz="3400" i="1" dirty="0" smtClean="0"/>
              <a:t> Address </a:t>
            </a:r>
            <a:r>
              <a:rPr lang="en-US" altLang="en-US" sz="3400" i="1" dirty="0"/>
              <a:t>Including Country </a:t>
            </a:r>
            <a:r>
              <a:rPr lang="en-US" altLang="en-US" sz="3400" dirty="0"/>
              <a:t/>
            </a:r>
            <a:br>
              <a:rPr lang="en-US" altLang="en-US" sz="3400" dirty="0"/>
            </a:br>
            <a:r>
              <a:rPr lang="en-US" altLang="en-US" sz="3400" dirty="0"/>
              <a:t>second.author@second.com</a:t>
            </a:r>
            <a:endParaRPr lang="en-US" altLang="en-US" sz="3400" dirty="0"/>
          </a:p>
        </p:txBody>
      </p:sp>
      <p:sp>
        <p:nvSpPr>
          <p:cNvPr id="21" name="Text Box 138"/>
          <p:cNvSpPr txBox="1">
            <a:spLocks noChangeArrowheads="1"/>
          </p:cNvSpPr>
          <p:nvPr/>
        </p:nvSpPr>
        <p:spPr bwMode="auto">
          <a:xfrm>
            <a:off x="15133637" y="2894269"/>
            <a:ext cx="7173225" cy="2647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3090" tIns="91545" rIns="183090" bIns="91545">
            <a:spAutoFit/>
          </a:bodyPr>
          <a:lstStyle/>
          <a:p>
            <a:pPr algn="ctr" defTabSz="333375"/>
            <a:r>
              <a:rPr lang="en-US" altLang="en-US" sz="5200" dirty="0" smtClean="0"/>
              <a:t>Third Author</a:t>
            </a:r>
          </a:p>
          <a:p>
            <a:pPr algn="ctr" defTabSz="333375"/>
            <a:r>
              <a:rPr lang="en-US" altLang="en-US" sz="3400" i="1" dirty="0" smtClean="0"/>
              <a:t>Third </a:t>
            </a:r>
            <a:r>
              <a:rPr lang="en-US" altLang="en-US" sz="3400" i="1" dirty="0" smtClean="0"/>
              <a:t>Department/Company</a:t>
            </a:r>
            <a:r>
              <a:rPr lang="en-US" altLang="en-US" sz="3400" i="1" dirty="0"/>
              <a:t/>
            </a:r>
            <a:br>
              <a:rPr lang="en-US" altLang="en-US" sz="3400" i="1" dirty="0"/>
            </a:br>
            <a:r>
              <a:rPr lang="en-US" altLang="en-US" sz="3400" i="1" dirty="0"/>
              <a:t>Third </a:t>
            </a:r>
            <a:r>
              <a:rPr lang="en-US" altLang="en-US" sz="3400" i="1" dirty="0" smtClean="0"/>
              <a:t>Address </a:t>
            </a:r>
            <a:r>
              <a:rPr lang="en-US" altLang="en-US" sz="3400" i="1" dirty="0"/>
              <a:t>Including Country </a:t>
            </a:r>
            <a:r>
              <a:rPr lang="en-US" altLang="en-US" sz="3400" dirty="0"/>
              <a:t/>
            </a:r>
            <a:br>
              <a:rPr lang="en-US" altLang="en-US" sz="3400" dirty="0"/>
            </a:br>
            <a:r>
              <a:rPr lang="en-US" altLang="en-US" sz="3400" i="1" dirty="0" smtClean="0"/>
              <a:t>t</a:t>
            </a:r>
            <a:r>
              <a:rPr lang="en-US" altLang="en-US" sz="3400" i="1" dirty="0" smtClean="0"/>
              <a:t>hird</a:t>
            </a:r>
            <a:r>
              <a:rPr lang="en-US" altLang="en-US" sz="3400" dirty="0" smtClean="0"/>
              <a:t>.author@</a:t>
            </a:r>
            <a:r>
              <a:rPr lang="en-US" altLang="en-US" sz="3400" i="1" dirty="0"/>
              <a:t>third</a:t>
            </a:r>
            <a:r>
              <a:rPr lang="en-US" altLang="en-US" sz="3400" dirty="0" smtClean="0"/>
              <a:t>.com</a:t>
            </a:r>
            <a:endParaRPr lang="en-US" altLang="en-US" sz="3400" dirty="0"/>
          </a:p>
        </p:txBody>
      </p:sp>
      <p:sp>
        <p:nvSpPr>
          <p:cNvPr id="22" name="Text Box 138"/>
          <p:cNvSpPr txBox="1">
            <a:spLocks noChangeArrowheads="1"/>
          </p:cNvSpPr>
          <p:nvPr/>
        </p:nvSpPr>
        <p:spPr bwMode="auto">
          <a:xfrm>
            <a:off x="22559462" y="2900064"/>
            <a:ext cx="7578270" cy="2647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3090" tIns="91545" rIns="183090" bIns="91545">
            <a:spAutoFit/>
          </a:bodyPr>
          <a:lstStyle/>
          <a:p>
            <a:pPr algn="ctr" defTabSz="333375"/>
            <a:r>
              <a:rPr lang="en-US" altLang="en-US" sz="5200" dirty="0" smtClean="0"/>
              <a:t>Fourth Author</a:t>
            </a:r>
          </a:p>
          <a:p>
            <a:pPr algn="ctr" defTabSz="333375"/>
            <a:r>
              <a:rPr lang="en-US" altLang="en-US" sz="3400" i="1" dirty="0" smtClean="0"/>
              <a:t>Fourth </a:t>
            </a:r>
            <a:r>
              <a:rPr lang="en-US" altLang="en-US" sz="3400" i="1" dirty="0" smtClean="0"/>
              <a:t>Department/Company</a:t>
            </a:r>
            <a:r>
              <a:rPr lang="en-US" altLang="en-US" sz="3400" i="1" dirty="0"/>
              <a:t/>
            </a:r>
            <a:br>
              <a:rPr lang="en-US" altLang="en-US" sz="3400" i="1" dirty="0"/>
            </a:br>
            <a:r>
              <a:rPr lang="en-US" altLang="en-US" sz="3400" i="1" dirty="0"/>
              <a:t>Fourth </a:t>
            </a:r>
            <a:r>
              <a:rPr lang="en-US" altLang="en-US" sz="3400" i="1" dirty="0" smtClean="0"/>
              <a:t>Address </a:t>
            </a:r>
            <a:r>
              <a:rPr lang="en-US" altLang="en-US" sz="3400" i="1" dirty="0"/>
              <a:t>Including Country </a:t>
            </a:r>
            <a:r>
              <a:rPr lang="en-US" altLang="en-US" sz="3400" dirty="0"/>
              <a:t/>
            </a:r>
            <a:br>
              <a:rPr lang="en-US" altLang="en-US" sz="3400" dirty="0"/>
            </a:br>
            <a:r>
              <a:rPr lang="en-US" altLang="en-US" sz="3400" dirty="0" smtClean="0"/>
              <a:t>fourth</a:t>
            </a:r>
            <a:r>
              <a:rPr lang="en-US" altLang="en-US" sz="3400" dirty="0"/>
              <a:t>.author@fourtht.com</a:t>
            </a:r>
            <a:endParaRPr lang="en-US" altLang="en-US" sz="3400" dirty="0"/>
          </a:p>
        </p:txBody>
      </p:sp>
      <p:sp>
        <p:nvSpPr>
          <p:cNvPr id="23" name="TextBox 16"/>
          <p:cNvSpPr txBox="1">
            <a:spLocks noChangeArrowheads="1"/>
          </p:cNvSpPr>
          <p:nvPr/>
        </p:nvSpPr>
        <p:spPr bwMode="auto">
          <a:xfrm>
            <a:off x="1047072" y="27292774"/>
            <a:ext cx="13408025" cy="14986665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91398" tIns="45699" rIns="91398" bIns="45699"/>
          <a:lstStyle/>
          <a:p>
            <a:pPr algn="just" defTabSz="280988" eaLnBrk="1" hangingPunct="1"/>
            <a:r>
              <a:rPr lang="en-AU" altLang="en-US" sz="6000" dirty="0">
                <a:solidFill>
                  <a:srgbClr val="008000"/>
                </a:solidFill>
                <a:latin typeface="Arial Black" panose="020B0A04020102020204" pitchFamily="34" charset="0"/>
                <a:cs typeface="Calibri" panose="020F0502020204030204" pitchFamily="34" charset="0"/>
              </a:rPr>
              <a:t>Heading </a:t>
            </a:r>
            <a:r>
              <a:rPr lang="en-AU" altLang="en-US" sz="6000" dirty="0" smtClean="0">
                <a:solidFill>
                  <a:srgbClr val="008000"/>
                </a:solidFill>
                <a:latin typeface="Arial Black" panose="020B0A04020102020204" pitchFamily="34" charset="0"/>
                <a:cs typeface="Calibri" panose="020F0502020204030204" pitchFamily="34" charset="0"/>
              </a:rPr>
              <a:t>2</a:t>
            </a:r>
            <a:endParaRPr lang="en-AU" altLang="en-US" sz="6000" dirty="0">
              <a:solidFill>
                <a:srgbClr val="008000"/>
              </a:solidFill>
              <a:latin typeface="Arial Black" panose="020B0A04020102020204" pitchFamily="34" charset="0"/>
              <a:cs typeface="Calibri" panose="020F0502020204030204" pitchFamily="34" charset="0"/>
            </a:endParaRPr>
          </a:p>
          <a:p>
            <a:pPr algn="just" defTabSz="280988" eaLnBrk="1" hangingPunct="1">
              <a:buClr>
                <a:srgbClr val="887E6E"/>
              </a:buClr>
            </a:pPr>
            <a:r>
              <a:rPr lang="en-US" altLang="en-US" sz="4400" dirty="0">
                <a:latin typeface="Arial Black" panose="020B0A04020102020204" pitchFamily="34" charset="0"/>
                <a:cs typeface="Calibri" panose="020F0502020204030204" pitchFamily="34" charset="0"/>
              </a:rPr>
              <a:t>Heading </a:t>
            </a:r>
            <a:r>
              <a:rPr lang="en-US" altLang="en-US" sz="4400" dirty="0" smtClean="0">
                <a:latin typeface="Arial Black" panose="020B0A04020102020204" pitchFamily="34" charset="0"/>
                <a:cs typeface="Calibri" panose="020F0502020204030204" pitchFamily="34" charset="0"/>
              </a:rPr>
              <a:t>2 </a:t>
            </a:r>
            <a:r>
              <a:rPr lang="en-US" altLang="en-US" sz="4400" dirty="0">
                <a:latin typeface="Arial Black" panose="020B0A04020102020204" pitchFamily="34" charset="0"/>
                <a:cs typeface="Calibri" panose="020F0502020204030204" pitchFamily="34" charset="0"/>
              </a:rPr>
              <a:t>Text </a:t>
            </a:r>
            <a:endParaRPr lang="en-AU" altLang="en-US" sz="4400" dirty="0">
              <a:latin typeface="Arial Black" panose="020B0A04020102020204" pitchFamily="34" charset="0"/>
              <a:cs typeface="Calibri" panose="020F0502020204030204" pitchFamily="34" charset="0"/>
            </a:endParaRPr>
          </a:p>
          <a:p>
            <a:pPr algn="just" defTabSz="280988" eaLnBrk="1" hangingPunct="1">
              <a:lnSpc>
                <a:spcPct val="112000"/>
              </a:lnSpc>
              <a:buClr>
                <a:srgbClr val="887E6E"/>
              </a:buClr>
            </a:pPr>
            <a:endParaRPr lang="en-US" altLang="en-US" sz="36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TextBox 16"/>
          <p:cNvSpPr txBox="1">
            <a:spLocks noChangeArrowheads="1"/>
          </p:cNvSpPr>
          <p:nvPr/>
        </p:nvSpPr>
        <p:spPr bwMode="auto">
          <a:xfrm>
            <a:off x="15275557" y="19531440"/>
            <a:ext cx="13406437" cy="12801894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91398" tIns="45699" rIns="91398" bIns="45699"/>
          <a:lstStyle/>
          <a:p>
            <a:pPr algn="just" defTabSz="280988" eaLnBrk="1" hangingPunct="1"/>
            <a:r>
              <a:rPr lang="en-AU" altLang="en-US" sz="6000" dirty="0">
                <a:solidFill>
                  <a:srgbClr val="008000"/>
                </a:solidFill>
                <a:latin typeface="Arial Black" panose="020B0A04020102020204" pitchFamily="34" charset="0"/>
                <a:cs typeface="Calibri" panose="020F0502020204030204" pitchFamily="34" charset="0"/>
              </a:rPr>
              <a:t>Heading </a:t>
            </a:r>
            <a:r>
              <a:rPr lang="en-AU" altLang="en-US" sz="6000" dirty="0" smtClean="0">
                <a:solidFill>
                  <a:srgbClr val="008000"/>
                </a:solidFill>
                <a:latin typeface="Arial Black" panose="020B0A04020102020204" pitchFamily="34" charset="0"/>
                <a:cs typeface="Calibri" panose="020F0502020204030204" pitchFamily="34" charset="0"/>
              </a:rPr>
              <a:t>4</a:t>
            </a:r>
            <a:r>
              <a:rPr lang="en-AU" altLang="en-US" sz="6000" dirty="0" smtClean="0">
                <a:solidFill>
                  <a:srgbClr val="3333FF"/>
                </a:solidFill>
                <a:latin typeface="Arial Black" panose="020B0A04020102020204" pitchFamily="34" charset="0"/>
                <a:cs typeface="Calibri" panose="020F0502020204030204" pitchFamily="34" charset="0"/>
              </a:rPr>
              <a:t> </a:t>
            </a:r>
            <a:endParaRPr lang="en-AU" altLang="en-US" sz="6000" dirty="0">
              <a:solidFill>
                <a:srgbClr val="3333FF"/>
              </a:solidFill>
              <a:latin typeface="Arial Black" panose="020B0A04020102020204" pitchFamily="34" charset="0"/>
              <a:cs typeface="Calibri" panose="020F0502020204030204" pitchFamily="34" charset="0"/>
            </a:endParaRPr>
          </a:p>
          <a:p>
            <a:pPr algn="just" defTabSz="280988" eaLnBrk="1" hangingPunct="1">
              <a:buClr>
                <a:srgbClr val="887E6E"/>
              </a:buClr>
            </a:pPr>
            <a:r>
              <a:rPr lang="en-US" altLang="en-US" sz="4400" dirty="0">
                <a:latin typeface="Arial Black" panose="020B0A04020102020204" pitchFamily="34" charset="0"/>
                <a:cs typeface="Calibri" panose="020F0502020204030204" pitchFamily="34" charset="0"/>
              </a:rPr>
              <a:t>Heading </a:t>
            </a:r>
            <a:r>
              <a:rPr lang="en-US" altLang="en-US" sz="4400" dirty="0" smtClean="0">
                <a:latin typeface="Arial Black" panose="020B0A04020102020204" pitchFamily="34" charset="0"/>
                <a:cs typeface="Calibri" panose="020F0502020204030204" pitchFamily="34" charset="0"/>
              </a:rPr>
              <a:t>4 </a:t>
            </a:r>
            <a:r>
              <a:rPr lang="en-US" altLang="en-US" sz="4400" dirty="0">
                <a:latin typeface="Arial Black" panose="020B0A04020102020204" pitchFamily="34" charset="0"/>
                <a:cs typeface="Calibri" panose="020F0502020204030204" pitchFamily="34" charset="0"/>
              </a:rPr>
              <a:t>Text </a:t>
            </a:r>
            <a:endParaRPr lang="en-AU" altLang="en-US" sz="4400" dirty="0">
              <a:latin typeface="Arial Black" panose="020B0A04020102020204" pitchFamily="34" charset="0"/>
              <a:cs typeface="Calibri" panose="020F0502020204030204" pitchFamily="34" charset="0"/>
            </a:endParaRPr>
          </a:p>
          <a:p>
            <a:pPr algn="just" defTabSz="280988" eaLnBrk="1" hangingPunct="1">
              <a:lnSpc>
                <a:spcPct val="112000"/>
              </a:lnSpc>
              <a:buClr>
                <a:srgbClr val="887E6E"/>
              </a:buClr>
            </a:pPr>
            <a:endParaRPr lang="en-US" altLang="en-US" sz="36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am">
  <a:themeElements>
    <a:clrScheme name="Office Theme 5">
      <a:dk1>
        <a:srgbClr val="48562C"/>
      </a:dk1>
      <a:lt1>
        <a:srgbClr val="FFFFFF"/>
      </a:lt1>
      <a:dk2>
        <a:srgbClr val="546434"/>
      </a:dk2>
      <a:lt2>
        <a:srgbClr val="FFFFCC"/>
      </a:lt2>
      <a:accent1>
        <a:srgbClr val="7B8A6E"/>
      </a:accent1>
      <a:accent2>
        <a:srgbClr val="527C3A"/>
      </a:accent2>
      <a:accent3>
        <a:srgbClr val="B3B8AE"/>
      </a:accent3>
      <a:accent4>
        <a:srgbClr val="DADADA"/>
      </a:accent4>
      <a:accent5>
        <a:srgbClr val="BFC4BA"/>
      </a:accent5>
      <a:accent6>
        <a:srgbClr val="497034"/>
      </a:accent6>
      <a:hlink>
        <a:srgbClr val="55B55E"/>
      </a:hlink>
      <a:folHlink>
        <a:srgbClr val="85B3B1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RMITppt">
  <a:themeElements>
    <a:clrScheme name="APMC2016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BEBDB0"/>
      </a:accent1>
      <a:accent2>
        <a:srgbClr val="FF850D"/>
      </a:accent2>
      <a:accent3>
        <a:srgbClr val="FFFFFF"/>
      </a:accent3>
      <a:accent4>
        <a:srgbClr val="000000"/>
      </a:accent4>
      <a:accent5>
        <a:srgbClr val="DBDBD4"/>
      </a:accent5>
      <a:accent6>
        <a:srgbClr val="FF850D"/>
      </a:accent6>
      <a:hlink>
        <a:srgbClr val="000000"/>
      </a:hlink>
      <a:folHlink>
        <a:srgbClr val="FF0000"/>
      </a:folHlink>
    </a:clrScheme>
    <a:fontScheme name="RMITpp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MITpp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MITpp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MITpp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MITpp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MITpp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MITpp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MITpp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MITpp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MITpp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MITpp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MITpp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MITpp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26007</TotalTime>
  <Words>95</Words>
  <Application>Microsoft Office PowerPoint</Application>
  <PresentationFormat>Custom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Calibri</vt:lpstr>
      <vt:lpstr>Times New Roman</vt:lpstr>
      <vt:lpstr>Wingdings</vt:lpstr>
      <vt:lpstr>Beam</vt:lpstr>
      <vt:lpstr>RMITppt</vt:lpstr>
      <vt:lpstr>Poster Title</vt:lpstr>
    </vt:vector>
  </TitlesOfParts>
  <Company>RMIT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PSZT - TEM - Poster</dc:title>
  <dc:subject>E-MRS Fall 2007</dc:subject>
  <dc:creator>Madhu and Sharath</dc:creator>
  <cp:lastModifiedBy>Mohammad A. Sherkat Masoum</cp:lastModifiedBy>
  <cp:revision>657</cp:revision>
  <cp:lastPrinted>2010-01-28T02:03:17Z</cp:lastPrinted>
  <dcterms:created xsi:type="dcterms:W3CDTF">2005-05-16T01:08:52Z</dcterms:created>
  <dcterms:modified xsi:type="dcterms:W3CDTF">2020-02-08T17:02:28Z</dcterms:modified>
</cp:coreProperties>
</file>