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8198230" w14:textId="163A2E2D" w:rsidR="00AA1A4D" w:rsidRPr="00ED4D6C" w:rsidRDefault="00597FCB" w:rsidP="00917F52">
      <w:pPr>
        <w:pStyle w:val="Heading1"/>
        <w:rPr>
          <w:rFonts w:cs="Times New Roman"/>
          <w:sz w:val="40"/>
          <w:szCs w:val="24"/>
        </w:rPr>
      </w:pPr>
      <w:r>
        <w:rPr>
          <w:rFonts w:cs="Times New Roman"/>
          <w:sz w:val="40"/>
          <w:szCs w:val="24"/>
        </w:rPr>
        <w:t>Master Course Syllabus</w:t>
      </w:r>
    </w:p>
    <w:p w14:paraId="5DBC20A6" w14:textId="77777777" w:rsidR="00B02E14" w:rsidRPr="0007791D" w:rsidRDefault="00B02E14" w:rsidP="00D831C4">
      <w:pPr>
        <w:jc w:val="center"/>
        <w:rPr>
          <w:i/>
          <w:sz w:val="12"/>
          <w:szCs w:val="12"/>
        </w:rPr>
      </w:pPr>
    </w:p>
    <w:p w14:paraId="20976C3E" w14:textId="5B387B5A" w:rsidR="00BD7292" w:rsidRDefault="00BD7292" w:rsidP="00BD7292">
      <w:pPr>
        <w:jc w:val="center"/>
        <w:rPr>
          <w:i/>
          <w:szCs w:val="24"/>
        </w:rPr>
      </w:pPr>
      <w:r w:rsidRPr="00BD7292">
        <w:rPr>
          <w:i/>
          <w:szCs w:val="24"/>
        </w:rPr>
        <w:t xml:space="preserve">For </w:t>
      </w:r>
      <w:r>
        <w:rPr>
          <w:i/>
          <w:szCs w:val="24"/>
        </w:rPr>
        <w:t xml:space="preserve">additional </w:t>
      </w:r>
      <w:r w:rsidRPr="00BD7292">
        <w:rPr>
          <w:i/>
          <w:szCs w:val="24"/>
        </w:rPr>
        <w:t xml:space="preserve">course information, including prerequisites, corequisites, and course fees, please refer to the Catalog: </w:t>
      </w:r>
      <w:hyperlink r:id="rId13" w:tgtFrame="_new" w:history="1">
        <w:r w:rsidRPr="00BD7292">
          <w:rPr>
            <w:rStyle w:val="Hyperlink"/>
            <w:i/>
            <w:szCs w:val="24"/>
          </w:rPr>
          <w:t>https://catalog.uvu.edu/</w:t>
        </w:r>
      </w:hyperlink>
    </w:p>
    <w:p w14:paraId="114953E8" w14:textId="6C205CEA" w:rsidR="002D64BB" w:rsidRPr="00917F52" w:rsidRDefault="002D64BB" w:rsidP="002D64BB">
      <w:pPr>
        <w:rPr>
          <w:b/>
          <w:sz w:val="12"/>
          <w:szCs w:val="12"/>
        </w:rPr>
      </w:pPr>
    </w:p>
    <w:p w14:paraId="59E9D612" w14:textId="25A9D696" w:rsidR="00D831C4" w:rsidRPr="00597FCB" w:rsidRDefault="00CE081B" w:rsidP="00597FCB">
      <w:pPr>
        <w:rPr>
          <w:b/>
          <w:sz w:val="12"/>
          <w:szCs w:val="12"/>
        </w:rPr>
      </w:pPr>
      <w:r>
        <w:rPr>
          <w:noProof/>
        </w:rPr>
        <mc:AlternateContent>
          <mc:Choice Requires="wps">
            <w:drawing>
              <wp:anchor distT="0" distB="0" distL="114300" distR="114300" simplePos="0" relativeHeight="251659264" behindDoc="0" locked="0" layoutInCell="1" allowOverlap="1" wp14:anchorId="7F99F6FB" wp14:editId="50A4E7C1">
                <wp:simplePos x="0" y="0"/>
                <wp:positionH relativeFrom="column">
                  <wp:posOffset>0</wp:posOffset>
                </wp:positionH>
                <wp:positionV relativeFrom="paragraph">
                  <wp:posOffset>-635</wp:posOffset>
                </wp:positionV>
                <wp:extent cx="6448425" cy="0"/>
                <wp:effectExtent l="0" t="0" r="0" b="0"/>
                <wp:wrapNone/>
                <wp:docPr id="1308501104"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7027E600" id="Straight Connector 1" o:spid="_x0000_s1026" alt="&quot;&quot;" style="position:absolute;z-index:251659264;visibility:visible;mso-wrap-style:square;mso-wrap-distance-left:9pt;mso-wrap-distance-top:0;mso-wrap-distance-right:9pt;mso-wrap-distance-bottom:0;mso-position-horizontal:absolute;mso-position-horizontal-relative:text;mso-position-vertical:absolute;mso-position-vertical-relative:text" from="0,-.05pt" to="507.7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B/ZQnq3AAAAAUBAAAPAAAA&#10;ZHJzL2Rvd25yZXYueG1sTI9PS8NAEMXvgt9hGcFbu4naIjGTUioFQTD9I3jdZsckmJ0Nu5s0fnu3&#10;XvQ47z3e+02+mkwnRnK+tYyQzhMQxJXVLdcI78ft7BGED4q16iwTwjd5WBXXV7nKtD3znsZDqEUs&#10;YZ8phCaEPpPSVw0Z5ee2J47ep3VGhXi6WmqnzrHcdPIuSZbSqJbjQqN62jRUfR0Gg1CG3fL+9e1j&#10;Sh/K553bvpT9MJaItzfT+glEoCn8heGCH9GhiEwnO7D2okOIjwSEWQriYibpYgHi9CvIIpf/6Ysf&#10;AAAA//8DAFBLAQItABQABgAIAAAAIQC2gziS/gAAAOEBAAATAAAAAAAAAAAAAAAAAAAAAABbQ29u&#10;dGVudF9UeXBlc10ueG1sUEsBAi0AFAAGAAgAAAAhADj9If/WAAAAlAEAAAsAAAAAAAAAAAAAAAAA&#10;LwEAAF9yZWxzLy5yZWxzUEsBAi0AFAAGAAgAAAAhAIkVEXXDAQAA0wMAAA4AAAAAAAAAAAAAAAAA&#10;LgIAAGRycy9lMm9Eb2MueG1sUEsBAi0AFAAGAAgAAAAhAH9lCercAAAABQEAAA8AAAAAAAAAAAAA&#10;AAAAHQQAAGRycy9kb3ducmV2LnhtbFBLBQYAAAAABAAEAPMAAAAmBQAAAAA=&#10;" strokecolor="#275d38" strokeweight="1.5pt">
                <v:stroke joinstyle="miter"/>
              </v:line>
            </w:pict>
          </mc:Fallback>
        </mc:AlternateContent>
      </w:r>
    </w:p>
    <w:p w14:paraId="6D4700D4" w14:textId="77777777" w:rsidR="00D831C4" w:rsidRPr="00ED4D6C" w:rsidRDefault="00D831C4" w:rsidP="002D64BB">
      <w:pPr>
        <w:rPr>
          <w:b/>
          <w:szCs w:val="24"/>
        </w:rPr>
        <w:sectPr w:rsidR="00D831C4" w:rsidRPr="00ED4D6C" w:rsidSect="00917F52">
          <w:footerReference w:type="default" r:id="rId14"/>
          <w:headerReference w:type="first" r:id="rId15"/>
          <w:pgSz w:w="12240" w:h="15840"/>
          <w:pgMar w:top="1080" w:right="1080" w:bottom="720" w:left="1080" w:header="720" w:footer="432" w:gutter="0"/>
          <w:cols w:space="720"/>
          <w:titlePg/>
          <w:docGrid w:linePitch="360"/>
        </w:sectPr>
      </w:pPr>
    </w:p>
    <w:p w14:paraId="6DB9B224" w14:textId="181EF0BD" w:rsidR="001E0940" w:rsidRPr="00ED4D6C" w:rsidRDefault="001E0940" w:rsidP="001E0940">
      <w:pPr>
        <w:rPr>
          <w:szCs w:val="24"/>
        </w:rPr>
      </w:pPr>
      <w:r w:rsidRPr="00ED4D6C">
        <w:rPr>
          <w:b/>
          <w:szCs w:val="24"/>
        </w:rPr>
        <w:t>Semester:</w:t>
      </w:r>
      <w:r w:rsidRPr="00ED4D6C">
        <w:rPr>
          <w:szCs w:val="24"/>
        </w:rPr>
        <w:t xml:space="preserve"> </w:t>
      </w:r>
      <w:sdt>
        <w:sdtPr>
          <w:rPr>
            <w:szCs w:val="24"/>
          </w:rPr>
          <w:id w:val="-2077733728"/>
          <w:placeholder>
            <w:docPart w:val="DDD31EE1B47E4CD9A65F2AAD7B95D308"/>
          </w:placeholder>
        </w:sdtPr>
        <w:sdtContent>
          <w:r w:rsidR="00EE7FB7">
            <w:rPr>
              <w:szCs w:val="24"/>
            </w:rPr>
            <w:t>Spring</w:t>
          </w:r>
        </w:sdtContent>
      </w:sdt>
    </w:p>
    <w:p w14:paraId="07F3F941" w14:textId="7EF39ECC" w:rsidR="001E0940" w:rsidRPr="00ED4D6C" w:rsidRDefault="001E0940" w:rsidP="001E0940">
      <w:pPr>
        <w:rPr>
          <w:rStyle w:val="TextfieldChar"/>
          <w:rFonts w:ascii="Times New Roman" w:hAnsi="Times New Roman"/>
          <w:sz w:val="24"/>
          <w:szCs w:val="24"/>
        </w:rPr>
      </w:pPr>
      <w:r w:rsidRPr="00ED4D6C">
        <w:rPr>
          <w:b/>
          <w:szCs w:val="24"/>
        </w:rPr>
        <w:t>Course Prefix:</w:t>
      </w:r>
      <w:r w:rsidRPr="00ED4D6C">
        <w:rPr>
          <w:szCs w:val="24"/>
        </w:rPr>
        <w:t xml:space="preserve"> </w:t>
      </w:r>
      <w:sdt>
        <w:sdtPr>
          <w:rPr>
            <w:szCs w:val="24"/>
          </w:rPr>
          <w:id w:val="129603893"/>
          <w:placeholder>
            <w:docPart w:val="80D9CB651F59492AAFCD23AEF6BAA083"/>
          </w:placeholder>
        </w:sdtPr>
        <w:sdtContent>
          <w:r w:rsidR="00EE7FB7">
            <w:rPr>
              <w:szCs w:val="24"/>
            </w:rPr>
            <w:t>BIOL</w:t>
          </w:r>
        </w:sdtContent>
      </w:sdt>
    </w:p>
    <w:p w14:paraId="35ADF4ED" w14:textId="3513E2DF" w:rsidR="001E0940" w:rsidRPr="00ED4D6C" w:rsidRDefault="001E0940" w:rsidP="001E0940">
      <w:pPr>
        <w:rPr>
          <w:rStyle w:val="TextfieldChar"/>
          <w:rFonts w:ascii="Times New Roman" w:hAnsi="Times New Roman"/>
          <w:sz w:val="24"/>
          <w:szCs w:val="24"/>
        </w:rPr>
      </w:pPr>
      <w:r w:rsidRPr="00ED4D6C">
        <w:rPr>
          <w:b/>
          <w:szCs w:val="24"/>
        </w:rPr>
        <w:t xml:space="preserve">Year: </w:t>
      </w:r>
      <w:sdt>
        <w:sdtPr>
          <w:rPr>
            <w:szCs w:val="24"/>
          </w:rPr>
          <w:id w:val="1447899296"/>
          <w:placeholder>
            <w:docPart w:val="05F9F13C93B94D08BDF81E07D351CBCB"/>
          </w:placeholder>
        </w:sdtPr>
        <w:sdtContent>
          <w:r w:rsidR="00EE7FB7">
            <w:rPr>
              <w:szCs w:val="24"/>
            </w:rPr>
            <w:t>202</w:t>
          </w:r>
          <w:r w:rsidR="00823363">
            <w:rPr>
              <w:szCs w:val="24"/>
            </w:rPr>
            <w:t>6</w:t>
          </w:r>
        </w:sdtContent>
      </w:sdt>
    </w:p>
    <w:p w14:paraId="6D99F86B" w14:textId="0D73C8B2" w:rsidR="001E0940" w:rsidRPr="00ED4D6C" w:rsidRDefault="001E0940" w:rsidP="001E0940">
      <w:pPr>
        <w:rPr>
          <w:szCs w:val="24"/>
        </w:rPr>
        <w:sectPr w:rsidR="001E0940" w:rsidRPr="00ED4D6C" w:rsidSect="001E0940">
          <w:type w:val="continuous"/>
          <w:pgSz w:w="12240" w:h="15840"/>
          <w:pgMar w:top="1080" w:right="1080" w:bottom="720" w:left="1080" w:header="720" w:footer="432" w:gutter="0"/>
          <w:cols w:num="2" w:space="360"/>
          <w:docGrid w:linePitch="360"/>
        </w:sectPr>
      </w:pPr>
      <w:r w:rsidRPr="00ED4D6C">
        <w:rPr>
          <w:b/>
          <w:szCs w:val="24"/>
        </w:rPr>
        <w:t xml:space="preserve">Course </w:t>
      </w:r>
      <w:r w:rsidR="0030722F">
        <w:rPr>
          <w:b/>
          <w:szCs w:val="24"/>
        </w:rPr>
        <w:t>and Section #</w:t>
      </w:r>
      <w:r w:rsidRPr="00ED4D6C">
        <w:rPr>
          <w:b/>
          <w:szCs w:val="24"/>
        </w:rPr>
        <w:t>:</w:t>
      </w:r>
      <w:r w:rsidRPr="00ED4D6C">
        <w:rPr>
          <w:szCs w:val="24"/>
        </w:rPr>
        <w:t xml:space="preserve"> </w:t>
      </w:r>
      <w:sdt>
        <w:sdtPr>
          <w:rPr>
            <w:szCs w:val="24"/>
          </w:rPr>
          <w:id w:val="1387759384"/>
          <w:placeholder>
            <w:docPart w:val="17AC52C60E774726AE7B0DFBEC576CD5"/>
          </w:placeholder>
        </w:sdtPr>
        <w:sdtContent>
          <w:r w:rsidR="00EE7FB7">
            <w:rPr>
              <w:szCs w:val="24"/>
            </w:rPr>
            <w:t>1010-0</w:t>
          </w:r>
          <w:r w:rsidR="007F4B06">
            <w:rPr>
              <w:szCs w:val="24"/>
            </w:rPr>
            <w:t>01</w:t>
          </w:r>
        </w:sdtContent>
      </w:sdt>
    </w:p>
    <w:p w14:paraId="46DC1649" w14:textId="5902BA28" w:rsidR="001E0940" w:rsidRPr="00ED4D6C" w:rsidRDefault="001E0940" w:rsidP="001E0940">
      <w:r w:rsidRPr="00ED4D6C">
        <w:rPr>
          <w:b/>
          <w:szCs w:val="24"/>
        </w:rPr>
        <w:t>Course Title:</w:t>
      </w:r>
      <w:r w:rsidRPr="00ED4D6C">
        <w:rPr>
          <w:szCs w:val="24"/>
        </w:rPr>
        <w:t xml:space="preserve"> </w:t>
      </w:r>
      <w:sdt>
        <w:sdtPr>
          <w:rPr>
            <w:szCs w:val="24"/>
          </w:rPr>
          <w:id w:val="1352607421"/>
          <w:placeholder>
            <w:docPart w:val="5DC0E21906FC4F919D326505D73B8676"/>
          </w:placeholder>
        </w:sdtPr>
        <w:sdtContent>
          <w:r w:rsidR="00F376E7">
            <w:rPr>
              <w:szCs w:val="24"/>
            </w:rPr>
            <w:t>General Biology</w:t>
          </w:r>
        </w:sdtContent>
      </w:sdt>
    </w:p>
    <w:p w14:paraId="21CC9F24" w14:textId="46F672DB" w:rsidR="001E0940" w:rsidRPr="00ED4D6C" w:rsidRDefault="001E0940" w:rsidP="001E0940">
      <w:pPr>
        <w:rPr>
          <w:szCs w:val="24"/>
        </w:rPr>
        <w:sectPr w:rsidR="001E0940" w:rsidRPr="00ED4D6C" w:rsidSect="001E0940">
          <w:type w:val="continuous"/>
          <w:pgSz w:w="12240" w:h="15840"/>
          <w:pgMar w:top="1080" w:right="1080" w:bottom="720" w:left="1080" w:header="720" w:footer="432" w:gutter="0"/>
          <w:cols w:num="2" w:space="360"/>
          <w:docGrid w:linePitch="360"/>
        </w:sectPr>
      </w:pPr>
      <w:r>
        <w:rPr>
          <w:b/>
          <w:szCs w:val="24"/>
        </w:rPr>
        <w:t>Credits</w:t>
      </w:r>
      <w:r w:rsidRPr="00ED4D6C">
        <w:rPr>
          <w:b/>
          <w:szCs w:val="24"/>
        </w:rPr>
        <w:t>:</w:t>
      </w:r>
      <w:r w:rsidRPr="00ED4D6C">
        <w:rPr>
          <w:szCs w:val="24"/>
        </w:rPr>
        <w:t xml:space="preserve"> </w:t>
      </w:r>
      <w:sdt>
        <w:sdtPr>
          <w:rPr>
            <w:szCs w:val="24"/>
          </w:rPr>
          <w:id w:val="1573383476"/>
          <w:placeholder>
            <w:docPart w:val="199F81C98280474CA6297A6D8C2AF0E1"/>
          </w:placeholder>
        </w:sdtPr>
        <w:sdtContent>
          <w:r w:rsidR="00EE7FB7">
            <w:rPr>
              <w:szCs w:val="24"/>
            </w:rPr>
            <w:t>3</w:t>
          </w:r>
        </w:sdtContent>
      </w:sdt>
    </w:p>
    <w:p w14:paraId="677B1F6A" w14:textId="77777777" w:rsidR="00D831C4" w:rsidRPr="00597FCB" w:rsidRDefault="00D831C4" w:rsidP="00D831C4">
      <w:pPr>
        <w:rPr>
          <w:sz w:val="12"/>
          <w:szCs w:val="12"/>
        </w:rPr>
      </w:pPr>
    </w:p>
    <w:p w14:paraId="5E4AFB9D" w14:textId="28EA16D7" w:rsidR="001760C9" w:rsidRPr="00597FCB" w:rsidRDefault="00CE081B" w:rsidP="00D831C4">
      <w:pPr>
        <w:rPr>
          <w:sz w:val="12"/>
          <w:szCs w:val="12"/>
        </w:rPr>
      </w:pPr>
      <w:r>
        <w:rPr>
          <w:noProof/>
        </w:rPr>
        <mc:AlternateContent>
          <mc:Choice Requires="wps">
            <w:drawing>
              <wp:anchor distT="0" distB="0" distL="114300" distR="114300" simplePos="0" relativeHeight="251661312" behindDoc="0" locked="0" layoutInCell="1" allowOverlap="1" wp14:anchorId="377AF978" wp14:editId="03C12F63">
                <wp:simplePos x="0" y="0"/>
                <wp:positionH relativeFrom="column">
                  <wp:posOffset>0</wp:posOffset>
                </wp:positionH>
                <wp:positionV relativeFrom="paragraph">
                  <wp:posOffset>-635</wp:posOffset>
                </wp:positionV>
                <wp:extent cx="6448425" cy="0"/>
                <wp:effectExtent l="0" t="0" r="0" b="0"/>
                <wp:wrapNone/>
                <wp:docPr id="21905987"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4F7B3ACF" id="Straight Connector 1" o:spid="_x0000_s1026" alt="&quot;&quot;" style="position:absolute;z-index:251661312;visibility:visible;mso-wrap-style:square;mso-wrap-distance-left:9pt;mso-wrap-distance-top:0;mso-wrap-distance-right:9pt;mso-wrap-distance-bottom:0;mso-position-horizontal:absolute;mso-position-horizontal-relative:text;mso-position-vertical:absolute;mso-position-vertical-relative:text" from="0,-.05pt" to="507.7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B/ZQnq3AAAAAUBAAAPAAAA&#10;ZHJzL2Rvd25yZXYueG1sTI9PS8NAEMXvgt9hGcFbu4naIjGTUioFQTD9I3jdZsckmJ0Nu5s0fnu3&#10;XvQ47z3e+02+mkwnRnK+tYyQzhMQxJXVLdcI78ft7BGED4q16iwTwjd5WBXXV7nKtD3znsZDqEUs&#10;YZ8phCaEPpPSVw0Z5ee2J47ep3VGhXi6WmqnzrHcdPIuSZbSqJbjQqN62jRUfR0Gg1CG3fL+9e1j&#10;Sh/K553bvpT9MJaItzfT+glEoCn8heGCH9GhiEwnO7D2okOIjwSEWQriYibpYgHi9CvIIpf/6Ysf&#10;AAAA//8DAFBLAQItABQABgAIAAAAIQC2gziS/gAAAOEBAAATAAAAAAAAAAAAAAAAAAAAAABbQ29u&#10;dGVudF9UeXBlc10ueG1sUEsBAi0AFAAGAAgAAAAhADj9If/WAAAAlAEAAAsAAAAAAAAAAAAAAAAA&#10;LwEAAF9yZWxzLy5yZWxzUEsBAi0AFAAGAAgAAAAhAIkVEXXDAQAA0wMAAA4AAAAAAAAAAAAAAAAA&#10;LgIAAGRycy9lMm9Eb2MueG1sUEsBAi0AFAAGAAgAAAAhAH9lCercAAAABQEAAA8AAAAAAAAAAAAA&#10;AAAAHQQAAGRycy9kb3ducmV2LnhtbFBLBQYAAAAABAAEAPMAAAAmBQAAAAA=&#10;" strokecolor="#275d38" strokeweight="1.5pt">
                <v:stroke joinstyle="miter"/>
              </v:line>
            </w:pict>
          </mc:Fallback>
        </mc:AlternateContent>
      </w:r>
    </w:p>
    <w:p w14:paraId="732A747C" w14:textId="72454BD5" w:rsidR="003C3154" w:rsidRPr="00D831C4" w:rsidRDefault="00CD7AE2" w:rsidP="00D831C4">
      <w:pPr>
        <w:pStyle w:val="Heading2"/>
        <w:rPr>
          <w:rFonts w:cs="Times New Roman"/>
          <w:sz w:val="32"/>
        </w:rPr>
      </w:pPr>
      <w:r w:rsidRPr="00D831C4">
        <w:rPr>
          <w:rFonts w:cs="Times New Roman"/>
          <w:sz w:val="32"/>
        </w:rPr>
        <w:t>Course Description</w:t>
      </w:r>
    </w:p>
    <w:sdt>
      <w:sdtPr>
        <w:id w:val="1008409072"/>
        <w:placeholder>
          <w:docPart w:val="D079ED5DC987437486EFE83D7879C28E"/>
        </w:placeholder>
        <w15:appearance w15:val="hidden"/>
      </w:sdtPr>
      <w:sdtContent>
        <w:p w14:paraId="2CB6EC2E" w14:textId="785BE52E" w:rsidR="00C0096B" w:rsidRPr="00D831C4" w:rsidRDefault="00000000" w:rsidP="00D831C4">
          <w:sdt>
            <w:sdtPr>
              <w:rPr>
                <w:szCs w:val="24"/>
              </w:rPr>
              <w:id w:val="881445453"/>
              <w:placeholder>
                <w:docPart w:val="6E0BDC1B7E614546B27B688E5E18F1D2"/>
              </w:placeholder>
            </w:sdtPr>
            <w:sdtContent>
              <w:r w:rsidR="00527966" w:rsidRPr="00527966">
                <w:rPr>
                  <w:szCs w:val="24"/>
                </w:rPr>
                <w:t>Introduces major themes and concepts of biology including cell and molecular biology, genetics, diversity, evolution, and ecology. Provides students with necessary information and skills to critically evaluate what they hear, read, and see in the living world; communicate clearly; and apply methods to interpret data for making informed decisions concerning the role of biology in a world of which they are a part. May be delivered online.</w:t>
              </w:r>
            </w:sdtContent>
          </w:sdt>
        </w:p>
      </w:sdtContent>
    </w:sdt>
    <w:p w14:paraId="03705EF4" w14:textId="77777777" w:rsidR="001802B3" w:rsidRPr="00225F6F" w:rsidRDefault="001802B3" w:rsidP="001802B3">
      <w:pPr>
        <w:rPr>
          <w:sz w:val="12"/>
          <w:szCs w:val="12"/>
        </w:rPr>
      </w:pPr>
    </w:p>
    <w:p w14:paraId="032E1AE6" w14:textId="0509C0F2" w:rsidR="00D831C4" w:rsidRPr="001802B3" w:rsidRDefault="00CE081B" w:rsidP="00D831C4">
      <w:pPr>
        <w:rPr>
          <w:sz w:val="12"/>
          <w:szCs w:val="12"/>
        </w:rPr>
      </w:pPr>
      <w:r>
        <w:rPr>
          <w:noProof/>
        </w:rPr>
        <mc:AlternateContent>
          <mc:Choice Requires="wps">
            <w:drawing>
              <wp:anchor distT="0" distB="0" distL="114300" distR="114300" simplePos="0" relativeHeight="251663360" behindDoc="0" locked="0" layoutInCell="1" allowOverlap="1" wp14:anchorId="623BB4D7" wp14:editId="27958D66">
                <wp:simplePos x="0" y="0"/>
                <wp:positionH relativeFrom="column">
                  <wp:posOffset>0</wp:posOffset>
                </wp:positionH>
                <wp:positionV relativeFrom="paragraph">
                  <wp:posOffset>-635</wp:posOffset>
                </wp:positionV>
                <wp:extent cx="6448425" cy="0"/>
                <wp:effectExtent l="0" t="0" r="0" b="0"/>
                <wp:wrapNone/>
                <wp:docPr id="1836749719"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23A77AE3" id="Straight Connector 1" o:spid="_x0000_s1026" alt="&quot;&quot;" style="position:absolute;z-index:251663360;visibility:visible;mso-wrap-style:square;mso-wrap-distance-left:9pt;mso-wrap-distance-top:0;mso-wrap-distance-right:9pt;mso-wrap-distance-bottom:0;mso-position-horizontal:absolute;mso-position-horizontal-relative:text;mso-position-vertical:absolute;mso-position-vertical-relative:text" from="0,-.05pt" to="507.7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B/ZQnq3AAAAAUBAAAPAAAA&#10;ZHJzL2Rvd25yZXYueG1sTI9PS8NAEMXvgt9hGcFbu4naIjGTUioFQTD9I3jdZsckmJ0Nu5s0fnu3&#10;XvQ47z3e+02+mkwnRnK+tYyQzhMQxJXVLdcI78ft7BGED4q16iwTwjd5WBXXV7nKtD3znsZDqEUs&#10;YZ8phCaEPpPSVw0Z5ee2J47ep3VGhXi6WmqnzrHcdPIuSZbSqJbjQqN62jRUfR0Gg1CG3fL+9e1j&#10;Sh/K553bvpT9MJaItzfT+glEoCn8heGCH9GhiEwnO7D2okOIjwSEWQriYibpYgHi9CvIIpf/6Ysf&#10;AAAA//8DAFBLAQItABQABgAIAAAAIQC2gziS/gAAAOEBAAATAAAAAAAAAAAAAAAAAAAAAABbQ29u&#10;dGVudF9UeXBlc10ueG1sUEsBAi0AFAAGAAgAAAAhADj9If/WAAAAlAEAAAsAAAAAAAAAAAAAAAAA&#10;LwEAAF9yZWxzLy5yZWxzUEsBAi0AFAAGAAgAAAAhAIkVEXXDAQAA0wMAAA4AAAAAAAAAAAAAAAAA&#10;LgIAAGRycy9lMm9Eb2MueG1sUEsBAi0AFAAGAAgAAAAhAH9lCercAAAABQEAAA8AAAAAAAAAAAAA&#10;AAAAHQQAAGRycy9kb3ducmV2LnhtbFBLBQYAAAAABAAEAPMAAAAmBQAAAAA=&#10;" strokecolor="#275d38" strokeweight="1.5pt">
                <v:stroke joinstyle="miter"/>
              </v:line>
            </w:pict>
          </mc:Fallback>
        </mc:AlternateContent>
      </w:r>
    </w:p>
    <w:p w14:paraId="2905E9AD" w14:textId="79711B38" w:rsidR="00415167" w:rsidRPr="00D831C4" w:rsidRDefault="00415167" w:rsidP="00D831C4">
      <w:pPr>
        <w:pStyle w:val="Heading2"/>
        <w:rPr>
          <w:rFonts w:cs="Times New Roman"/>
          <w:sz w:val="32"/>
        </w:rPr>
      </w:pPr>
      <w:r w:rsidRPr="00D831C4">
        <w:rPr>
          <w:rFonts w:cs="Times New Roman"/>
          <w:sz w:val="32"/>
        </w:rPr>
        <w:t xml:space="preserve">Course </w:t>
      </w:r>
      <w:r w:rsidR="00241817" w:rsidRPr="00D831C4">
        <w:rPr>
          <w:rFonts w:cs="Times New Roman"/>
          <w:sz w:val="32"/>
        </w:rPr>
        <w:t>Attributes</w:t>
      </w:r>
    </w:p>
    <w:p w14:paraId="0CEEA39B" w14:textId="0285585B" w:rsidR="00597FCB" w:rsidRPr="00597FCB" w:rsidRDefault="00597FCB" w:rsidP="00597FCB">
      <w:pPr>
        <w:rPr>
          <w:szCs w:val="24"/>
        </w:rPr>
      </w:pPr>
      <w:r>
        <w:rPr>
          <w:szCs w:val="24"/>
        </w:rPr>
        <w:t>T</w:t>
      </w:r>
      <w:r w:rsidR="00E212F3">
        <w:rPr>
          <w:szCs w:val="24"/>
        </w:rPr>
        <w:t>his course has the following attributes:</w:t>
      </w:r>
    </w:p>
    <w:p w14:paraId="1D031774" w14:textId="16C86D06" w:rsidR="000532F7" w:rsidRPr="00E212F3" w:rsidRDefault="00000000" w:rsidP="00E212F3">
      <w:pPr>
        <w:rPr>
          <w:szCs w:val="24"/>
        </w:rPr>
      </w:pPr>
      <w:sdt>
        <w:sdtPr>
          <w:rPr>
            <w:szCs w:val="24"/>
          </w:rPr>
          <w:id w:val="2133585869"/>
          <w14:checkbox>
            <w14:checked w14:val="1"/>
            <w14:checkedState w14:val="2612" w14:font="MS Gothic"/>
            <w14:uncheckedState w14:val="2610" w14:font="MS Gothic"/>
          </w14:checkbox>
        </w:sdtPr>
        <w:sdtContent>
          <w:r w:rsidR="008D3854">
            <w:rPr>
              <w:rFonts w:ascii="MS Gothic" w:eastAsia="MS Gothic" w:hAnsi="MS Gothic" w:hint="eastAsia"/>
              <w:szCs w:val="24"/>
            </w:rPr>
            <w:t>☒</w:t>
          </w:r>
        </w:sdtContent>
      </w:sdt>
      <w:r w:rsidR="00AD26A9">
        <w:rPr>
          <w:szCs w:val="24"/>
        </w:rPr>
        <w:t xml:space="preserve"> </w:t>
      </w:r>
      <w:r w:rsidR="00415167" w:rsidRPr="00E212F3">
        <w:rPr>
          <w:szCs w:val="24"/>
        </w:rPr>
        <w:t xml:space="preserve">General Education </w:t>
      </w:r>
      <w:r w:rsidR="000532F7" w:rsidRPr="00E212F3">
        <w:rPr>
          <w:szCs w:val="24"/>
        </w:rPr>
        <w:t>Requirements</w:t>
      </w:r>
    </w:p>
    <w:p w14:paraId="1AA7903D" w14:textId="4C35162C" w:rsidR="00E30BDD" w:rsidRPr="00E212F3" w:rsidRDefault="00000000" w:rsidP="00E212F3">
      <w:pPr>
        <w:rPr>
          <w:szCs w:val="24"/>
        </w:rPr>
      </w:pPr>
      <w:sdt>
        <w:sdtPr>
          <w:rPr>
            <w:szCs w:val="24"/>
          </w:rPr>
          <w:id w:val="1921136060"/>
          <w14:checkbox>
            <w14:checked w14:val="0"/>
            <w14:checkedState w14:val="2612" w14:font="MS Gothic"/>
            <w14:uncheckedState w14:val="2610" w14:font="MS Gothic"/>
          </w14:checkbox>
        </w:sdtPr>
        <w:sdtContent>
          <w:r w:rsidR="00AD26A9">
            <w:rPr>
              <w:rFonts w:ascii="MS Gothic" w:eastAsia="MS Gothic" w:hAnsi="MS Gothic" w:hint="eastAsia"/>
              <w:szCs w:val="24"/>
            </w:rPr>
            <w:t>☐</w:t>
          </w:r>
        </w:sdtContent>
      </w:sdt>
      <w:r w:rsidR="00AD26A9">
        <w:rPr>
          <w:szCs w:val="24"/>
        </w:rPr>
        <w:t xml:space="preserve"> </w:t>
      </w:r>
      <w:r w:rsidR="00E30BDD" w:rsidRPr="00E212F3">
        <w:rPr>
          <w:szCs w:val="24"/>
        </w:rPr>
        <w:t>Global</w:t>
      </w:r>
      <w:r w:rsidR="00415167" w:rsidRPr="00E212F3">
        <w:rPr>
          <w:szCs w:val="24"/>
        </w:rPr>
        <w:t xml:space="preserve">/Intercultural Graduation </w:t>
      </w:r>
      <w:r w:rsidR="00E30BDD" w:rsidRPr="00E212F3">
        <w:rPr>
          <w:szCs w:val="24"/>
        </w:rPr>
        <w:t>Requirements</w:t>
      </w:r>
    </w:p>
    <w:p w14:paraId="7B3D05A4" w14:textId="57459D26" w:rsidR="00415167" w:rsidRPr="00E212F3" w:rsidRDefault="00000000" w:rsidP="00E212F3">
      <w:pPr>
        <w:rPr>
          <w:szCs w:val="24"/>
        </w:rPr>
      </w:pPr>
      <w:sdt>
        <w:sdtPr>
          <w:rPr>
            <w:szCs w:val="24"/>
          </w:rPr>
          <w:id w:val="1679388209"/>
          <w14:checkbox>
            <w14:checked w14:val="0"/>
            <w14:checkedState w14:val="2612" w14:font="MS Gothic"/>
            <w14:uncheckedState w14:val="2610" w14:font="MS Gothic"/>
          </w14:checkbox>
        </w:sdtPr>
        <w:sdtContent>
          <w:r w:rsidR="00AD26A9">
            <w:rPr>
              <w:rFonts w:ascii="MS Gothic" w:eastAsia="MS Gothic" w:hAnsi="MS Gothic" w:hint="eastAsia"/>
              <w:szCs w:val="24"/>
            </w:rPr>
            <w:t>☐</w:t>
          </w:r>
        </w:sdtContent>
      </w:sdt>
      <w:r w:rsidR="00AD26A9">
        <w:rPr>
          <w:szCs w:val="24"/>
        </w:rPr>
        <w:t xml:space="preserve"> </w:t>
      </w:r>
      <w:r w:rsidR="00415167" w:rsidRPr="00E212F3">
        <w:rPr>
          <w:szCs w:val="24"/>
        </w:rPr>
        <w:t>Writing Enriched Graduation Requirements</w:t>
      </w:r>
    </w:p>
    <w:p w14:paraId="2955387F" w14:textId="7C001F4D" w:rsidR="00E30BDD" w:rsidRPr="00E212F3" w:rsidRDefault="00000000" w:rsidP="00E212F3">
      <w:pPr>
        <w:rPr>
          <w:szCs w:val="24"/>
        </w:rPr>
      </w:pPr>
      <w:sdt>
        <w:sdtPr>
          <w:rPr>
            <w:szCs w:val="24"/>
          </w:rPr>
          <w:id w:val="992300047"/>
          <w14:checkbox>
            <w14:checked w14:val="0"/>
            <w14:checkedState w14:val="2612" w14:font="MS Gothic"/>
            <w14:uncheckedState w14:val="2610" w14:font="MS Gothic"/>
          </w14:checkbox>
        </w:sdtPr>
        <w:sdtContent>
          <w:r w:rsidR="00AD26A9">
            <w:rPr>
              <w:rFonts w:ascii="MS Gothic" w:eastAsia="MS Gothic" w:hAnsi="MS Gothic" w:hint="eastAsia"/>
              <w:szCs w:val="24"/>
            </w:rPr>
            <w:t>☐</w:t>
          </w:r>
        </w:sdtContent>
      </w:sdt>
      <w:r w:rsidR="00AD26A9">
        <w:rPr>
          <w:szCs w:val="24"/>
        </w:rPr>
        <w:t xml:space="preserve"> </w:t>
      </w:r>
      <w:r w:rsidR="00E07B5B">
        <w:rPr>
          <w:szCs w:val="24"/>
        </w:rPr>
        <w:t>Discipline Core</w:t>
      </w:r>
      <w:r w:rsidR="00E30BDD" w:rsidRPr="00E212F3">
        <w:rPr>
          <w:szCs w:val="24"/>
        </w:rPr>
        <w:t xml:space="preserve"> Requirements</w:t>
      </w:r>
      <w:r w:rsidR="00241817" w:rsidRPr="00E212F3">
        <w:rPr>
          <w:szCs w:val="24"/>
        </w:rPr>
        <w:t xml:space="preserve"> in Program</w:t>
      </w:r>
    </w:p>
    <w:p w14:paraId="45652CCA" w14:textId="4D7EC7C1" w:rsidR="00E30BDD" w:rsidRPr="00E212F3" w:rsidRDefault="00000000" w:rsidP="00E212F3">
      <w:pPr>
        <w:rPr>
          <w:szCs w:val="24"/>
        </w:rPr>
      </w:pPr>
      <w:sdt>
        <w:sdtPr>
          <w:rPr>
            <w:szCs w:val="24"/>
          </w:rPr>
          <w:id w:val="939269311"/>
          <w14:checkbox>
            <w14:checked w14:val="0"/>
            <w14:checkedState w14:val="2612" w14:font="MS Gothic"/>
            <w14:uncheckedState w14:val="2610" w14:font="MS Gothic"/>
          </w14:checkbox>
        </w:sdtPr>
        <w:sdtContent>
          <w:r w:rsidR="00AD26A9">
            <w:rPr>
              <w:rFonts w:ascii="MS Gothic" w:eastAsia="MS Gothic" w:hAnsi="MS Gothic" w:hint="eastAsia"/>
              <w:szCs w:val="24"/>
            </w:rPr>
            <w:t>☐</w:t>
          </w:r>
        </w:sdtContent>
      </w:sdt>
      <w:r w:rsidR="00AD26A9">
        <w:rPr>
          <w:szCs w:val="24"/>
        </w:rPr>
        <w:t xml:space="preserve"> </w:t>
      </w:r>
      <w:r w:rsidR="00E30BDD" w:rsidRPr="00E212F3">
        <w:rPr>
          <w:szCs w:val="24"/>
        </w:rPr>
        <w:t xml:space="preserve">Elective </w:t>
      </w:r>
      <w:r w:rsidR="00E07B5B">
        <w:rPr>
          <w:szCs w:val="24"/>
        </w:rPr>
        <w:t xml:space="preserve">Core </w:t>
      </w:r>
      <w:r w:rsidR="00E30BDD" w:rsidRPr="00E212F3">
        <w:rPr>
          <w:szCs w:val="24"/>
        </w:rPr>
        <w:t>Requirements</w:t>
      </w:r>
      <w:r w:rsidR="00241817" w:rsidRPr="00E212F3">
        <w:rPr>
          <w:szCs w:val="24"/>
        </w:rPr>
        <w:t xml:space="preserve"> in Program</w:t>
      </w:r>
    </w:p>
    <w:p w14:paraId="0661C210" w14:textId="00BAA6AA" w:rsidR="00241817" w:rsidRDefault="00000000" w:rsidP="00E212F3">
      <w:pPr>
        <w:rPr>
          <w:szCs w:val="24"/>
        </w:rPr>
      </w:pPr>
      <w:sdt>
        <w:sdtPr>
          <w:rPr>
            <w:szCs w:val="24"/>
          </w:rPr>
          <w:id w:val="-2134784256"/>
          <w14:checkbox>
            <w14:checked w14:val="0"/>
            <w14:checkedState w14:val="2612" w14:font="MS Gothic"/>
            <w14:uncheckedState w14:val="2610" w14:font="MS Gothic"/>
          </w14:checkbox>
        </w:sdtPr>
        <w:sdtContent>
          <w:r w:rsidR="001F4C3E">
            <w:rPr>
              <w:rFonts w:ascii="MS Gothic" w:eastAsia="MS Gothic" w:hAnsi="MS Gothic" w:hint="eastAsia"/>
              <w:szCs w:val="24"/>
            </w:rPr>
            <w:t>☐</w:t>
          </w:r>
        </w:sdtContent>
      </w:sdt>
      <w:r w:rsidR="001F4C3E">
        <w:rPr>
          <w:szCs w:val="24"/>
        </w:rPr>
        <w:t xml:space="preserve"> </w:t>
      </w:r>
      <w:r w:rsidR="00E07B5B">
        <w:rPr>
          <w:szCs w:val="24"/>
        </w:rPr>
        <w:t xml:space="preserve">Open </w:t>
      </w:r>
      <w:r w:rsidR="00241817" w:rsidRPr="00E212F3">
        <w:rPr>
          <w:szCs w:val="24"/>
        </w:rPr>
        <w:t>Elective</w:t>
      </w:r>
    </w:p>
    <w:p w14:paraId="79FDDAC1" w14:textId="4143E5CA" w:rsidR="001F4C3E" w:rsidRPr="00E212F3" w:rsidRDefault="001F4C3E" w:rsidP="00E212F3">
      <w:pPr>
        <w:rPr>
          <w:szCs w:val="24"/>
        </w:rPr>
      </w:pPr>
      <w:r>
        <w:rPr>
          <w:szCs w:val="24"/>
        </w:rPr>
        <w:t xml:space="preserve">Other: </w:t>
      </w:r>
      <w:sdt>
        <w:sdtPr>
          <w:rPr>
            <w:szCs w:val="24"/>
          </w:rPr>
          <w:id w:val="-196702076"/>
          <w:placeholder>
            <w:docPart w:val="0F37C356B7854FC2B789BBCCC1BE3949"/>
          </w:placeholder>
          <w:showingPlcHdr/>
        </w:sdtPr>
        <w:sdtContent>
          <w:r w:rsidRPr="00ED4D6C">
            <w:rPr>
              <w:rStyle w:val="PlaceholderText"/>
              <w:i/>
              <w:color w:val="505050"/>
              <w:sz w:val="22"/>
            </w:rPr>
            <w:t>Click here to enter text.</w:t>
          </w:r>
        </w:sdtContent>
      </w:sdt>
    </w:p>
    <w:p w14:paraId="2ECDE52E" w14:textId="77777777" w:rsidR="00597FCB" w:rsidRPr="00597FCB" w:rsidRDefault="00597FCB" w:rsidP="00597FCB">
      <w:pPr>
        <w:rPr>
          <w:sz w:val="12"/>
          <w:szCs w:val="12"/>
        </w:rPr>
      </w:pPr>
    </w:p>
    <w:p w14:paraId="1DF5FDD0" w14:textId="0A39C065" w:rsidR="00597FCB" w:rsidRPr="001F4C3E" w:rsidRDefault="00CE081B" w:rsidP="00597FCB">
      <w:pPr>
        <w:rPr>
          <w:sz w:val="12"/>
          <w:szCs w:val="12"/>
        </w:rPr>
      </w:pPr>
      <w:r>
        <w:rPr>
          <w:noProof/>
        </w:rPr>
        <mc:AlternateContent>
          <mc:Choice Requires="wps">
            <w:drawing>
              <wp:anchor distT="0" distB="0" distL="114300" distR="114300" simplePos="0" relativeHeight="251665408" behindDoc="0" locked="0" layoutInCell="1" allowOverlap="1" wp14:anchorId="64969EC8" wp14:editId="0156526D">
                <wp:simplePos x="0" y="0"/>
                <wp:positionH relativeFrom="column">
                  <wp:posOffset>0</wp:posOffset>
                </wp:positionH>
                <wp:positionV relativeFrom="paragraph">
                  <wp:posOffset>0</wp:posOffset>
                </wp:positionV>
                <wp:extent cx="6448425" cy="0"/>
                <wp:effectExtent l="0" t="0" r="0" b="0"/>
                <wp:wrapNone/>
                <wp:docPr id="1781700046"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4491B815" id="Straight Connector 1" o:spid="_x0000_s1026" alt="&quot;&quot;" style="position:absolute;z-index:251665408;visibility:visible;mso-wrap-style:square;mso-wrap-distance-left:9pt;mso-wrap-distance-top:0;mso-wrap-distance-right:9pt;mso-wrap-distance-bottom:0;mso-position-horizontal:absolute;mso-position-horizontal-relative:text;mso-position-vertical:absolute;mso-position-vertical-relative:text" from="0,0" to="507.7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DoDud42QAAAAMBAAAPAAAA&#10;ZHJzL2Rvd25yZXYueG1sTI9BS8NAEIXvgv9hGcGb3URtkZhNEaUgCKbWQq/T7JgEs7Nhd5PGf+/G&#10;S708eLzhvW/y9WQ6MZLzrWUF6SIBQVxZ3XKtYP+5uXkA4QOyxs4yKfghD+vi8iLHTNsTf9C4C7WI&#10;JewzVNCE0GdS+qohg35he+KYfVlnMETraqkdnmK56eRtkqykwZbjQoM9PTdUfe8Go6AM29Xd2/th&#10;Su/Ll63bvJb9MJZKXV9NT48gAk3hfAwzfkSHIjId7cDai05BfCT86Zwl6XIJ4jh7WeTyP3vxCwAA&#10;//8DAFBLAQItABQABgAIAAAAIQC2gziS/gAAAOEBAAATAAAAAAAAAAAAAAAAAAAAAABbQ29udGVu&#10;dF9UeXBlc10ueG1sUEsBAi0AFAAGAAgAAAAhADj9If/WAAAAlAEAAAsAAAAAAAAAAAAAAAAALwEA&#10;AF9yZWxzLy5yZWxzUEsBAi0AFAAGAAgAAAAhAIkVEXXDAQAA0wMAAA4AAAAAAAAAAAAAAAAALgIA&#10;AGRycy9lMm9Eb2MueG1sUEsBAi0AFAAGAAgAAAAhAOgO53jZAAAAAwEAAA8AAAAAAAAAAAAAAAAA&#10;HQQAAGRycy9kb3ducmV2LnhtbFBLBQYAAAAABAAEAPMAAAAjBQAAAAA=&#10;" strokecolor="#275d38" strokeweight="1.5pt">
                <v:stroke joinstyle="miter"/>
              </v:line>
            </w:pict>
          </mc:Fallback>
        </mc:AlternateContent>
      </w:r>
    </w:p>
    <w:p w14:paraId="1492A5CC" w14:textId="3AF5CD08" w:rsidR="00723A53" w:rsidRPr="00EF4D40" w:rsidRDefault="003E2D5E" w:rsidP="00D831C4">
      <w:pPr>
        <w:pStyle w:val="Heading2"/>
        <w:rPr>
          <w:rFonts w:cs="Times New Roman"/>
          <w:sz w:val="32"/>
        </w:rPr>
      </w:pPr>
      <w:r w:rsidRPr="00EF4D40">
        <w:rPr>
          <w:rFonts w:cs="Times New Roman"/>
          <w:sz w:val="32"/>
        </w:rPr>
        <w:t>Instructor</w:t>
      </w:r>
      <w:r w:rsidR="00723A53" w:rsidRPr="00EF4D40">
        <w:rPr>
          <w:rFonts w:cs="Times New Roman"/>
          <w:sz w:val="32"/>
        </w:rPr>
        <w:t xml:space="preserve"> Information</w:t>
      </w:r>
    </w:p>
    <w:p w14:paraId="030989CD" w14:textId="0AEB0D83" w:rsidR="000532F7" w:rsidRPr="00D831C4" w:rsidRDefault="004764E9" w:rsidP="00D831C4">
      <w:pPr>
        <w:rPr>
          <w:szCs w:val="24"/>
        </w:rPr>
      </w:pPr>
      <w:r w:rsidRPr="00EF4D40">
        <w:rPr>
          <w:b/>
          <w:szCs w:val="24"/>
        </w:rPr>
        <w:t>Instructor</w:t>
      </w:r>
      <w:r w:rsidR="006F3031" w:rsidRPr="00EF4D40">
        <w:rPr>
          <w:b/>
          <w:szCs w:val="24"/>
        </w:rPr>
        <w:t xml:space="preserve"> Name</w:t>
      </w:r>
      <w:r w:rsidRPr="00EF4D40">
        <w:rPr>
          <w:b/>
          <w:szCs w:val="24"/>
        </w:rPr>
        <w:t>:</w:t>
      </w:r>
      <w:r w:rsidR="002A3793" w:rsidRPr="00EF4D40">
        <w:rPr>
          <w:szCs w:val="24"/>
        </w:rPr>
        <w:t xml:space="preserve"> </w:t>
      </w:r>
      <w:sdt>
        <w:sdtPr>
          <w:rPr>
            <w:szCs w:val="24"/>
          </w:rPr>
          <w:id w:val="-1119687672"/>
          <w:placeholder>
            <w:docPart w:val="AFBB301D0A494576B028760164F776F3"/>
          </w:placeholder>
        </w:sdtPr>
        <w:sdtContent>
          <w:r w:rsidR="004C5791">
            <w:rPr>
              <w:szCs w:val="24"/>
            </w:rPr>
            <w:t>Staff</w:t>
          </w:r>
        </w:sdtContent>
      </w:sdt>
    </w:p>
    <w:p w14:paraId="445D5114" w14:textId="77777777" w:rsidR="001F4C3E" w:rsidRPr="001F4C3E" w:rsidRDefault="001F4C3E" w:rsidP="001F4C3E">
      <w:pPr>
        <w:rPr>
          <w:sz w:val="12"/>
          <w:szCs w:val="12"/>
        </w:rPr>
      </w:pPr>
    </w:p>
    <w:p w14:paraId="4EFF4961" w14:textId="1472E495" w:rsidR="001F4C3E" w:rsidRPr="001F4C3E" w:rsidRDefault="00CE081B" w:rsidP="001F4C3E">
      <w:pPr>
        <w:rPr>
          <w:sz w:val="12"/>
          <w:szCs w:val="12"/>
        </w:rPr>
      </w:pPr>
      <w:r>
        <w:rPr>
          <w:noProof/>
        </w:rPr>
        <mc:AlternateContent>
          <mc:Choice Requires="wps">
            <w:drawing>
              <wp:anchor distT="0" distB="0" distL="114300" distR="114300" simplePos="0" relativeHeight="251667456" behindDoc="0" locked="0" layoutInCell="1" allowOverlap="1" wp14:anchorId="16B7E81F" wp14:editId="2850A563">
                <wp:simplePos x="0" y="0"/>
                <wp:positionH relativeFrom="column">
                  <wp:posOffset>0</wp:posOffset>
                </wp:positionH>
                <wp:positionV relativeFrom="paragraph">
                  <wp:posOffset>0</wp:posOffset>
                </wp:positionV>
                <wp:extent cx="6448425" cy="0"/>
                <wp:effectExtent l="0" t="0" r="0" b="0"/>
                <wp:wrapNone/>
                <wp:docPr id="2025441737"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729EB94F" id="Straight Connector 1" o:spid="_x0000_s1026" alt="&quot;&quot;" style="position:absolute;z-index:251667456;visibility:visible;mso-wrap-style:square;mso-wrap-distance-left:9pt;mso-wrap-distance-top:0;mso-wrap-distance-right:9pt;mso-wrap-distance-bottom:0;mso-position-horizontal:absolute;mso-position-horizontal-relative:text;mso-position-vertical:absolute;mso-position-vertical-relative:text" from="0,0" to="507.7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DoDud42QAAAAMBAAAPAAAA&#10;ZHJzL2Rvd25yZXYueG1sTI9BS8NAEIXvgv9hGcGb3URtkZhNEaUgCKbWQq/T7JgEs7Nhd5PGf+/G&#10;S708eLzhvW/y9WQ6MZLzrWUF6SIBQVxZ3XKtYP+5uXkA4QOyxs4yKfghD+vi8iLHTNsTf9C4C7WI&#10;JewzVNCE0GdS+qohg35he+KYfVlnMETraqkdnmK56eRtkqykwZbjQoM9PTdUfe8Go6AM29Xd2/th&#10;Su/Ll63bvJb9MJZKXV9NT48gAk3hfAwzfkSHIjId7cDai05BfCT86Zwl6XIJ4jh7WeTyP3vxCwAA&#10;//8DAFBLAQItABQABgAIAAAAIQC2gziS/gAAAOEBAAATAAAAAAAAAAAAAAAAAAAAAABbQ29udGVu&#10;dF9UeXBlc10ueG1sUEsBAi0AFAAGAAgAAAAhADj9If/WAAAAlAEAAAsAAAAAAAAAAAAAAAAALwEA&#10;AF9yZWxzLy5yZWxzUEsBAi0AFAAGAAgAAAAhAIkVEXXDAQAA0wMAAA4AAAAAAAAAAAAAAAAALgIA&#10;AGRycy9lMm9Eb2MueG1sUEsBAi0AFAAGAAgAAAAhAOgO53jZAAAAAwEAAA8AAAAAAAAAAAAAAAAA&#10;HQQAAGRycy9kb3ducmV2LnhtbFBLBQYAAAAABAAEAPMAAAAjBQAAAAA=&#10;" strokecolor="#275d38" strokeweight="1.5pt">
                <v:stroke joinstyle="miter"/>
              </v:line>
            </w:pict>
          </mc:Fallback>
        </mc:AlternateContent>
      </w:r>
    </w:p>
    <w:p w14:paraId="681C2AAA" w14:textId="0EC55BBE" w:rsidR="00190888" w:rsidRPr="00D831C4" w:rsidRDefault="00466F5D" w:rsidP="00D831C4">
      <w:pPr>
        <w:pStyle w:val="Heading2"/>
        <w:rPr>
          <w:rFonts w:cs="Times New Roman"/>
          <w:sz w:val="32"/>
        </w:rPr>
      </w:pPr>
      <w:r w:rsidRPr="00D831C4">
        <w:rPr>
          <w:rFonts w:cs="Times New Roman"/>
          <w:sz w:val="32"/>
        </w:rPr>
        <w:t>Student Learning Outcomes</w:t>
      </w:r>
    </w:p>
    <w:sdt>
      <w:sdtPr>
        <w:id w:val="-742486645"/>
        <w:placeholder>
          <w:docPart w:val="5426C29FCFE14DA2AB5C15B91D6D47E6"/>
        </w:placeholder>
        <w15:appearance w15:val="hidden"/>
      </w:sdtPr>
      <w:sdtContent>
        <w:sdt>
          <w:sdtPr>
            <w:rPr>
              <w:szCs w:val="24"/>
            </w:rPr>
            <w:id w:val="1804267337"/>
            <w:placeholder>
              <w:docPart w:val="E9500863095F415EB764ED8C60B47097"/>
            </w:placeholder>
          </w:sdtPr>
          <w:sdtContent>
            <w:p w14:paraId="28A025D2" w14:textId="77777777" w:rsidR="00EE7FB7" w:rsidRPr="00EE7FB7" w:rsidRDefault="00EE7FB7" w:rsidP="00EE7FB7">
              <w:pPr>
                <w:numPr>
                  <w:ilvl w:val="0"/>
                  <w:numId w:val="6"/>
                </w:numPr>
                <w:rPr>
                  <w:szCs w:val="24"/>
                </w:rPr>
              </w:pPr>
              <w:r w:rsidRPr="00EE7FB7">
                <w:rPr>
                  <w:szCs w:val="24"/>
                </w:rPr>
                <w:t>Differentiate science as a way of knowing about the world and other forms of knowing.</w:t>
              </w:r>
            </w:p>
            <w:p w14:paraId="22D7A17D" w14:textId="77777777" w:rsidR="00EE7FB7" w:rsidRPr="00EE7FB7" w:rsidRDefault="00EE7FB7" w:rsidP="00EE7FB7">
              <w:pPr>
                <w:numPr>
                  <w:ilvl w:val="0"/>
                  <w:numId w:val="6"/>
                </w:numPr>
                <w:rPr>
                  <w:szCs w:val="24"/>
                </w:rPr>
              </w:pPr>
              <w:r w:rsidRPr="00EE7FB7">
                <w:rPr>
                  <w:szCs w:val="24"/>
                </w:rPr>
                <w:t>Be able to make decisions based on evidence. Evaluate evidence and solve problems by using scientific thinking skills.</w:t>
              </w:r>
            </w:p>
            <w:p w14:paraId="455AF4BA" w14:textId="77777777" w:rsidR="00EE7FB7" w:rsidRPr="00EE7FB7" w:rsidRDefault="00EE7FB7" w:rsidP="00EE7FB7">
              <w:pPr>
                <w:numPr>
                  <w:ilvl w:val="0"/>
                  <w:numId w:val="6"/>
                </w:numPr>
                <w:rPr>
                  <w:szCs w:val="24"/>
                </w:rPr>
              </w:pPr>
              <w:r w:rsidRPr="00EE7FB7">
                <w:rPr>
                  <w:szCs w:val="24"/>
                </w:rPr>
                <w:t>Apply your understanding of scientific literacy and citizenship to issues of today, such as evolution, human population growth, genomic medicine, climate change, GMOs, vaccination and disease, ecosystem health and conservation, among others.</w:t>
              </w:r>
            </w:p>
            <w:p w14:paraId="4D6B65E0" w14:textId="77777777" w:rsidR="00EE7FB7" w:rsidRPr="00EE7FB7" w:rsidRDefault="00EE7FB7" w:rsidP="00EE7FB7">
              <w:pPr>
                <w:numPr>
                  <w:ilvl w:val="0"/>
                  <w:numId w:val="6"/>
                </w:numPr>
                <w:rPr>
                  <w:szCs w:val="24"/>
                </w:rPr>
              </w:pPr>
              <w:r w:rsidRPr="00EE7FB7">
                <w:rPr>
                  <w:szCs w:val="24"/>
                </w:rPr>
                <w:t>Demonstrate why evolution is the cornerstone of modern biology, uniting the main topics of cell, molecular biology, genetics, organismal biology, and ecology.</w:t>
              </w:r>
            </w:p>
            <w:p w14:paraId="33315B8A" w14:textId="42243C81" w:rsidR="00EA4433" w:rsidRPr="00EE7FB7" w:rsidRDefault="00EE7FB7" w:rsidP="00D831C4">
              <w:pPr>
                <w:numPr>
                  <w:ilvl w:val="0"/>
                  <w:numId w:val="6"/>
                </w:numPr>
                <w:rPr>
                  <w:szCs w:val="24"/>
                </w:rPr>
              </w:pPr>
              <w:r w:rsidRPr="00EE7FB7">
                <w:rPr>
                  <w:szCs w:val="24"/>
                </w:rPr>
                <w:t>Apply your knowledge of the interconnectedness of all life and the environment to your personal attitudes and actions concerning the health of this planet.</w:t>
              </w:r>
            </w:p>
          </w:sdtContent>
        </w:sdt>
      </w:sdtContent>
    </w:sdt>
    <w:p w14:paraId="0FFF59DD" w14:textId="77777777" w:rsidR="001F4C3E" w:rsidRPr="001F4C3E" w:rsidRDefault="001F4C3E" w:rsidP="001F4C3E">
      <w:pPr>
        <w:rPr>
          <w:sz w:val="12"/>
          <w:szCs w:val="12"/>
        </w:rPr>
      </w:pPr>
    </w:p>
    <w:p w14:paraId="68551CD0" w14:textId="599769FB" w:rsidR="001F4C3E" w:rsidRPr="001F4C3E" w:rsidRDefault="00CE081B" w:rsidP="001F4C3E">
      <w:pPr>
        <w:rPr>
          <w:sz w:val="12"/>
          <w:szCs w:val="12"/>
        </w:rPr>
      </w:pPr>
      <w:r>
        <w:rPr>
          <w:noProof/>
        </w:rPr>
        <mc:AlternateContent>
          <mc:Choice Requires="wps">
            <w:drawing>
              <wp:anchor distT="0" distB="0" distL="114300" distR="114300" simplePos="0" relativeHeight="251669504" behindDoc="0" locked="0" layoutInCell="1" allowOverlap="1" wp14:anchorId="20C9B7E6" wp14:editId="75A0B3BD">
                <wp:simplePos x="0" y="0"/>
                <wp:positionH relativeFrom="column">
                  <wp:posOffset>0</wp:posOffset>
                </wp:positionH>
                <wp:positionV relativeFrom="paragraph">
                  <wp:posOffset>-635</wp:posOffset>
                </wp:positionV>
                <wp:extent cx="6448425" cy="0"/>
                <wp:effectExtent l="0" t="0" r="0" b="0"/>
                <wp:wrapNone/>
                <wp:docPr id="603641612"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1289CC3D" id="Straight Connector 1" o:spid="_x0000_s1026" alt="&quot;&quot;" style="position:absolute;z-index:251669504;visibility:visible;mso-wrap-style:square;mso-wrap-distance-left:9pt;mso-wrap-distance-top:0;mso-wrap-distance-right:9pt;mso-wrap-distance-bottom:0;mso-position-horizontal:absolute;mso-position-horizontal-relative:text;mso-position-vertical:absolute;mso-position-vertical-relative:text" from="0,-.05pt" to="507.7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B/ZQnq3AAAAAUBAAAPAAAA&#10;ZHJzL2Rvd25yZXYueG1sTI9PS8NAEMXvgt9hGcFbu4naIjGTUioFQTD9I3jdZsckmJ0Nu5s0fnu3&#10;XvQ47z3e+02+mkwnRnK+tYyQzhMQxJXVLdcI78ft7BGED4q16iwTwjd5WBXXV7nKtD3znsZDqEUs&#10;YZ8phCaEPpPSVw0Z5ee2J47ep3VGhXi6WmqnzrHcdPIuSZbSqJbjQqN62jRUfR0Gg1CG3fL+9e1j&#10;Sh/K553bvpT9MJaItzfT+glEoCn8heGCH9GhiEwnO7D2okOIjwSEWQriYibpYgHi9CvIIpf/6Ysf&#10;AAAA//8DAFBLAQItABQABgAIAAAAIQC2gziS/gAAAOEBAAATAAAAAAAAAAAAAAAAAAAAAABbQ29u&#10;dGVudF9UeXBlc10ueG1sUEsBAi0AFAAGAAgAAAAhADj9If/WAAAAlAEAAAsAAAAAAAAAAAAAAAAA&#10;LwEAAF9yZWxzLy5yZWxzUEsBAi0AFAAGAAgAAAAhAIkVEXXDAQAA0wMAAA4AAAAAAAAAAAAAAAAA&#10;LgIAAGRycy9lMm9Eb2MueG1sUEsBAi0AFAAGAAgAAAAhAH9lCercAAAABQEAAA8AAAAAAAAAAAAA&#10;AAAAHQQAAGRycy9kb3ducmV2LnhtbFBLBQYAAAAABAAEAPMAAAAmBQAAAAA=&#10;" strokecolor="#275d38" strokeweight="1.5pt">
                <v:stroke joinstyle="miter"/>
              </v:line>
            </w:pict>
          </mc:Fallback>
        </mc:AlternateContent>
      </w:r>
    </w:p>
    <w:p w14:paraId="0B357594" w14:textId="491DE0F5" w:rsidR="00F2664A" w:rsidRPr="001B01D3" w:rsidRDefault="00923632" w:rsidP="00D831C4">
      <w:pPr>
        <w:pStyle w:val="Heading2"/>
        <w:rPr>
          <w:rFonts w:cs="Times New Roman"/>
          <w:sz w:val="32"/>
        </w:rPr>
      </w:pPr>
      <w:r w:rsidRPr="001B01D3">
        <w:rPr>
          <w:rFonts w:cs="Times New Roman"/>
          <w:sz w:val="32"/>
        </w:rPr>
        <w:t>Course Materials</w:t>
      </w:r>
      <w:r w:rsidR="0058339F" w:rsidRPr="001B01D3">
        <w:rPr>
          <w:rFonts w:cs="Times New Roman"/>
          <w:sz w:val="32"/>
        </w:rPr>
        <w:t xml:space="preserve"> and Texts</w:t>
      </w:r>
    </w:p>
    <w:p w14:paraId="271BEDCD" w14:textId="1C52EA15" w:rsidR="0081286B" w:rsidRDefault="00000000" w:rsidP="0081286B">
      <w:sdt>
        <w:sdtPr>
          <w:rPr>
            <w:szCs w:val="24"/>
          </w:rPr>
          <w:id w:val="508112617"/>
          <w:placeholder>
            <w:docPart w:val="8AF76FB921F54833B8C5F31EF6307013"/>
          </w:placeholder>
        </w:sdtPr>
        <w:sdtContent>
          <w:sdt>
            <w:sdtPr>
              <w:rPr>
                <w:szCs w:val="24"/>
              </w:rPr>
              <w:id w:val="1826155132"/>
              <w:placeholder>
                <w:docPart w:val="E7DE4C80D2F74FD1A7F73D1F0EAE3FB4"/>
              </w:placeholder>
            </w:sdtPr>
            <w:sdtContent>
              <w:r w:rsidR="001B01D3" w:rsidRPr="001B01D3">
                <w:rPr>
                  <w:szCs w:val="24"/>
                </w:rPr>
                <w:t>Access to the Canvas site will be critical as quizzes, assignments, grades, discussion boards, and other announcements will be posted there</w:t>
              </w:r>
              <w:r w:rsidR="001B01D3" w:rsidRPr="00E66E94">
                <w:rPr>
                  <w:szCs w:val="24"/>
                </w:rPr>
                <w:t>.</w:t>
              </w:r>
            </w:sdtContent>
          </w:sdt>
        </w:sdtContent>
      </w:sdt>
    </w:p>
    <w:p w14:paraId="6FF4B0C8" w14:textId="77777777" w:rsidR="0058339F" w:rsidRDefault="0058339F" w:rsidP="0058339F">
      <w:pPr>
        <w:rPr>
          <w:b/>
          <w:sz w:val="12"/>
          <w:szCs w:val="12"/>
        </w:rPr>
      </w:pPr>
    </w:p>
    <w:p w14:paraId="69A80E34" w14:textId="6527F194" w:rsidR="00CE081B" w:rsidRPr="001760C9" w:rsidRDefault="00CE081B" w:rsidP="0058339F">
      <w:pPr>
        <w:rPr>
          <w:b/>
          <w:sz w:val="12"/>
          <w:szCs w:val="12"/>
        </w:rPr>
      </w:pPr>
      <w:r>
        <w:rPr>
          <w:noProof/>
        </w:rPr>
        <mc:AlternateContent>
          <mc:Choice Requires="wps">
            <w:drawing>
              <wp:anchor distT="0" distB="0" distL="114300" distR="114300" simplePos="0" relativeHeight="251671552" behindDoc="0" locked="0" layoutInCell="1" allowOverlap="1" wp14:anchorId="486BAAC9" wp14:editId="6583A9B3">
                <wp:simplePos x="0" y="0"/>
                <wp:positionH relativeFrom="column">
                  <wp:posOffset>0</wp:posOffset>
                </wp:positionH>
                <wp:positionV relativeFrom="paragraph">
                  <wp:posOffset>-635</wp:posOffset>
                </wp:positionV>
                <wp:extent cx="6448425" cy="0"/>
                <wp:effectExtent l="0" t="0" r="0" b="0"/>
                <wp:wrapNone/>
                <wp:docPr id="1046270478"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78E4833E" id="Straight Connector 1" o:spid="_x0000_s1026" alt="&quot;&quot;" style="position:absolute;z-index:251671552;visibility:visible;mso-wrap-style:square;mso-wrap-distance-left:9pt;mso-wrap-distance-top:0;mso-wrap-distance-right:9pt;mso-wrap-distance-bottom:0;mso-position-horizontal:absolute;mso-position-horizontal-relative:text;mso-position-vertical:absolute;mso-position-vertical-relative:text" from="0,-.05pt" to="507.7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B/ZQnq3AAAAAUBAAAPAAAA&#10;ZHJzL2Rvd25yZXYueG1sTI9PS8NAEMXvgt9hGcFbu4naIjGTUioFQTD9I3jdZsckmJ0Nu5s0fnu3&#10;XvQ47z3e+02+mkwnRnK+tYyQzhMQxJXVLdcI78ft7BGED4q16iwTwjd5WBXXV7nKtD3znsZDqEUs&#10;YZ8phCaEPpPSVw0Z5ee2J47ep3VGhXi6WmqnzrHcdPIuSZbSqJbjQqN62jRUfR0Gg1CG3fL+9e1j&#10;Sh/K553bvpT9MJaItzfT+glEoCn8heGCH9GhiEwnO7D2okOIjwSEWQriYibpYgHi9CvIIpf/6Ysf&#10;AAAA//8DAFBLAQItABQABgAIAAAAIQC2gziS/gAAAOEBAAATAAAAAAAAAAAAAAAAAAAAAABbQ29u&#10;dGVudF9UeXBlc10ueG1sUEsBAi0AFAAGAAgAAAAhADj9If/WAAAAlAEAAAsAAAAAAAAAAAAAAAAA&#10;LwEAAF9yZWxzLy5yZWxzUEsBAi0AFAAGAAgAAAAhAIkVEXXDAQAA0wMAAA4AAAAAAAAAAAAAAAAA&#10;LgIAAGRycy9lMm9Eb2MueG1sUEsBAi0AFAAGAAgAAAAhAH9lCercAAAABQEAAA8AAAAAAAAAAAAA&#10;AAAAHQQAAGRycy9kb3ducmV2LnhtbFBLBQYAAAAABAAEAPMAAAAmBQAAAAA=&#10;" strokecolor="#275d38" strokeweight="1.5pt">
                <v:stroke joinstyle="miter"/>
              </v:line>
            </w:pict>
          </mc:Fallback>
        </mc:AlternateContent>
      </w:r>
    </w:p>
    <w:p w14:paraId="335041EF" w14:textId="3529C3DA" w:rsidR="00E03FD2" w:rsidRPr="001B09D6" w:rsidRDefault="00E03FD2" w:rsidP="00D831C4">
      <w:pPr>
        <w:pStyle w:val="Heading2"/>
        <w:rPr>
          <w:rFonts w:cs="Times New Roman"/>
          <w:sz w:val="32"/>
        </w:rPr>
      </w:pPr>
      <w:r w:rsidRPr="001B09D6">
        <w:rPr>
          <w:rFonts w:cs="Times New Roman"/>
          <w:sz w:val="32"/>
        </w:rPr>
        <w:t>Cour</w:t>
      </w:r>
      <w:r w:rsidR="004D20D5" w:rsidRPr="001B09D6">
        <w:rPr>
          <w:rFonts w:cs="Times New Roman"/>
          <w:sz w:val="32"/>
        </w:rPr>
        <w:t xml:space="preserve">se </w:t>
      </w:r>
      <w:r w:rsidR="00342378" w:rsidRPr="001B09D6">
        <w:rPr>
          <w:rFonts w:cs="Times New Roman"/>
          <w:sz w:val="32"/>
        </w:rPr>
        <w:t>Requirements</w:t>
      </w:r>
    </w:p>
    <w:p w14:paraId="4C951140" w14:textId="77777777" w:rsidR="00342378" w:rsidRPr="001B09D6" w:rsidRDefault="00342378" w:rsidP="00342378">
      <w:pPr>
        <w:rPr>
          <w:sz w:val="12"/>
          <w:szCs w:val="12"/>
        </w:rPr>
      </w:pPr>
    </w:p>
    <w:p w14:paraId="2615D8B3" w14:textId="41705C6B" w:rsidR="00342378" w:rsidRPr="001B09D6" w:rsidRDefault="00BD7292" w:rsidP="00342378">
      <w:pPr>
        <w:rPr>
          <w:b/>
          <w:bCs/>
        </w:rPr>
      </w:pPr>
      <w:r w:rsidRPr="001B09D6">
        <w:rPr>
          <w:b/>
          <w:bCs/>
        </w:rPr>
        <w:t>Course</w:t>
      </w:r>
      <w:r w:rsidR="00342378" w:rsidRPr="001B09D6">
        <w:rPr>
          <w:b/>
          <w:bCs/>
        </w:rPr>
        <w:t xml:space="preserve"> Assignment</w:t>
      </w:r>
      <w:r w:rsidRPr="001B09D6">
        <w:rPr>
          <w:b/>
          <w:bCs/>
        </w:rPr>
        <w:t>s, Assessments,</w:t>
      </w:r>
      <w:r w:rsidR="00342378" w:rsidRPr="001B09D6">
        <w:rPr>
          <w:b/>
          <w:bCs/>
        </w:rPr>
        <w:t xml:space="preserve"> and </w:t>
      </w:r>
      <w:r w:rsidRPr="001B09D6">
        <w:rPr>
          <w:b/>
          <w:bCs/>
        </w:rPr>
        <w:t xml:space="preserve">Grading Policy </w:t>
      </w:r>
    </w:p>
    <w:sdt>
      <w:sdtPr>
        <w:id w:val="163064215"/>
        <w:placeholder>
          <w:docPart w:val="E5BD1C6FDF904D9B91915DE5D3724CAB"/>
        </w:placeholder>
        <w15:appearance w15:val="hidden"/>
      </w:sdtPr>
      <w:sdtEndPr>
        <w:rPr>
          <w:sz w:val="12"/>
          <w:szCs w:val="12"/>
        </w:rPr>
      </w:sdtEndPr>
      <w:sdtContent>
        <w:p w14:paraId="6DA0B091" w14:textId="42134916" w:rsidR="00C11230" w:rsidRPr="001B09D6" w:rsidRDefault="0067657E" w:rsidP="0067657E">
          <w:r w:rsidRPr="001B09D6">
            <w:rPr>
              <w:b/>
              <w:bCs/>
            </w:rPr>
            <w:t>Quizzes</w:t>
          </w:r>
          <w:r w:rsidR="00C11230" w:rsidRPr="001B09D6">
            <w:rPr>
              <w:b/>
              <w:bCs/>
            </w:rPr>
            <w:t xml:space="preserve">: </w:t>
          </w:r>
          <w:r w:rsidR="00C11230" w:rsidRPr="001B09D6">
            <w:t>Weekly quizzes will be given pre- and post-</w:t>
          </w:r>
          <w:proofErr w:type="gramStart"/>
          <w:r w:rsidR="00C11230" w:rsidRPr="001B09D6">
            <w:t>lecture</w:t>
          </w:r>
          <w:proofErr w:type="gramEnd"/>
          <w:r w:rsidR="00C11230" w:rsidRPr="001B09D6">
            <w:t xml:space="preserve">. </w:t>
          </w:r>
          <w:r w:rsidR="00706672" w:rsidRPr="001B09D6">
            <w:t>(20% of grade)</w:t>
          </w:r>
        </w:p>
        <w:p w14:paraId="54A6346B" w14:textId="3AFE5300" w:rsidR="0067657E" w:rsidRPr="001B09D6" w:rsidRDefault="0067657E" w:rsidP="0067657E">
          <w:r w:rsidRPr="001B09D6">
            <w:rPr>
              <w:b/>
              <w:bCs/>
            </w:rPr>
            <w:t xml:space="preserve"> </w:t>
          </w:r>
          <w:r w:rsidR="00706672" w:rsidRPr="001B09D6">
            <w:rPr>
              <w:b/>
              <w:bCs/>
            </w:rPr>
            <w:t>A</w:t>
          </w:r>
          <w:r w:rsidRPr="001B09D6">
            <w:rPr>
              <w:b/>
              <w:bCs/>
            </w:rPr>
            <w:t>ssignments: </w:t>
          </w:r>
          <w:r w:rsidR="00706672" w:rsidRPr="001B09D6">
            <w:t>A</w:t>
          </w:r>
          <w:r w:rsidRPr="001B09D6">
            <w:t>ssignments will be given throughout the semester.</w:t>
          </w:r>
          <w:r w:rsidR="00706672" w:rsidRPr="001B09D6">
            <w:t xml:space="preserve"> (30% of grade)</w:t>
          </w:r>
        </w:p>
        <w:p w14:paraId="0735CB22" w14:textId="671EBA64" w:rsidR="0067657E" w:rsidRPr="0067657E" w:rsidRDefault="00B4462D" w:rsidP="0067657E">
          <w:r>
            <w:rPr>
              <w:b/>
              <w:bCs/>
            </w:rPr>
            <w:t>Exams</w:t>
          </w:r>
          <w:r w:rsidR="0067657E" w:rsidRPr="0067657E">
            <w:t xml:space="preserve">: </w:t>
          </w:r>
          <w:r>
            <w:t>There will be three exams</w:t>
          </w:r>
          <w:r w:rsidR="0067657E" w:rsidRPr="0067657E">
            <w:t xml:space="preserve"> spaced apart throughout the semester.</w:t>
          </w:r>
          <w:r w:rsidR="008408C6" w:rsidRPr="001B09D6">
            <w:t xml:space="preserve"> (30% of grade)</w:t>
          </w:r>
        </w:p>
        <w:p w14:paraId="35BE9E29" w14:textId="42093787" w:rsidR="0067657E" w:rsidRPr="001B09D6" w:rsidRDefault="0067657E" w:rsidP="0067657E">
          <w:r w:rsidRPr="0067657E">
            <w:rPr>
              <w:b/>
              <w:bCs/>
            </w:rPr>
            <w:t>Final assessment: </w:t>
          </w:r>
          <w:r w:rsidR="00B4462D">
            <w:t xml:space="preserve">There will be a final group project where students will research a scientific claim and present on </w:t>
          </w:r>
          <w:proofErr w:type="gramStart"/>
          <w:r w:rsidR="00B4462D">
            <w:t>the evidence</w:t>
          </w:r>
          <w:proofErr w:type="gramEnd"/>
          <w:r w:rsidR="00B4462D">
            <w:t xml:space="preserve"> that supports or refutes it.</w:t>
          </w:r>
          <w:r w:rsidR="004D74BC" w:rsidRPr="001B09D6">
            <w:t xml:space="preserve"> (20% of grade)</w:t>
          </w:r>
        </w:p>
        <w:p w14:paraId="57177E65" w14:textId="77777777" w:rsidR="004D74BC" w:rsidRPr="001B09D6" w:rsidRDefault="004D74BC" w:rsidP="0067657E"/>
        <w:p w14:paraId="2B134DAC" w14:textId="77777777" w:rsidR="001B09D6" w:rsidRPr="001B09D6" w:rsidRDefault="001B09D6" w:rsidP="001B09D6">
          <w:r w:rsidRPr="001B09D6">
            <w:rPr>
              <w:b/>
              <w:bCs/>
            </w:rPr>
            <w:t>Grading Scale:</w:t>
          </w:r>
        </w:p>
        <w:p w14:paraId="56D850D4" w14:textId="7D1295C0" w:rsidR="004D74BC" w:rsidRPr="0067657E" w:rsidRDefault="001B09D6" w:rsidP="0067657E">
          <w:r w:rsidRPr="001B09D6">
            <w:t>A 100% - 94%; A- 93.9% - 90%; B+ 89.9% - 86%; B 85.9% - 83%; B- 82.9% - 80%; C+ 79.9% - 76%; C 75.9% - 73%; C- 72.9% - 70%; D+ 69.9% - 66%; D 65.9% - 63%; D- 62.9% - 60%; E 59.9% and below</w:t>
          </w:r>
        </w:p>
        <w:p w14:paraId="4E43C940" w14:textId="6CC65752" w:rsidR="00917F52" w:rsidRPr="00225F6F" w:rsidRDefault="00000000" w:rsidP="00917F52">
          <w:pPr>
            <w:rPr>
              <w:sz w:val="12"/>
              <w:szCs w:val="12"/>
            </w:rPr>
          </w:pPr>
        </w:p>
      </w:sdtContent>
    </w:sdt>
    <w:p w14:paraId="3D9C0B51" w14:textId="6174EE78" w:rsidR="00342378" w:rsidRPr="00917F52" w:rsidRDefault="00CE081B" w:rsidP="00342378">
      <w:pPr>
        <w:rPr>
          <w:sz w:val="12"/>
          <w:szCs w:val="12"/>
        </w:rPr>
      </w:pPr>
      <w:r>
        <w:rPr>
          <w:noProof/>
        </w:rPr>
        <mc:AlternateContent>
          <mc:Choice Requires="wps">
            <w:drawing>
              <wp:anchor distT="0" distB="0" distL="114300" distR="114300" simplePos="0" relativeHeight="251673600" behindDoc="0" locked="0" layoutInCell="1" allowOverlap="1" wp14:anchorId="5DED4969" wp14:editId="7326167C">
                <wp:simplePos x="0" y="0"/>
                <wp:positionH relativeFrom="column">
                  <wp:posOffset>0</wp:posOffset>
                </wp:positionH>
                <wp:positionV relativeFrom="paragraph">
                  <wp:posOffset>-635</wp:posOffset>
                </wp:positionV>
                <wp:extent cx="6448425" cy="0"/>
                <wp:effectExtent l="0" t="0" r="0" b="0"/>
                <wp:wrapNone/>
                <wp:docPr id="1656392694"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585EDA92" id="Straight Connector 1" o:spid="_x0000_s1026" alt="&quot;&quot;" style="position:absolute;z-index:251673600;visibility:visible;mso-wrap-style:square;mso-wrap-distance-left:9pt;mso-wrap-distance-top:0;mso-wrap-distance-right:9pt;mso-wrap-distance-bottom:0;mso-position-horizontal:absolute;mso-position-horizontal-relative:text;mso-position-vertical:absolute;mso-position-vertical-relative:text" from="0,-.05pt" to="507.7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B/ZQnq3AAAAAUBAAAPAAAA&#10;ZHJzL2Rvd25yZXYueG1sTI9PS8NAEMXvgt9hGcFbu4naIjGTUioFQTD9I3jdZsckmJ0Nu5s0fnu3&#10;XvQ47z3e+02+mkwnRnK+tYyQzhMQxJXVLdcI78ft7BGED4q16iwTwjd5WBXXV7nKtD3znsZDqEUs&#10;YZ8phCaEPpPSVw0Z5ee2J47ep3VGhXi6WmqnzrHcdPIuSZbSqJbjQqN62jRUfR0Gg1CG3fL+9e1j&#10;Sh/K553bvpT9MJaItzfT+glEoCn8heGCH9GhiEwnO7D2okOIjwSEWQriYibpYgHi9CvIIpf/6Ysf&#10;AAAA//8DAFBLAQItABQABgAIAAAAIQC2gziS/gAAAOEBAAATAAAAAAAAAAAAAAAAAAAAAABbQ29u&#10;dGVudF9UeXBlc10ueG1sUEsBAi0AFAAGAAgAAAAhADj9If/WAAAAlAEAAAsAAAAAAAAAAAAAAAAA&#10;LwEAAF9yZWxzLy5yZWxzUEsBAi0AFAAGAAgAAAAhAIkVEXXDAQAA0wMAAA4AAAAAAAAAAAAAAAAA&#10;LgIAAGRycy9lMm9Eb2MueG1sUEsBAi0AFAAGAAgAAAAhAH9lCercAAAABQEAAA8AAAAAAAAAAAAA&#10;AAAAHQQAAGRycy9kb3ducmV2LnhtbFBLBQYAAAAABAAEAPMAAAAmBQAAAAA=&#10;" strokecolor="#275d38" strokeweight="1.5pt">
                <v:stroke joinstyle="miter"/>
              </v:line>
            </w:pict>
          </mc:Fallback>
        </mc:AlternateContent>
      </w:r>
    </w:p>
    <w:p w14:paraId="5CF2B87E" w14:textId="4DAF4E6D" w:rsidR="00342378" w:rsidRPr="00566AA2" w:rsidRDefault="00342378" w:rsidP="00342378">
      <w:pPr>
        <w:rPr>
          <w:b/>
          <w:bCs/>
        </w:rPr>
      </w:pPr>
      <w:r w:rsidRPr="00566AA2">
        <w:rPr>
          <w:b/>
          <w:bCs/>
        </w:rPr>
        <w:t xml:space="preserve">Required </w:t>
      </w:r>
      <w:r w:rsidR="00917F52" w:rsidRPr="00566AA2">
        <w:rPr>
          <w:b/>
          <w:bCs/>
        </w:rPr>
        <w:t xml:space="preserve">or Recommended </w:t>
      </w:r>
      <w:r w:rsidRPr="00566AA2">
        <w:rPr>
          <w:b/>
          <w:bCs/>
        </w:rPr>
        <w:t>Reading Assignments</w:t>
      </w:r>
    </w:p>
    <w:sdt>
      <w:sdtPr>
        <w:rPr>
          <w:highlight w:val="yellow"/>
        </w:rPr>
        <w:id w:val="2071919117"/>
        <w:placeholder>
          <w:docPart w:val="52728B8ADCD84C65844901B688168D1F"/>
        </w:placeholder>
        <w15:appearance w15:val="hidden"/>
      </w:sdtPr>
      <w:sdtEndPr>
        <w:rPr>
          <w:b/>
          <w:bCs/>
          <w:i/>
          <w:iCs/>
        </w:rPr>
      </w:sdtEndPr>
      <w:sdtContent>
        <w:sdt>
          <w:sdtPr>
            <w:rPr>
              <w:szCs w:val="24"/>
              <w:highlight w:val="yellow"/>
            </w:rPr>
            <w:id w:val="1122580040"/>
            <w:placeholder>
              <w:docPart w:val="9D54EA096DB5488C8FF8D87E76092463"/>
            </w:placeholder>
          </w:sdtPr>
          <w:sdtEndPr>
            <w:rPr>
              <w:b/>
              <w:bCs/>
              <w:i/>
              <w:iCs/>
            </w:rPr>
          </w:sdtEndPr>
          <w:sdtContent>
            <w:p w14:paraId="669CA60B" w14:textId="3A2FB305" w:rsidR="00342378" w:rsidRPr="004D613A" w:rsidRDefault="00566AA2" w:rsidP="00342378">
              <w:pPr>
                <w:rPr>
                  <w:b/>
                  <w:bCs/>
                  <w:i/>
                  <w:iCs/>
                  <w:szCs w:val="24"/>
                  <w:highlight w:val="yellow"/>
                </w:rPr>
              </w:pPr>
              <w:r w:rsidRPr="00E66E94">
                <w:rPr>
                  <w:szCs w:val="24"/>
                </w:rPr>
                <w:t xml:space="preserve">There is no </w:t>
              </w:r>
              <w:proofErr w:type="gramStart"/>
              <w:r w:rsidRPr="00E66E94">
                <w:rPr>
                  <w:szCs w:val="24"/>
                </w:rPr>
                <w:t>required book</w:t>
              </w:r>
              <w:proofErr w:type="gramEnd"/>
              <w:r w:rsidRPr="00E66E94">
                <w:rPr>
                  <w:szCs w:val="24"/>
                </w:rPr>
                <w:t xml:space="preserve"> for the course</w:t>
              </w:r>
              <w:r w:rsidR="00B4462D">
                <w:rPr>
                  <w:szCs w:val="24"/>
                </w:rPr>
                <w:t>. T</w:t>
              </w:r>
              <w:r w:rsidRPr="00E66E94">
                <w:rPr>
                  <w:szCs w:val="24"/>
                </w:rPr>
                <w:t>here are online readings associated with topics to be provided in the Canvas course</w:t>
              </w:r>
              <w:r w:rsidRPr="00566AA2">
                <w:rPr>
                  <w:i/>
                  <w:iCs/>
                  <w:szCs w:val="24"/>
                </w:rPr>
                <w:t>.</w:t>
              </w:r>
            </w:p>
          </w:sdtContent>
        </w:sdt>
      </w:sdtContent>
    </w:sdt>
    <w:p w14:paraId="4737F178" w14:textId="77777777" w:rsidR="00917F52" w:rsidRPr="004D613A" w:rsidRDefault="00917F52" w:rsidP="00917F52">
      <w:pPr>
        <w:rPr>
          <w:sz w:val="12"/>
          <w:szCs w:val="12"/>
          <w:highlight w:val="yellow"/>
        </w:rPr>
      </w:pPr>
    </w:p>
    <w:p w14:paraId="648AD94F" w14:textId="4B0F0BC7" w:rsidR="00342378" w:rsidRPr="004D613A" w:rsidRDefault="00CE081B" w:rsidP="00342378">
      <w:pPr>
        <w:rPr>
          <w:sz w:val="12"/>
          <w:szCs w:val="12"/>
          <w:highlight w:val="yellow"/>
        </w:rPr>
      </w:pPr>
      <w:r w:rsidRPr="004D613A">
        <w:rPr>
          <w:noProof/>
          <w:highlight w:val="yellow"/>
        </w:rPr>
        <mc:AlternateContent>
          <mc:Choice Requires="wps">
            <w:drawing>
              <wp:anchor distT="0" distB="0" distL="114300" distR="114300" simplePos="0" relativeHeight="251675648" behindDoc="0" locked="0" layoutInCell="1" allowOverlap="1" wp14:anchorId="1B43B9D2" wp14:editId="103C6FAE">
                <wp:simplePos x="0" y="0"/>
                <wp:positionH relativeFrom="column">
                  <wp:posOffset>0</wp:posOffset>
                </wp:positionH>
                <wp:positionV relativeFrom="paragraph">
                  <wp:posOffset>-635</wp:posOffset>
                </wp:positionV>
                <wp:extent cx="6448425" cy="0"/>
                <wp:effectExtent l="0" t="0" r="0" b="0"/>
                <wp:wrapNone/>
                <wp:docPr id="1649740813"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4ADC4398" id="Straight Connector 1" o:spid="_x0000_s1026" alt="&quot;&quot;" style="position:absolute;z-index:251675648;visibility:visible;mso-wrap-style:square;mso-wrap-distance-left:9pt;mso-wrap-distance-top:0;mso-wrap-distance-right:9pt;mso-wrap-distance-bottom:0;mso-position-horizontal:absolute;mso-position-horizontal-relative:text;mso-position-vertical:absolute;mso-position-vertical-relative:text" from="0,-.05pt" to="507.7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B/ZQnq3AAAAAUBAAAPAAAA&#10;ZHJzL2Rvd25yZXYueG1sTI9PS8NAEMXvgt9hGcFbu4naIjGTUioFQTD9I3jdZsckmJ0Nu5s0fnu3&#10;XvQ47z3e+02+mkwnRnK+tYyQzhMQxJXVLdcI78ft7BGED4q16iwTwjd5WBXXV7nKtD3znsZDqEUs&#10;YZ8phCaEPpPSVw0Z5ee2J47ep3VGhXi6WmqnzrHcdPIuSZbSqJbjQqN62jRUfR0Gg1CG3fL+9e1j&#10;Sh/K553bvpT9MJaItzfT+glEoCn8heGCH9GhiEwnO7D2okOIjwSEWQriYibpYgHi9CvIIpf/6Ysf&#10;AAAA//8DAFBLAQItABQABgAIAAAAIQC2gziS/gAAAOEBAAATAAAAAAAAAAAAAAAAAAAAAABbQ29u&#10;dGVudF9UeXBlc10ueG1sUEsBAi0AFAAGAAgAAAAhADj9If/WAAAAlAEAAAsAAAAAAAAAAAAAAAAA&#10;LwEAAF9yZWxzLy5yZWxzUEsBAi0AFAAGAAgAAAAhAIkVEXXDAQAA0wMAAA4AAAAAAAAAAAAAAAAA&#10;LgIAAGRycy9lMm9Eb2MueG1sUEsBAi0AFAAGAAgAAAAhAH9lCercAAAABQEAAA8AAAAAAAAAAAAA&#10;AAAAHQQAAGRycy9kb3ducmV2LnhtbFBLBQYAAAAABAAEAPMAAAAmBQAAAAA=&#10;" strokecolor="#275d38" strokeweight="1.5pt">
                <v:stroke joinstyle="miter"/>
              </v:line>
            </w:pict>
          </mc:Fallback>
        </mc:AlternateContent>
      </w:r>
    </w:p>
    <w:p w14:paraId="21845BC9" w14:textId="6207A0C3" w:rsidR="00342378" w:rsidRPr="00F87D52" w:rsidRDefault="00917F52" w:rsidP="00342378">
      <w:pPr>
        <w:rPr>
          <w:b/>
          <w:bCs/>
        </w:rPr>
      </w:pPr>
      <w:r w:rsidRPr="00F87D52">
        <w:rPr>
          <w:b/>
          <w:bCs/>
        </w:rPr>
        <w:t xml:space="preserve">General Description of the </w:t>
      </w:r>
      <w:r w:rsidR="00342378" w:rsidRPr="00F87D52">
        <w:rPr>
          <w:b/>
          <w:bCs/>
        </w:rPr>
        <w:t>Subject Matter of Each Lecture or Discussion</w:t>
      </w:r>
    </w:p>
    <w:sdt>
      <w:sdtPr>
        <w:rPr>
          <w:b/>
          <w:bCs/>
          <w:i/>
          <w:iCs/>
        </w:rPr>
        <w:id w:val="1523819292"/>
        <w:placeholder>
          <w:docPart w:val="5D38B980B25C46A7B72C5C60DF481426"/>
        </w:placeholder>
        <w15:appearance w15:val="hidden"/>
      </w:sdtPr>
      <w:sdtEndPr>
        <w:rPr>
          <w:b w:val="0"/>
          <w:bCs w:val="0"/>
          <w:i w:val="0"/>
          <w:iCs w:val="0"/>
        </w:rPr>
      </w:sdtEndPr>
      <w:sdtContent>
        <w:sdt>
          <w:sdtPr>
            <w:rPr>
              <w:szCs w:val="24"/>
            </w:rPr>
            <w:id w:val="-1205868687"/>
            <w:placeholder>
              <w:docPart w:val="C52BAF511B9841B79733806A8C201F7F"/>
            </w:placeholder>
          </w:sdtPr>
          <w:sdtContent>
            <w:p w14:paraId="0D244488" w14:textId="240FD239" w:rsidR="00E25D09" w:rsidRPr="00F87D52" w:rsidRDefault="00E25D09" w:rsidP="00342378">
              <w:pPr>
                <w:rPr>
                  <w:szCs w:val="24"/>
                </w:rPr>
              </w:pPr>
              <w:r w:rsidRPr="00F87D52">
                <w:rPr>
                  <w:szCs w:val="24"/>
                  <w:u w:val="single"/>
                </w:rPr>
                <w:t>Nature of Science</w:t>
              </w:r>
              <w:r w:rsidR="00F87D52" w:rsidRPr="00F87D52">
                <w:rPr>
                  <w:szCs w:val="24"/>
                  <w:u w:val="single"/>
                </w:rPr>
                <w:t xml:space="preserve">: </w:t>
              </w:r>
              <w:r w:rsidR="00E67513">
                <w:rPr>
                  <w:szCs w:val="24"/>
                </w:rPr>
                <w:t>What is science and where does scientific knowledge come from</w:t>
              </w:r>
              <w:r w:rsidR="003032DA">
                <w:rPr>
                  <w:szCs w:val="24"/>
                </w:rPr>
                <w:t>?</w:t>
              </w:r>
            </w:p>
            <w:p w14:paraId="285058C2" w14:textId="13399B84" w:rsidR="00342378" w:rsidRPr="00E67513" w:rsidRDefault="00E25D09" w:rsidP="00342378">
              <w:pPr>
                <w:rPr>
                  <w:szCs w:val="24"/>
                </w:rPr>
              </w:pPr>
              <w:r w:rsidRPr="00F87D52">
                <w:rPr>
                  <w:szCs w:val="24"/>
                  <w:u w:val="single"/>
                </w:rPr>
                <w:t>Introduction to Biology</w:t>
              </w:r>
              <w:r w:rsidR="00E67513">
                <w:rPr>
                  <w:szCs w:val="24"/>
                  <w:u w:val="single"/>
                </w:rPr>
                <w:t xml:space="preserve">: </w:t>
              </w:r>
              <w:r w:rsidR="00E67513">
                <w:rPr>
                  <w:szCs w:val="24"/>
                </w:rPr>
                <w:t xml:space="preserve">What </w:t>
              </w:r>
              <w:r w:rsidR="003032DA">
                <w:rPr>
                  <w:szCs w:val="24"/>
                </w:rPr>
                <w:t>does it mean for something to be alive?</w:t>
              </w:r>
            </w:p>
            <w:p w14:paraId="3B6D9759" w14:textId="005741CA" w:rsidR="00E25D09" w:rsidRPr="003032DA" w:rsidRDefault="006F7DAA" w:rsidP="00342378">
              <w:pPr>
                <w:rPr>
                  <w:szCs w:val="24"/>
                </w:rPr>
              </w:pPr>
              <w:r w:rsidRPr="00F87D52">
                <w:rPr>
                  <w:szCs w:val="24"/>
                  <w:u w:val="single"/>
                </w:rPr>
                <w:t>Chemistry of Life</w:t>
              </w:r>
              <w:r w:rsidR="003032DA">
                <w:rPr>
                  <w:szCs w:val="24"/>
                </w:rPr>
                <w:t>: Properties of water and other molecules that make up living things</w:t>
              </w:r>
            </w:p>
            <w:p w14:paraId="66C96938" w14:textId="0A2C2CEC" w:rsidR="006F7DAA" w:rsidRPr="003032DA" w:rsidRDefault="006F7DAA" w:rsidP="00342378">
              <w:pPr>
                <w:rPr>
                  <w:szCs w:val="24"/>
                </w:rPr>
              </w:pPr>
              <w:r w:rsidRPr="00F87D52">
                <w:rPr>
                  <w:szCs w:val="24"/>
                  <w:u w:val="single"/>
                </w:rPr>
                <w:t>Cells and Energy</w:t>
              </w:r>
              <w:r w:rsidR="003032DA">
                <w:rPr>
                  <w:szCs w:val="24"/>
                  <w:u w:val="single"/>
                </w:rPr>
                <w:t xml:space="preserve">: </w:t>
              </w:r>
              <w:r w:rsidR="00825902">
                <w:rPr>
                  <w:szCs w:val="24"/>
                </w:rPr>
                <w:t>How cells work and how they acquire and use energy via photosynthesis and cellular respiration</w:t>
              </w:r>
              <w:r w:rsidR="00B4462D">
                <w:rPr>
                  <w:szCs w:val="24"/>
                </w:rPr>
                <w:t>.</w:t>
              </w:r>
            </w:p>
            <w:p w14:paraId="0B0E3380" w14:textId="6633DD10" w:rsidR="006F7DAA" w:rsidRPr="004455F9" w:rsidRDefault="006F7DAA" w:rsidP="00342378">
              <w:pPr>
                <w:rPr>
                  <w:szCs w:val="24"/>
                </w:rPr>
              </w:pPr>
              <w:r w:rsidRPr="00F87D52">
                <w:rPr>
                  <w:szCs w:val="24"/>
                  <w:u w:val="single"/>
                </w:rPr>
                <w:t>DNA and Protein Synthesis</w:t>
              </w:r>
              <w:r w:rsidR="004455F9">
                <w:rPr>
                  <w:szCs w:val="24"/>
                  <w:u w:val="single"/>
                </w:rPr>
                <w:t xml:space="preserve">: </w:t>
              </w:r>
              <w:r w:rsidR="004455F9">
                <w:rPr>
                  <w:szCs w:val="24"/>
                </w:rPr>
                <w:t>What is DNA and how does it allow cells to make proteins?</w:t>
              </w:r>
              <w:r w:rsidR="00B4462D">
                <w:rPr>
                  <w:szCs w:val="24"/>
                </w:rPr>
                <w:t xml:space="preserve"> How does DNA get copied to make new cells?</w:t>
              </w:r>
            </w:p>
            <w:p w14:paraId="102642D1" w14:textId="7228F0C9" w:rsidR="006F7DAA" w:rsidRPr="00E938B5" w:rsidRDefault="00402D65" w:rsidP="00342378">
              <w:pPr>
                <w:rPr>
                  <w:szCs w:val="24"/>
                </w:rPr>
              </w:pPr>
              <w:r w:rsidRPr="00F87D52">
                <w:rPr>
                  <w:szCs w:val="24"/>
                  <w:u w:val="single"/>
                </w:rPr>
                <w:t>Genetics</w:t>
              </w:r>
              <w:r w:rsidR="00E938B5">
                <w:rPr>
                  <w:szCs w:val="24"/>
                  <w:u w:val="single"/>
                </w:rPr>
                <w:t xml:space="preserve">: </w:t>
              </w:r>
              <w:r w:rsidR="00E938B5">
                <w:rPr>
                  <w:szCs w:val="24"/>
                </w:rPr>
                <w:t xml:space="preserve">How </w:t>
              </w:r>
              <w:r w:rsidR="003B3946">
                <w:rPr>
                  <w:szCs w:val="24"/>
                </w:rPr>
                <w:t>alleles are traced in a lineage and DNA technology</w:t>
              </w:r>
            </w:p>
            <w:p w14:paraId="77BB47AD" w14:textId="431F4B75" w:rsidR="00402D65" w:rsidRPr="003B3946" w:rsidRDefault="00402D65" w:rsidP="00342378">
              <w:pPr>
                <w:rPr>
                  <w:szCs w:val="24"/>
                </w:rPr>
              </w:pPr>
              <w:r w:rsidRPr="00F87D52">
                <w:rPr>
                  <w:szCs w:val="24"/>
                  <w:u w:val="single"/>
                </w:rPr>
                <w:t>Evolution</w:t>
              </w:r>
              <w:r w:rsidR="003B3946">
                <w:rPr>
                  <w:szCs w:val="24"/>
                  <w:u w:val="single"/>
                </w:rPr>
                <w:t xml:space="preserve">: </w:t>
              </w:r>
              <w:r w:rsidR="002C14B7">
                <w:rPr>
                  <w:szCs w:val="24"/>
                </w:rPr>
                <w:t xml:space="preserve">Natural selection and </w:t>
              </w:r>
              <w:r w:rsidR="00823363">
                <w:rPr>
                  <w:szCs w:val="24"/>
                </w:rPr>
                <w:t>h</w:t>
              </w:r>
              <w:r w:rsidR="002C14B7">
                <w:rPr>
                  <w:szCs w:val="24"/>
                </w:rPr>
                <w:t>ow new species are formed.</w:t>
              </w:r>
              <w:r w:rsidR="00767BED">
                <w:rPr>
                  <w:szCs w:val="24"/>
                </w:rPr>
                <w:t xml:space="preserve"> </w:t>
              </w:r>
            </w:p>
            <w:p w14:paraId="3FD5E9AF" w14:textId="3A27C413" w:rsidR="00402D65" w:rsidRPr="002C14B7" w:rsidRDefault="00402D65" w:rsidP="00342378">
              <w:pPr>
                <w:rPr>
                  <w:szCs w:val="24"/>
                </w:rPr>
              </w:pPr>
              <w:r w:rsidRPr="00F87D52">
                <w:rPr>
                  <w:szCs w:val="24"/>
                  <w:u w:val="single"/>
                </w:rPr>
                <w:t>Tree of Life</w:t>
              </w:r>
              <w:r w:rsidR="002C14B7">
                <w:rPr>
                  <w:szCs w:val="24"/>
                  <w:u w:val="single"/>
                </w:rPr>
                <w:t xml:space="preserve">: </w:t>
              </w:r>
              <w:r w:rsidR="002C14B7">
                <w:rPr>
                  <w:szCs w:val="24"/>
                </w:rPr>
                <w:t>Overview of the different types of living organisms and the history of when they appeared on Earth</w:t>
              </w:r>
              <w:r w:rsidR="00823363">
                <w:rPr>
                  <w:szCs w:val="24"/>
                </w:rPr>
                <w:t>.</w:t>
              </w:r>
            </w:p>
            <w:p w14:paraId="467A8350" w14:textId="35D2E739" w:rsidR="00402D65" w:rsidRPr="00E25D09" w:rsidRDefault="00402D65" w:rsidP="00342378">
              <w:r w:rsidRPr="00F87D52">
                <w:rPr>
                  <w:szCs w:val="24"/>
                  <w:u w:val="single"/>
                </w:rPr>
                <w:t>Ecology</w:t>
              </w:r>
              <w:r w:rsidR="00D4204D">
                <w:rPr>
                  <w:szCs w:val="24"/>
                  <w:u w:val="single"/>
                </w:rPr>
                <w:t xml:space="preserve">: </w:t>
              </w:r>
              <w:r w:rsidR="00D4204D">
                <w:rPr>
                  <w:szCs w:val="24"/>
                </w:rPr>
                <w:t>How living things interact at the community and global scales</w:t>
              </w:r>
              <w:r w:rsidR="00823363">
                <w:rPr>
                  <w:szCs w:val="24"/>
                </w:rPr>
                <w:t xml:space="preserve"> and how that is changing in the modern world.</w:t>
              </w:r>
            </w:p>
          </w:sdtContent>
        </w:sdt>
      </w:sdtContent>
    </w:sdt>
    <w:p w14:paraId="4481ABA5" w14:textId="77777777" w:rsidR="0058339F" w:rsidRPr="0058339F" w:rsidRDefault="0058339F" w:rsidP="0058339F">
      <w:pPr>
        <w:rPr>
          <w:sz w:val="12"/>
          <w:szCs w:val="12"/>
        </w:rPr>
      </w:pPr>
    </w:p>
    <w:p w14:paraId="2DEDE65D" w14:textId="064F9096" w:rsidR="00AB5050" w:rsidRPr="0058339F" w:rsidRDefault="00CE081B" w:rsidP="00AB5050">
      <w:pPr>
        <w:rPr>
          <w:sz w:val="12"/>
          <w:szCs w:val="12"/>
        </w:rPr>
      </w:pPr>
      <w:r>
        <w:rPr>
          <w:noProof/>
        </w:rPr>
        <mc:AlternateContent>
          <mc:Choice Requires="wps">
            <w:drawing>
              <wp:anchor distT="0" distB="0" distL="114300" distR="114300" simplePos="0" relativeHeight="251677696" behindDoc="0" locked="0" layoutInCell="1" allowOverlap="1" wp14:anchorId="356A6B89" wp14:editId="4EAC4494">
                <wp:simplePos x="0" y="0"/>
                <wp:positionH relativeFrom="column">
                  <wp:posOffset>0</wp:posOffset>
                </wp:positionH>
                <wp:positionV relativeFrom="paragraph">
                  <wp:posOffset>-635</wp:posOffset>
                </wp:positionV>
                <wp:extent cx="6448425" cy="0"/>
                <wp:effectExtent l="0" t="0" r="0" b="0"/>
                <wp:wrapNone/>
                <wp:docPr id="191002554"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5D472220" id="Straight Connector 1" o:spid="_x0000_s1026" alt="&quot;&quot;" style="position:absolute;z-index:251677696;visibility:visible;mso-wrap-style:square;mso-wrap-distance-left:9pt;mso-wrap-distance-top:0;mso-wrap-distance-right:9pt;mso-wrap-distance-bottom:0;mso-position-horizontal:absolute;mso-position-horizontal-relative:text;mso-position-vertical:absolute;mso-position-vertical-relative:text" from="0,-.05pt" to="507.7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B/ZQnq3AAAAAUBAAAPAAAA&#10;ZHJzL2Rvd25yZXYueG1sTI9PS8NAEMXvgt9hGcFbu4naIjGTUioFQTD9I3jdZsckmJ0Nu5s0fnu3&#10;XvQ47z3e+02+mkwnRnK+tYyQzhMQxJXVLdcI78ft7BGED4q16iwTwjd5WBXXV7nKtD3znsZDqEUs&#10;YZ8phCaEPpPSVw0Z5ee2J47ep3VGhXi6WmqnzrHcdPIuSZbSqJbjQqN62jRUfR0Gg1CG3fL+9e1j&#10;Sh/K553bvpT9MJaItzfT+glEoCn8heGCH9GhiEwnO7D2okOIjwSEWQriYibpYgHi9CvIIpf/6Ysf&#10;AAAA//8DAFBLAQItABQABgAIAAAAIQC2gziS/gAAAOEBAAATAAAAAAAAAAAAAAAAAAAAAABbQ29u&#10;dGVudF9UeXBlc10ueG1sUEsBAi0AFAAGAAgAAAAhADj9If/WAAAAlAEAAAsAAAAAAAAAAAAAAAAA&#10;LwEAAF9yZWxzLy5yZWxzUEsBAi0AFAAGAAgAAAAhAIkVEXXDAQAA0wMAAA4AAAAAAAAAAAAAAAAA&#10;LgIAAGRycy9lMm9Eb2MueG1sUEsBAi0AFAAGAAgAAAAhAH9lCercAAAABQEAAA8AAAAAAAAAAAAA&#10;AAAAHQQAAGRycy9kb3ducmV2LnhtbFBLBQYAAAAABAAEAPMAAAAmBQAAAAA=&#10;" strokecolor="#275d38" strokeweight="1.5pt">
                <v:stroke joinstyle="miter"/>
              </v:line>
            </w:pict>
          </mc:Fallback>
        </mc:AlternateContent>
      </w:r>
    </w:p>
    <w:p w14:paraId="1AAB5574" w14:textId="382FE1E9" w:rsidR="00AB5050" w:rsidRPr="00143781" w:rsidRDefault="00AB5050" w:rsidP="00AB5050">
      <w:pPr>
        <w:pStyle w:val="Heading2"/>
        <w:rPr>
          <w:rFonts w:cs="Times New Roman"/>
          <w:sz w:val="32"/>
        </w:rPr>
      </w:pPr>
      <w:r w:rsidRPr="00143781">
        <w:rPr>
          <w:rFonts w:cs="Times New Roman"/>
          <w:sz w:val="32"/>
        </w:rPr>
        <w:t>Required Course Syllabus Statements</w:t>
      </w:r>
    </w:p>
    <w:p w14:paraId="39FA0A8C" w14:textId="77777777" w:rsidR="00AB5050" w:rsidRPr="00143781" w:rsidRDefault="00AB5050" w:rsidP="00AB5050">
      <w:pPr>
        <w:rPr>
          <w:rStyle w:val="Heading3Char"/>
          <w:rFonts w:ascii="Times New Roman" w:hAnsi="Times New Roman" w:cs="Times New Roman"/>
          <w:b w:val="0"/>
          <w:sz w:val="12"/>
          <w:szCs w:val="12"/>
        </w:rPr>
      </w:pPr>
    </w:p>
    <w:p w14:paraId="48737AAB" w14:textId="2A6199C6" w:rsidR="00AB5050" w:rsidRPr="00143781" w:rsidRDefault="00AB5050" w:rsidP="00AB5050">
      <w:pPr>
        <w:rPr>
          <w:b/>
          <w:bCs/>
        </w:rPr>
      </w:pPr>
      <w:r w:rsidRPr="00143781">
        <w:rPr>
          <w:b/>
          <w:bCs/>
        </w:rPr>
        <w:t>Generative AI</w:t>
      </w:r>
    </w:p>
    <w:p w14:paraId="213AA2D1" w14:textId="27B4A641" w:rsidR="00AB5050" w:rsidRPr="00225F6F" w:rsidRDefault="00000000" w:rsidP="00AB5050">
      <w:pPr>
        <w:rPr>
          <w:sz w:val="12"/>
          <w:szCs w:val="12"/>
        </w:rPr>
      </w:pPr>
      <w:sdt>
        <w:sdtPr>
          <w:rPr>
            <w:szCs w:val="24"/>
          </w:rPr>
          <w:id w:val="420138750"/>
          <w:placeholder>
            <w:docPart w:val="F90A1322C1E4410FBFFDF4C77C35C2DC"/>
          </w:placeholder>
        </w:sdtPr>
        <w:sdtEndPr>
          <w:rPr>
            <w:sz w:val="12"/>
            <w:szCs w:val="12"/>
          </w:rPr>
        </w:sdtEndPr>
        <w:sdtContent>
          <w:r w:rsidR="00143781" w:rsidRPr="00143781">
            <w:rPr>
              <w:szCs w:val="24"/>
            </w:rPr>
            <w:t xml:space="preserve">AI is rapidly expanding as an important tool in a wide range of fields. However, it is crucial to learn how to use it correctly. AI is great to use as a starting point, but it should not be a replacement for your own work. </w:t>
          </w:r>
          <w:proofErr w:type="gramStart"/>
          <w:r w:rsidR="00143781" w:rsidRPr="00143781">
            <w:rPr>
              <w:szCs w:val="24"/>
            </w:rPr>
            <w:t>Often times</w:t>
          </w:r>
          <w:proofErr w:type="gramEnd"/>
          <w:r w:rsidR="00143781" w:rsidRPr="00143781">
            <w:rPr>
              <w:szCs w:val="24"/>
            </w:rPr>
            <w:t xml:space="preserve">, AI is not factually reliable and will not only make things </w:t>
          </w:r>
          <w:proofErr w:type="gramStart"/>
          <w:r w:rsidR="00143781" w:rsidRPr="00143781">
            <w:rPr>
              <w:szCs w:val="24"/>
            </w:rPr>
            <w:t>up, but</w:t>
          </w:r>
          <w:proofErr w:type="gramEnd"/>
          <w:r w:rsidR="00143781" w:rsidRPr="00143781">
            <w:rPr>
              <w:szCs w:val="24"/>
            </w:rPr>
            <w:t xml:space="preserve"> will lie about where it got its information. </w:t>
          </w:r>
          <w:r w:rsidR="00B4462D">
            <w:rPr>
              <w:szCs w:val="24"/>
            </w:rPr>
            <w:t>AI use on assignments is not allowed unless permission is specifically given</w:t>
          </w:r>
          <w:r w:rsidR="00143781" w:rsidRPr="00143781">
            <w:rPr>
              <w:szCs w:val="24"/>
            </w:rPr>
            <w:t>.</w:t>
          </w:r>
          <w:r w:rsidR="00C84451">
            <w:rPr>
              <w:szCs w:val="24"/>
            </w:rPr>
            <w:t xml:space="preserve"> </w:t>
          </w:r>
          <w:r w:rsidR="00B4462D">
            <w:rPr>
              <w:szCs w:val="24"/>
            </w:rPr>
            <w:t xml:space="preserve">Sufficient reason to suspect unauthorized AI use </w:t>
          </w:r>
          <w:proofErr w:type="gramStart"/>
          <w:r w:rsidR="00B4462D">
            <w:rPr>
              <w:szCs w:val="24"/>
            </w:rPr>
            <w:t>for</w:t>
          </w:r>
          <w:proofErr w:type="gramEnd"/>
          <w:r w:rsidR="00B4462D">
            <w:rPr>
              <w:szCs w:val="24"/>
            </w:rPr>
            <w:t xml:space="preserve"> an assignment may result in reduced points</w:t>
          </w:r>
          <w:r w:rsidR="001C7EA8">
            <w:rPr>
              <w:szCs w:val="24"/>
            </w:rPr>
            <w:t>.</w:t>
          </w:r>
        </w:sdtContent>
      </w:sdt>
    </w:p>
    <w:p w14:paraId="461A06A9" w14:textId="4C5E44B9" w:rsidR="00AB5050" w:rsidRPr="00225F6F" w:rsidRDefault="00CE081B" w:rsidP="00AB5050">
      <w:pPr>
        <w:rPr>
          <w:sz w:val="12"/>
          <w:szCs w:val="12"/>
        </w:rPr>
      </w:pPr>
      <w:r>
        <w:rPr>
          <w:noProof/>
        </w:rPr>
        <mc:AlternateContent>
          <mc:Choice Requires="wps">
            <w:drawing>
              <wp:anchor distT="0" distB="0" distL="114300" distR="114300" simplePos="0" relativeHeight="251679744" behindDoc="0" locked="0" layoutInCell="1" allowOverlap="1" wp14:anchorId="577F4120" wp14:editId="47F2533F">
                <wp:simplePos x="0" y="0"/>
                <wp:positionH relativeFrom="column">
                  <wp:posOffset>0</wp:posOffset>
                </wp:positionH>
                <wp:positionV relativeFrom="paragraph">
                  <wp:posOffset>-635</wp:posOffset>
                </wp:positionV>
                <wp:extent cx="6448425" cy="0"/>
                <wp:effectExtent l="0" t="0" r="0" b="0"/>
                <wp:wrapNone/>
                <wp:docPr id="260727170"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4A98EDF3" id="Straight Connector 1" o:spid="_x0000_s1026" alt="&quot;&quot;" style="position:absolute;z-index:251679744;visibility:visible;mso-wrap-style:square;mso-wrap-distance-left:9pt;mso-wrap-distance-top:0;mso-wrap-distance-right:9pt;mso-wrap-distance-bottom:0;mso-position-horizontal:absolute;mso-position-horizontal-relative:text;mso-position-vertical:absolute;mso-position-vertical-relative:text" from="0,-.05pt" to="507.7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B/ZQnq3AAAAAUBAAAPAAAA&#10;ZHJzL2Rvd25yZXYueG1sTI9PS8NAEMXvgt9hGcFbu4naIjGTUioFQTD9I3jdZsckmJ0Nu5s0fnu3&#10;XvQ47z3e+02+mkwnRnK+tYyQzhMQxJXVLdcI78ft7BGED4q16iwTwjd5WBXXV7nKtD3znsZDqEUs&#10;YZ8phCaEPpPSVw0Z5ee2J47ep3VGhXi6WmqnzrHcdPIuSZbSqJbjQqN62jRUfR0Gg1CG3fL+9e1j&#10;Sh/K553bvpT9MJaItzfT+glEoCn8heGCH9GhiEwnO7D2okOIjwSEWQriYibpYgHi9CvIIpf/6Ysf&#10;AAAA//8DAFBLAQItABQABgAIAAAAIQC2gziS/gAAAOEBAAATAAAAAAAAAAAAAAAAAAAAAABbQ29u&#10;dGVudF9UeXBlc10ueG1sUEsBAi0AFAAGAAgAAAAhADj9If/WAAAAlAEAAAsAAAAAAAAAAAAAAAAA&#10;LwEAAF9yZWxzLy5yZWxzUEsBAi0AFAAGAAgAAAAhAIkVEXXDAQAA0wMAAA4AAAAAAAAAAAAAAAAA&#10;LgIAAGRycy9lMm9Eb2MueG1sUEsBAi0AFAAGAAgAAAAhAH9lCercAAAABQEAAA8AAAAAAAAAAAAA&#10;AAAAHQQAAGRycy9kb3ducmV2LnhtbFBLBQYAAAAABAAEAPMAAAAmBQAAAAA=&#10;" strokecolor="#275d38" strokeweight="1.5pt">
                <v:stroke joinstyle="miter"/>
              </v:line>
            </w:pict>
          </mc:Fallback>
        </mc:AlternateContent>
      </w:r>
    </w:p>
    <w:p w14:paraId="6FCF9E5F" w14:textId="3EB94313" w:rsidR="00AB5050" w:rsidRPr="00141D00" w:rsidRDefault="00AB5050" w:rsidP="00AB5050">
      <w:pPr>
        <w:rPr>
          <w:b/>
          <w:bCs/>
        </w:rPr>
      </w:pPr>
      <w:r w:rsidRPr="00141D00">
        <w:rPr>
          <w:b/>
          <w:bCs/>
        </w:rPr>
        <w:t>Using Remote Testing Software</w:t>
      </w:r>
    </w:p>
    <w:p w14:paraId="09F6F311" w14:textId="43849104" w:rsidR="00AB5050" w:rsidRPr="00141D00" w:rsidRDefault="00000000" w:rsidP="00AB5050">
      <w:sdt>
        <w:sdtPr>
          <w:id w:val="-778259989"/>
          <w14:checkbox>
            <w14:checked w14:val="1"/>
            <w14:checkedState w14:val="2612" w14:font="MS Gothic"/>
            <w14:uncheckedState w14:val="2610" w14:font="MS Gothic"/>
          </w14:checkbox>
        </w:sdtPr>
        <w:sdtContent>
          <w:r w:rsidR="00141D00" w:rsidRPr="00141D00">
            <w:rPr>
              <w:rFonts w:ascii="MS Gothic" w:eastAsia="MS Gothic" w:hAnsi="MS Gothic" w:hint="eastAsia"/>
            </w:rPr>
            <w:t>☒</w:t>
          </w:r>
        </w:sdtContent>
      </w:sdt>
      <w:r w:rsidR="00AB5050" w:rsidRPr="00141D00">
        <w:t xml:space="preserve"> This course does not use remote testing software.</w:t>
      </w:r>
    </w:p>
    <w:p w14:paraId="6FE3A31D" w14:textId="77777777" w:rsidR="00AB5050" w:rsidRPr="00141D00" w:rsidRDefault="00AB5050" w:rsidP="00AB5050"/>
    <w:p w14:paraId="72B1F08C" w14:textId="2D79928A" w:rsidR="00AB5050" w:rsidRPr="00AB5050" w:rsidRDefault="00000000" w:rsidP="00AB5050">
      <w:sdt>
        <w:sdtPr>
          <w:id w:val="63002811"/>
          <w14:checkbox>
            <w14:checked w14:val="0"/>
            <w14:checkedState w14:val="2612" w14:font="MS Gothic"/>
            <w14:uncheckedState w14:val="2610" w14:font="MS Gothic"/>
          </w14:checkbox>
        </w:sdtPr>
        <w:sdtContent>
          <w:r w:rsidR="00AB5050" w:rsidRPr="00141D00">
            <w:rPr>
              <w:rFonts w:ascii="MS Gothic" w:eastAsia="MS Gothic" w:hAnsi="MS Gothic" w:hint="eastAsia"/>
            </w:rPr>
            <w:t>☐</w:t>
          </w:r>
        </w:sdtContent>
      </w:sdt>
      <w:r w:rsidR="00AB5050" w:rsidRPr="00141D00">
        <w:t xml:space="preserve"> This course uses remote testing software. Remote test-takers may choose their remote testing locations. Please note, however, that the testing software used for this may conduct a brief scan of remote test-takers’ immediate surroundings, may require use of a webcam while taking an exam, may require the microphone be on while taking an exam, or may require other practices to confirm academic honesty. Test-takers therefore shall have no expectation of privacy in their test-taking location during, or immediately preceding, remote testing. If a student strongly objects to using test-taking software, the student should contact the instructor at the beginning of the semester to determine whether alternative testing arrangements are feasible. Alternatives are not guaranteed.</w:t>
      </w:r>
    </w:p>
    <w:p w14:paraId="0483C36B" w14:textId="77777777" w:rsidR="00AB5050" w:rsidRPr="00AB5050" w:rsidRDefault="00AB5050" w:rsidP="00AB5050">
      <w:pPr>
        <w:rPr>
          <w:b/>
          <w:bCs/>
          <w:sz w:val="12"/>
          <w:szCs w:val="12"/>
        </w:rPr>
      </w:pPr>
    </w:p>
    <w:p w14:paraId="3DA85BD8" w14:textId="778EAF9E" w:rsidR="00AB5050" w:rsidRPr="00AB5050" w:rsidRDefault="00CE081B" w:rsidP="00AB5050">
      <w:pPr>
        <w:rPr>
          <w:sz w:val="12"/>
          <w:szCs w:val="12"/>
        </w:rPr>
      </w:pPr>
      <w:r>
        <w:rPr>
          <w:noProof/>
        </w:rPr>
        <mc:AlternateContent>
          <mc:Choice Requires="wps">
            <w:drawing>
              <wp:anchor distT="0" distB="0" distL="114300" distR="114300" simplePos="0" relativeHeight="251681792" behindDoc="0" locked="0" layoutInCell="1" allowOverlap="1" wp14:anchorId="37F42B3F" wp14:editId="2D2BEAA0">
                <wp:simplePos x="0" y="0"/>
                <wp:positionH relativeFrom="column">
                  <wp:posOffset>0</wp:posOffset>
                </wp:positionH>
                <wp:positionV relativeFrom="paragraph">
                  <wp:posOffset>0</wp:posOffset>
                </wp:positionV>
                <wp:extent cx="6448425" cy="0"/>
                <wp:effectExtent l="0" t="0" r="0" b="0"/>
                <wp:wrapNone/>
                <wp:docPr id="1211289875"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09657D2F" id="Straight Connector 1" o:spid="_x0000_s1026" alt="&quot;&quot;" style="position:absolute;z-index:251681792;visibility:visible;mso-wrap-style:square;mso-wrap-distance-left:9pt;mso-wrap-distance-top:0;mso-wrap-distance-right:9pt;mso-wrap-distance-bottom:0;mso-position-horizontal:absolute;mso-position-horizontal-relative:text;mso-position-vertical:absolute;mso-position-vertical-relative:text" from="0,0" to="507.7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DoDud42QAAAAMBAAAPAAAA&#10;ZHJzL2Rvd25yZXYueG1sTI9BS8NAEIXvgv9hGcGb3URtkZhNEaUgCKbWQq/T7JgEs7Nhd5PGf+/G&#10;S708eLzhvW/y9WQ6MZLzrWUF6SIBQVxZ3XKtYP+5uXkA4QOyxs4yKfghD+vi8iLHTNsTf9C4C7WI&#10;JewzVNCE0GdS+qohg35he+KYfVlnMETraqkdnmK56eRtkqykwZbjQoM9PTdUfe8Go6AM29Xd2/th&#10;Su/Ll63bvJb9MJZKXV9NT48gAk3hfAwzfkSHIjId7cDai05BfCT86Zwl6XIJ4jh7WeTyP3vxCwAA&#10;//8DAFBLAQItABQABgAIAAAAIQC2gziS/gAAAOEBAAATAAAAAAAAAAAAAAAAAAAAAABbQ29udGVu&#10;dF9UeXBlc10ueG1sUEsBAi0AFAAGAAgAAAAhADj9If/WAAAAlAEAAAsAAAAAAAAAAAAAAAAALwEA&#10;AF9yZWxzLy5yZWxzUEsBAi0AFAAGAAgAAAAhAIkVEXXDAQAA0wMAAA4AAAAAAAAAAAAAAAAALgIA&#10;AGRycy9lMm9Eb2MueG1sUEsBAi0AFAAGAAgAAAAhAOgO53jZAAAAAwEAAA8AAAAAAAAAAAAAAAAA&#10;HQQAAGRycy9kb3ducmV2LnhtbFBLBQYAAAAABAAEAPMAAAAjBQAAAAA=&#10;" strokecolor="#275d38" strokeweight="1.5pt">
                <v:stroke joinstyle="miter"/>
              </v:line>
            </w:pict>
          </mc:Fallback>
        </mc:AlternateContent>
      </w:r>
    </w:p>
    <w:p w14:paraId="416F71FF" w14:textId="1B87A3EC" w:rsidR="00B052E0" w:rsidRPr="00D831C4" w:rsidRDefault="0058339F" w:rsidP="00D831C4">
      <w:pPr>
        <w:pStyle w:val="Heading2"/>
        <w:rPr>
          <w:rFonts w:cs="Times New Roman"/>
          <w:sz w:val="32"/>
        </w:rPr>
      </w:pPr>
      <w:r>
        <w:rPr>
          <w:rFonts w:cs="Times New Roman"/>
          <w:sz w:val="32"/>
        </w:rPr>
        <w:t xml:space="preserve">Required </w:t>
      </w:r>
      <w:r w:rsidR="00AB5050">
        <w:rPr>
          <w:rFonts w:cs="Times New Roman"/>
          <w:sz w:val="32"/>
        </w:rPr>
        <w:t xml:space="preserve">University </w:t>
      </w:r>
      <w:r>
        <w:rPr>
          <w:rFonts w:cs="Times New Roman"/>
          <w:sz w:val="32"/>
        </w:rPr>
        <w:t xml:space="preserve">Syllabus </w:t>
      </w:r>
      <w:r w:rsidR="0085292B" w:rsidRPr="00D831C4">
        <w:rPr>
          <w:rFonts w:cs="Times New Roman"/>
          <w:sz w:val="32"/>
        </w:rPr>
        <w:t>Statements</w:t>
      </w:r>
    </w:p>
    <w:p w14:paraId="75315795" w14:textId="77777777" w:rsidR="0058339F" w:rsidRPr="00225F6F" w:rsidRDefault="0058339F" w:rsidP="0058339F">
      <w:pPr>
        <w:rPr>
          <w:rStyle w:val="Heading3Char"/>
          <w:rFonts w:ascii="Times New Roman" w:hAnsi="Times New Roman" w:cs="Times New Roman"/>
          <w:b w:val="0"/>
          <w:sz w:val="12"/>
          <w:szCs w:val="12"/>
        </w:rPr>
      </w:pPr>
    </w:p>
    <w:p w14:paraId="25F43BB8" w14:textId="51AB52D7" w:rsidR="0058339F" w:rsidRPr="0058339F" w:rsidRDefault="0058339F" w:rsidP="0058339F">
      <w:pPr>
        <w:rPr>
          <w:b/>
          <w:bCs/>
        </w:rPr>
      </w:pPr>
      <w:proofErr w:type="gramStart"/>
      <w:r w:rsidRPr="0058339F">
        <w:rPr>
          <w:b/>
          <w:bCs/>
        </w:rPr>
        <w:t>Accommodations</w:t>
      </w:r>
      <w:proofErr w:type="gramEnd"/>
      <w:r w:rsidRPr="0058339F">
        <w:rPr>
          <w:b/>
          <w:bCs/>
        </w:rPr>
        <w:t>/Students with Disabilities</w:t>
      </w:r>
    </w:p>
    <w:p w14:paraId="561CDC2A" w14:textId="77777777" w:rsidR="0058339F" w:rsidRPr="0058339F" w:rsidRDefault="0058339F" w:rsidP="0058339F">
      <w:r w:rsidRPr="0058339F">
        <w:t>Students needing accommodations due to a permanent or temporary disability, pregnancy or pregnancy-related conditions may contact UVU </w:t>
      </w:r>
      <w:hyperlink r:id="rId16" w:tooltip="https://www.uvu.edu/accessibility-services/" w:history="1">
        <w:r w:rsidRPr="0058339F">
          <w:rPr>
            <w:rStyle w:val="Hyperlink"/>
            <w:sz w:val="22"/>
          </w:rPr>
          <w:t>Accessibility Services</w:t>
        </w:r>
      </w:hyperlink>
      <w:r w:rsidRPr="0058339F">
        <w:t> at </w:t>
      </w:r>
      <w:hyperlink r:id="rId17" w:tooltip="mailto:accessibilityservices@uvu.edu" w:history="1">
        <w:r w:rsidRPr="0058339F">
          <w:rPr>
            <w:rStyle w:val="Hyperlink"/>
            <w:sz w:val="22"/>
          </w:rPr>
          <w:t>accessibilityservices@uvu.edu</w:t>
        </w:r>
      </w:hyperlink>
      <w:r w:rsidRPr="0058339F">
        <w:t> or 801-863-8747.</w:t>
      </w:r>
    </w:p>
    <w:p w14:paraId="2C3708EE" w14:textId="77777777" w:rsidR="0058339F" w:rsidRPr="0058339F" w:rsidRDefault="0058339F" w:rsidP="0058339F">
      <w:r w:rsidRPr="0058339F">
        <w:t> </w:t>
      </w:r>
    </w:p>
    <w:p w14:paraId="565E6BD9" w14:textId="77777777" w:rsidR="0058339F" w:rsidRPr="0058339F" w:rsidRDefault="0058339F" w:rsidP="0058339F">
      <w:r w:rsidRPr="0058339F">
        <w:t>Accessibility Services is located on the Orem Campus in BA 110.</w:t>
      </w:r>
    </w:p>
    <w:p w14:paraId="7F5C586B" w14:textId="77777777" w:rsidR="0058339F" w:rsidRPr="0058339F" w:rsidRDefault="0058339F" w:rsidP="0058339F">
      <w:r w:rsidRPr="0058339F">
        <w:t> </w:t>
      </w:r>
    </w:p>
    <w:p w14:paraId="14B8F2FD" w14:textId="77777777" w:rsidR="0058339F" w:rsidRPr="0058339F" w:rsidRDefault="0058339F" w:rsidP="0058339F">
      <w:r w:rsidRPr="0058339F">
        <w:t>Deaf/Hard of Hearing students requesting ASL interpreters or transcribers can contact Accessibility Services to set up accommodations. Deaf/Hard of Hearing services can be contacted at </w:t>
      </w:r>
      <w:hyperlink r:id="rId18" w:tooltip="mailto:DHHservices@uvu.edu" w:history="1">
        <w:r w:rsidRPr="0058339F">
          <w:rPr>
            <w:rStyle w:val="Hyperlink"/>
            <w:sz w:val="22"/>
          </w:rPr>
          <w:t>DHHservices@uvu.edu</w:t>
        </w:r>
      </w:hyperlink>
    </w:p>
    <w:p w14:paraId="164E9FF7" w14:textId="77777777" w:rsidR="0058339F" w:rsidRPr="0058339F" w:rsidRDefault="0058339F" w:rsidP="0058339F">
      <w:r w:rsidRPr="0058339F">
        <w:t> </w:t>
      </w:r>
    </w:p>
    <w:p w14:paraId="615B8837" w14:textId="77777777" w:rsidR="0058339F" w:rsidRDefault="0058339F" w:rsidP="0058339F">
      <w:r w:rsidRPr="0058339F">
        <w:t xml:space="preserve">DHH is located on the Orem Campus </w:t>
      </w:r>
      <w:proofErr w:type="gramStart"/>
      <w:r w:rsidRPr="0058339F">
        <w:t>in</w:t>
      </w:r>
      <w:proofErr w:type="gramEnd"/>
      <w:r w:rsidRPr="0058339F">
        <w:t xml:space="preserve"> BA 112.</w:t>
      </w:r>
    </w:p>
    <w:p w14:paraId="17F1FDFE" w14:textId="77777777" w:rsidR="0058339F" w:rsidRPr="00225F6F" w:rsidRDefault="0058339F" w:rsidP="0058339F">
      <w:pPr>
        <w:rPr>
          <w:sz w:val="12"/>
          <w:szCs w:val="12"/>
        </w:rPr>
      </w:pPr>
    </w:p>
    <w:p w14:paraId="48C7F455" w14:textId="0493710E" w:rsidR="0058339F" w:rsidRPr="00225F6F" w:rsidRDefault="00CE081B" w:rsidP="0058339F">
      <w:pPr>
        <w:rPr>
          <w:sz w:val="12"/>
          <w:szCs w:val="12"/>
        </w:rPr>
      </w:pPr>
      <w:r>
        <w:rPr>
          <w:noProof/>
        </w:rPr>
        <mc:AlternateContent>
          <mc:Choice Requires="wps">
            <w:drawing>
              <wp:anchor distT="0" distB="0" distL="114300" distR="114300" simplePos="0" relativeHeight="251683840" behindDoc="0" locked="0" layoutInCell="1" allowOverlap="1" wp14:anchorId="2764C63B" wp14:editId="60159C59">
                <wp:simplePos x="0" y="0"/>
                <wp:positionH relativeFrom="column">
                  <wp:posOffset>0</wp:posOffset>
                </wp:positionH>
                <wp:positionV relativeFrom="paragraph">
                  <wp:posOffset>-635</wp:posOffset>
                </wp:positionV>
                <wp:extent cx="6448425" cy="0"/>
                <wp:effectExtent l="0" t="0" r="0" b="0"/>
                <wp:wrapNone/>
                <wp:docPr id="1203399876"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620C426B" id="Straight Connector 1" o:spid="_x0000_s1026" alt="&quot;&quot;" style="position:absolute;z-index:251683840;visibility:visible;mso-wrap-style:square;mso-wrap-distance-left:9pt;mso-wrap-distance-top:0;mso-wrap-distance-right:9pt;mso-wrap-distance-bottom:0;mso-position-horizontal:absolute;mso-position-horizontal-relative:text;mso-position-vertical:absolute;mso-position-vertical-relative:text" from="0,-.05pt" to="507.7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B/ZQnq3AAAAAUBAAAPAAAA&#10;ZHJzL2Rvd25yZXYueG1sTI9PS8NAEMXvgt9hGcFbu4naIjGTUioFQTD9I3jdZsckmJ0Nu5s0fnu3&#10;XvQ47z3e+02+mkwnRnK+tYyQzhMQxJXVLdcI78ft7BGED4q16iwTwjd5WBXXV7nKtD3znsZDqEUs&#10;YZ8phCaEPpPSVw0Z5ee2J47ep3VGhXi6WmqnzrHcdPIuSZbSqJbjQqN62jRUfR0Gg1CG3fL+9e1j&#10;Sh/K553bvpT9MJaItzfT+glEoCn8heGCH9GhiEwnO7D2okOIjwSEWQriYibpYgHi9CvIIpf/6Ysf&#10;AAAA//8DAFBLAQItABQABgAIAAAAIQC2gziS/gAAAOEBAAATAAAAAAAAAAAAAAAAAAAAAABbQ29u&#10;dGVudF9UeXBlc10ueG1sUEsBAi0AFAAGAAgAAAAhADj9If/WAAAAlAEAAAsAAAAAAAAAAAAAAAAA&#10;LwEAAF9yZWxzLy5yZWxzUEsBAi0AFAAGAAgAAAAhAIkVEXXDAQAA0wMAAA4AAAAAAAAAAAAAAAAA&#10;LgIAAGRycy9lMm9Eb2MueG1sUEsBAi0AFAAGAAgAAAAhAH9lCercAAAABQEAAA8AAAAAAAAAAAAA&#10;AAAAHQQAAGRycy9kb3ducmV2LnhtbFBLBQYAAAAABAAEAPMAAAAmBQAAAAA=&#10;" strokecolor="#275d38" strokeweight="1.5pt">
                <v:stroke joinstyle="miter"/>
              </v:line>
            </w:pict>
          </mc:Fallback>
        </mc:AlternateContent>
      </w:r>
    </w:p>
    <w:p w14:paraId="3F351DD3" w14:textId="6D949A8A" w:rsidR="0058339F" w:rsidRDefault="0058339F" w:rsidP="0058339F">
      <w:pPr>
        <w:rPr>
          <w:b/>
          <w:bCs/>
        </w:rPr>
      </w:pPr>
      <w:r>
        <w:rPr>
          <w:b/>
          <w:bCs/>
        </w:rPr>
        <w:t>Academic Integrity</w:t>
      </w:r>
    </w:p>
    <w:p w14:paraId="2A902753" w14:textId="77777777" w:rsidR="0058339F" w:rsidRDefault="0058339F" w:rsidP="0058339F">
      <w:r w:rsidRPr="0058339F">
        <w:t>At Utah Valley University, faculty and students operate in an atmosphere of mutual trust. Maintaining an atmosphere of academic integrity allows for free exchange of ideas and enables all members of the community to achieve their highest potential. Our goal is to foster an intellectual atmosphere that produces scholars of integrity and imaginative thought. In all academic work, the ideas and contributions of others must be appropriately acknowledged and UVU students are expected to produce their own original academic work. </w:t>
      </w:r>
    </w:p>
    <w:p w14:paraId="5CB87959" w14:textId="77777777" w:rsidR="0058339F" w:rsidRPr="0058339F" w:rsidRDefault="0058339F" w:rsidP="0058339F"/>
    <w:p w14:paraId="774172E4" w14:textId="77777777" w:rsidR="0058339F" w:rsidRPr="0058339F" w:rsidRDefault="0058339F" w:rsidP="0058339F">
      <w:r w:rsidRPr="0058339F">
        <w:t>Faculty and students share the responsibility of ensuring the honesty and fairness of the intellectual environment at UVU. Students have a responsibility to promote academic integrity at the university by not participating in or facilitating others' participation in any act of academic dishonesty. As members of the academic community, students must become familiar with their </w:t>
      </w:r>
      <w:hyperlink r:id="rId19" w:history="1">
        <w:r w:rsidRPr="0058339F">
          <w:rPr>
            <w:rStyle w:val="Hyperlink"/>
          </w:rPr>
          <w:t>rights and responsibilities</w:t>
        </w:r>
      </w:hyperlink>
      <w:r w:rsidRPr="0058339F">
        <w:t>. In each course, they are responsible for knowing the requirements and restrictions regarding research and writing, assessments, collaborative work, the use of study aids, the appropriateness of assistance, and other issues. Likewise, instructors are responsible to clearly state expectations and model best practices. </w:t>
      </w:r>
    </w:p>
    <w:p w14:paraId="2060A6EE" w14:textId="77777777" w:rsidR="0058339F" w:rsidRDefault="0058339F" w:rsidP="0058339F"/>
    <w:p w14:paraId="24E18992" w14:textId="36F0ACB0" w:rsidR="0058339F" w:rsidRDefault="0058339F" w:rsidP="0058339F">
      <w:pPr>
        <w:rPr>
          <w:i/>
          <w:iCs/>
        </w:rPr>
      </w:pPr>
      <w:r w:rsidRPr="0058339F">
        <w:t>Further information on what constitutes academic dishonesty is detailed in</w:t>
      </w:r>
      <w:r>
        <w:t xml:space="preserve"> </w:t>
      </w:r>
      <w:hyperlink r:id="rId20" w:history="1">
        <w:r w:rsidRPr="0058339F">
          <w:rPr>
            <w:rStyle w:val="Hyperlink"/>
          </w:rPr>
          <w:t>UVU Policy 541: </w:t>
        </w:r>
        <w:r w:rsidRPr="0058339F">
          <w:rPr>
            <w:rStyle w:val="Hyperlink"/>
            <w:i/>
            <w:iCs/>
          </w:rPr>
          <w:t>Student Code of Conduct</w:t>
        </w:r>
      </w:hyperlink>
      <w:r w:rsidRPr="0058339F">
        <w:rPr>
          <w:i/>
          <w:iCs/>
        </w:rPr>
        <w:t>.</w:t>
      </w:r>
    </w:p>
    <w:p w14:paraId="0DBB996E" w14:textId="77777777" w:rsidR="00225F6F" w:rsidRPr="00225F6F" w:rsidRDefault="00225F6F" w:rsidP="0058339F">
      <w:pPr>
        <w:rPr>
          <w:sz w:val="12"/>
          <w:szCs w:val="12"/>
        </w:rPr>
      </w:pPr>
    </w:p>
    <w:p w14:paraId="1C29CDC0" w14:textId="08F9725E" w:rsidR="0058339F" w:rsidRPr="00225F6F" w:rsidRDefault="00CE081B" w:rsidP="0058339F">
      <w:pPr>
        <w:rPr>
          <w:sz w:val="12"/>
          <w:szCs w:val="12"/>
        </w:rPr>
      </w:pPr>
      <w:r>
        <w:rPr>
          <w:noProof/>
        </w:rPr>
        <mc:AlternateContent>
          <mc:Choice Requires="wps">
            <w:drawing>
              <wp:anchor distT="0" distB="0" distL="114300" distR="114300" simplePos="0" relativeHeight="251685888" behindDoc="0" locked="0" layoutInCell="1" allowOverlap="1" wp14:anchorId="64A53113" wp14:editId="30589732">
                <wp:simplePos x="0" y="0"/>
                <wp:positionH relativeFrom="column">
                  <wp:posOffset>0</wp:posOffset>
                </wp:positionH>
                <wp:positionV relativeFrom="paragraph">
                  <wp:posOffset>-635</wp:posOffset>
                </wp:positionV>
                <wp:extent cx="6448425" cy="0"/>
                <wp:effectExtent l="0" t="0" r="0" b="0"/>
                <wp:wrapNone/>
                <wp:docPr id="295658602"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1D995CFB" id="Straight Connector 1" o:spid="_x0000_s1026" alt="&quot;&quot;" style="position:absolute;z-index:251685888;visibility:visible;mso-wrap-style:square;mso-wrap-distance-left:9pt;mso-wrap-distance-top:0;mso-wrap-distance-right:9pt;mso-wrap-distance-bottom:0;mso-position-horizontal:absolute;mso-position-horizontal-relative:text;mso-position-vertical:absolute;mso-position-vertical-relative:text" from="0,-.05pt" to="507.7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B/ZQnq3AAAAAUBAAAPAAAA&#10;ZHJzL2Rvd25yZXYueG1sTI9PS8NAEMXvgt9hGcFbu4naIjGTUioFQTD9I3jdZsckmJ0Nu5s0fnu3&#10;XvQ47z3e+02+mkwnRnK+tYyQzhMQxJXVLdcI78ft7BGED4q16iwTwjd5WBXXV7nKtD3znsZDqEUs&#10;YZ8phCaEPpPSVw0Z5ee2J47ep3VGhXi6WmqnzrHcdPIuSZbSqJbjQqN62jRUfR0Gg1CG3fL+9e1j&#10;Sh/K553bvpT9MJaItzfT+glEoCn8heGCH9GhiEwnO7D2okOIjwSEWQriYibpYgHi9CvIIpf/6Ysf&#10;AAAA//8DAFBLAQItABQABgAIAAAAIQC2gziS/gAAAOEBAAATAAAAAAAAAAAAAAAAAAAAAABbQ29u&#10;dGVudF9UeXBlc10ueG1sUEsBAi0AFAAGAAgAAAAhADj9If/WAAAAlAEAAAsAAAAAAAAAAAAAAAAA&#10;LwEAAF9yZWxzLy5yZWxzUEsBAi0AFAAGAAgAAAAhAIkVEXXDAQAA0wMAAA4AAAAAAAAAAAAAAAAA&#10;LgIAAGRycy9lMm9Eb2MueG1sUEsBAi0AFAAGAAgAAAAhAH9lCercAAAABQEAAA8AAAAAAAAAAAAA&#10;AAAAHQQAAGRycy9kb3ducmV2LnhtbFBLBQYAAAAABAAEAPMAAAAmBQAAAAA=&#10;" strokecolor="#275d38" strokeweight="1.5pt">
                <v:stroke joinstyle="miter"/>
              </v:line>
            </w:pict>
          </mc:Fallback>
        </mc:AlternateContent>
      </w:r>
    </w:p>
    <w:p w14:paraId="5992957A" w14:textId="0CF8A832" w:rsidR="00056D36" w:rsidRDefault="0058339F" w:rsidP="0058339F">
      <w:pPr>
        <w:rPr>
          <w:b/>
          <w:bCs/>
        </w:rPr>
      </w:pPr>
      <w:r>
        <w:rPr>
          <w:b/>
          <w:bCs/>
        </w:rPr>
        <w:t>Equity and Title IX</w:t>
      </w:r>
    </w:p>
    <w:p w14:paraId="0A502DE9" w14:textId="7C8438EC" w:rsidR="0058339F" w:rsidRDefault="0058339F" w:rsidP="0058339F">
      <w:r w:rsidRPr="0058339F">
        <w:t xml:space="preserve">Utah Valley University does not discriminate on the basis of race, color, religion, national origin, sex, sexual orientation, gender identity, gender expression, age (40 and over), disability, veteran status, pregnancy, childbirth, or pregnancy-related conditions, citizenship, genetic information, or other basis protected by applicable law, including Title IX and 34 C.F.R. Part 106, in employment, treatment, </w:t>
      </w:r>
      <w:r w:rsidRPr="0058339F">
        <w:lastRenderedPageBreak/>
        <w:t xml:space="preserve">admission, access to educational programs and activities, or other University benefits or services. Inquiries about nondiscrimination at UVU may be directed to the U.S. Department of Education’s Office for Civil Rights or UVU’s Title IX Coordinator at 801-863-7999 – </w:t>
      </w:r>
      <w:hyperlink r:id="rId21" w:history="1">
        <w:r>
          <w:rPr>
            <w:rStyle w:val="Hyperlink"/>
          </w:rPr>
          <w:t>TitleIX@uvu.edu</w:t>
        </w:r>
      </w:hyperlink>
      <w:r>
        <w:t xml:space="preserve"> </w:t>
      </w:r>
      <w:r w:rsidRPr="0058339F">
        <w:t>– 800 W University Pkwy, Orem, 84058, Suite BA 203.</w:t>
      </w:r>
    </w:p>
    <w:p w14:paraId="314363F3" w14:textId="77777777" w:rsidR="0058339F" w:rsidRPr="00225F6F" w:rsidRDefault="0058339F" w:rsidP="0058339F">
      <w:pPr>
        <w:rPr>
          <w:sz w:val="12"/>
          <w:szCs w:val="12"/>
        </w:rPr>
      </w:pPr>
    </w:p>
    <w:p w14:paraId="6DAE5674" w14:textId="61D9C9E3" w:rsidR="00225F6F" w:rsidRPr="00225F6F" w:rsidRDefault="00CE081B" w:rsidP="0058339F">
      <w:pPr>
        <w:rPr>
          <w:sz w:val="12"/>
          <w:szCs w:val="12"/>
        </w:rPr>
      </w:pPr>
      <w:r>
        <w:rPr>
          <w:noProof/>
        </w:rPr>
        <mc:AlternateContent>
          <mc:Choice Requires="wps">
            <w:drawing>
              <wp:anchor distT="0" distB="0" distL="114300" distR="114300" simplePos="0" relativeHeight="251687936" behindDoc="0" locked="0" layoutInCell="1" allowOverlap="1" wp14:anchorId="7B22E5EC" wp14:editId="04DB947C">
                <wp:simplePos x="0" y="0"/>
                <wp:positionH relativeFrom="column">
                  <wp:posOffset>0</wp:posOffset>
                </wp:positionH>
                <wp:positionV relativeFrom="paragraph">
                  <wp:posOffset>-635</wp:posOffset>
                </wp:positionV>
                <wp:extent cx="6448425" cy="0"/>
                <wp:effectExtent l="0" t="0" r="0" b="0"/>
                <wp:wrapNone/>
                <wp:docPr id="333032780"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448425" cy="0"/>
                        </a:xfrm>
                        <a:prstGeom prst="line">
                          <a:avLst/>
                        </a:prstGeom>
                        <a:ln w="19050">
                          <a:solidFill>
                            <a:srgbClr val="275D38"/>
                          </a:solidFill>
                        </a:ln>
                      </wps:spPr>
                      <wps:style>
                        <a:lnRef idx="2">
                          <a:schemeClr val="dk1"/>
                        </a:lnRef>
                        <a:fillRef idx="0">
                          <a:schemeClr val="dk1"/>
                        </a:fillRef>
                        <a:effectRef idx="1">
                          <a:schemeClr val="dk1"/>
                        </a:effectRef>
                        <a:fontRef idx="minor">
                          <a:schemeClr val="tx1"/>
                        </a:fontRef>
                      </wps:style>
                      <wps:bodyPr/>
                    </wps:wsp>
                  </a:graphicData>
                </a:graphic>
              </wp:anchor>
            </w:drawing>
          </mc:Choice>
          <mc:Fallback>
            <w:pict>
              <v:line w14:anchorId="6E60AAC4" id="Straight Connector 1" o:spid="_x0000_s1026" alt="&quot;&quot;" style="position:absolute;z-index:251687936;visibility:visible;mso-wrap-style:square;mso-wrap-distance-left:9pt;mso-wrap-distance-top:0;mso-wrap-distance-right:9pt;mso-wrap-distance-bottom:0;mso-position-horizontal:absolute;mso-position-horizontal-relative:text;mso-position-vertical:absolute;mso-position-vertical-relative:text" from="0,-.05pt" to="507.7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F1wwEAANMDAAAOAAAAZHJzL2Uyb0RvYy54bWysU8tu2zAQvBfoPxC8x5IVO3UFyznESC9F&#10;G/TxATS1tIjyBZK15L/vkpLlIGl7KHqhyOXM7M5ytb0ftCIn8EFa09DloqQEDLetNMeGfv/2eLOh&#10;JERmWqasgYaeIdD73ds3297VUNnOqhY8QRET6t41tIvR1UUReAeahYV1YPBSWK9ZxKM/Fq1nPapr&#10;VVRleVf01rfOWw4hYHQ/XtJd1hcCePwsRIBIVEOxtphXn9dDWovdltVHz1wn+VQG+4cqNJMGk85S&#10;exYZ+enlKyktubfBirjgVhdWCMkhe0A3y/KFm68dc5C9YHOCm9sU/p8s/3R6ME8e29C7UAf35JOL&#10;QXidvlgfGXKzznOzYIiEY/ButdqsqjUl/HJXXInOh/gBrCZp01AlTfLBanb6GCImQ+gFksLKkB6n&#10;5325LjMsWCXbR6lUugz+eHhQnpwYvmH1br2/3aRnQ4lnMDwpg8Gri7yLZwVjgi8giGyx7mrMkAYM&#10;Ztn2x3LSVAaRiSIw/UyayvoTacImGuShm4nLv2eb0TmjNXEmamms/x05DpdSxYi/uB69JtsH257z&#10;m+Z24OTkbk1Tnkbz+TnTr//i7hcAAAD//wMAUEsDBBQABgAIAAAAIQB/ZQnq3AAAAAUBAAAPAAAA&#10;ZHJzL2Rvd25yZXYueG1sTI9PS8NAEMXvgt9hGcFbu4naIjGTUioFQTD9I3jdZsckmJ0Nu5s0fnu3&#10;XvQ47z3e+02+mkwnRnK+tYyQzhMQxJXVLdcI78ft7BGED4q16iwTwjd5WBXXV7nKtD3znsZDqEUs&#10;YZ8phCaEPpPSVw0Z5ee2J47ep3VGhXi6WmqnzrHcdPIuSZbSqJbjQqN62jRUfR0Gg1CG3fL+9e1j&#10;Sh/K553bvpT9MJaItzfT+glEoCn8heGCH9GhiEwnO7D2okOIjwSEWQriYibpYgHi9CvIIpf/6Ysf&#10;AAAA//8DAFBLAQItABQABgAIAAAAIQC2gziS/gAAAOEBAAATAAAAAAAAAAAAAAAAAAAAAABbQ29u&#10;dGVudF9UeXBlc10ueG1sUEsBAi0AFAAGAAgAAAAhADj9If/WAAAAlAEAAAsAAAAAAAAAAAAAAAAA&#10;LwEAAF9yZWxzLy5yZWxzUEsBAi0AFAAGAAgAAAAhAIkVEXXDAQAA0wMAAA4AAAAAAAAAAAAAAAAA&#10;LgIAAGRycy9lMm9Eb2MueG1sUEsBAi0AFAAGAAgAAAAhAH9lCercAAAABQEAAA8AAAAAAAAAAAAA&#10;AAAAHQQAAGRycy9kb3ducmV2LnhtbFBLBQYAAAAABAAEAPMAAAAmBQAAAAA=&#10;" strokecolor="#275d38" strokeweight="1.5pt">
                <v:stroke joinstyle="miter"/>
              </v:line>
            </w:pict>
          </mc:Fallback>
        </mc:AlternateContent>
      </w:r>
    </w:p>
    <w:p w14:paraId="728D7169" w14:textId="77C4A96C" w:rsidR="00FE2459" w:rsidRDefault="0058339F" w:rsidP="0058339F">
      <w:pPr>
        <w:rPr>
          <w:b/>
          <w:bCs/>
        </w:rPr>
      </w:pPr>
      <w:r>
        <w:rPr>
          <w:b/>
          <w:bCs/>
        </w:rPr>
        <w:t>Religious Accommodation</w:t>
      </w:r>
    </w:p>
    <w:p w14:paraId="666BA23C" w14:textId="77777777" w:rsidR="0058339F" w:rsidRPr="0058339F" w:rsidRDefault="0058339F" w:rsidP="0058339F">
      <w:r w:rsidRPr="0058339F">
        <w:t xml:space="preserve">UVU values and acknowledges the array of worldviews, faiths, and religions represented in our student body, and as such provides supportive accommodations for students. Religious belief or conscience broadly includes religious, non-religious, theistic, or non-theistic moral or ethical beliefs as well as participation in religious holidays, observances, or activities. </w:t>
      </w:r>
      <w:proofErr w:type="gramStart"/>
      <w:r w:rsidRPr="0058339F">
        <w:t>Accommodations</w:t>
      </w:r>
      <w:proofErr w:type="gramEnd"/>
      <w:r w:rsidRPr="0058339F">
        <w:t xml:space="preserve"> may include scheduling or due-date modifications or make-up assignments for missed class work.</w:t>
      </w:r>
    </w:p>
    <w:p w14:paraId="4A3BD65A" w14:textId="77777777" w:rsidR="0058339F" w:rsidRDefault="0058339F" w:rsidP="0058339F">
      <w:r w:rsidRPr="0058339F">
        <w:t>To seek a religious accommodation, a student must provide written notice to the instructor and the Director of Accessibility Services at </w:t>
      </w:r>
      <w:hyperlink r:id="rId22" w:tooltip="mailto:accessibilityservices@uvu.edu" w:history="1">
        <w:r w:rsidRPr="0058339F">
          <w:rPr>
            <w:rStyle w:val="Hyperlink"/>
          </w:rPr>
          <w:t>accessibilityservices@uvu.edu</w:t>
        </w:r>
      </w:hyperlink>
      <w:r w:rsidRPr="0058339F">
        <w:t>. If the accommodation relates to a scheduling conflict, the notice should include the date, time, and brief description of the difficulty posed by the conflict. Such requests should be made as soon as the student is aware of the prospective scheduling conflict.</w:t>
      </w:r>
    </w:p>
    <w:p w14:paraId="65F7BF9A" w14:textId="77777777" w:rsidR="0058339F" w:rsidRPr="0058339F" w:rsidRDefault="0058339F" w:rsidP="0058339F"/>
    <w:p w14:paraId="749B0C84" w14:textId="77777777" w:rsidR="0058339F" w:rsidRPr="0058339F" w:rsidRDefault="0058339F" w:rsidP="0058339F">
      <w:r w:rsidRPr="0058339F">
        <w:t>While religious expression is welcome throughout campus, UVU also has a </w:t>
      </w:r>
      <w:hyperlink r:id="rId23" w:tooltip="https://www.uvu.edu/interfaith/reflectioncenter/index.html?gad_source=1&amp;gclid=Cj0KCQjwq_G1BhCSARIsACc7NxoAEZPcQgePIy6rEwtBF2v_Hz6637w3ZXGuOHwBB5e9muSwb3PsP6AaApF9EALw_wcB" w:history="1">
        <w:r w:rsidRPr="0058339F">
          <w:rPr>
            <w:rStyle w:val="Hyperlink"/>
          </w:rPr>
          <w:t>specially dedicated space</w:t>
        </w:r>
      </w:hyperlink>
      <w:r w:rsidRPr="0058339F">
        <w:t> for meditation, prayer, reflection, or other forms of religious expression.</w:t>
      </w:r>
    </w:p>
    <w:p w14:paraId="1935F194" w14:textId="77777777" w:rsidR="0058339F" w:rsidRPr="0058339F" w:rsidRDefault="0058339F" w:rsidP="0058339F"/>
    <w:sectPr w:rsidR="0058339F" w:rsidRPr="0058339F" w:rsidSect="002D64BB">
      <w:type w:val="continuous"/>
      <w:pgSz w:w="12240" w:h="15840"/>
      <w:pgMar w:top="1080" w:right="1080" w:bottom="720" w:left="1080" w:header="720" w:footer="432" w:gutter="0"/>
      <w:cols w:space="720"/>
      <w:docGrid w:linePitch="360"/>
    </w:sectPr>
  </w:body>
</w:document>
</file>

<file path=word/customizations.xml><?xml version="1.0" encoding="utf-8"?>
<wne:tcg xmlns:r="http://schemas.openxmlformats.org/officeDocument/2006/relationships" xmlns:wne="http://schemas.microsoft.com/office/word/2006/wordml">
  <wne:keymaps>
    <wne:keymap wne:kcmPrimary="0454">
      <wne:acd wne:acdName="acd0"/>
    </wne:keymap>
  </wne:keymaps>
  <wne:toolbars>
    <wne:acdManifest>
      <wne:acdEntry wne:acdName="acd0"/>
    </wne:acdManifest>
  </wne:toolbars>
  <wne:acds>
    <wne:acd wne:argValue="AgBUAGUAeAB0ACAAZgBpAGUAbABkAA==" wne:acdName="acd0"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97F2704" w14:textId="77777777" w:rsidR="00FF35E7" w:rsidRDefault="00FF35E7" w:rsidP="004D20D5">
      <w:r>
        <w:separator/>
      </w:r>
    </w:p>
    <w:p w14:paraId="6E088616" w14:textId="77777777" w:rsidR="00FF35E7" w:rsidRDefault="00FF35E7"/>
    <w:p w14:paraId="580CFEB0" w14:textId="77777777" w:rsidR="00FF35E7" w:rsidRDefault="00FF35E7"/>
  </w:endnote>
  <w:endnote w:type="continuationSeparator" w:id="0">
    <w:p w14:paraId="0A8D9972" w14:textId="77777777" w:rsidR="00FF35E7" w:rsidRDefault="00FF35E7" w:rsidP="004D20D5">
      <w:r>
        <w:continuationSeparator/>
      </w:r>
    </w:p>
    <w:p w14:paraId="754464A1" w14:textId="77777777" w:rsidR="00FF35E7" w:rsidRDefault="00FF35E7"/>
    <w:p w14:paraId="5BD579DC" w14:textId="77777777" w:rsidR="00FF35E7" w:rsidRDefault="00FF35E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29B15B" w14:textId="6FB3E52B" w:rsidR="004764E9" w:rsidRPr="00ED4D6C" w:rsidRDefault="004764E9" w:rsidP="0062326F">
    <w:pPr>
      <w:pStyle w:val="Footer"/>
      <w:pBdr>
        <w:top w:val="single" w:sz="4" w:space="1" w:color="D9D9D9"/>
      </w:pBdr>
      <w:jc w:val="right"/>
      <w:rPr>
        <w:szCs w:val="24"/>
      </w:rPr>
    </w:pPr>
    <w:r w:rsidRPr="00ED4D6C">
      <w:rPr>
        <w:szCs w:val="24"/>
      </w:rPr>
      <w:fldChar w:fldCharType="begin"/>
    </w:r>
    <w:r w:rsidRPr="00ED4D6C">
      <w:rPr>
        <w:szCs w:val="24"/>
      </w:rPr>
      <w:instrText xml:space="preserve"> PAGE   \* MERGEFORMAT </w:instrText>
    </w:r>
    <w:r w:rsidRPr="00ED4D6C">
      <w:rPr>
        <w:szCs w:val="24"/>
      </w:rPr>
      <w:fldChar w:fldCharType="separate"/>
    </w:r>
    <w:r w:rsidR="00D914DB" w:rsidRPr="00ED4D6C">
      <w:rPr>
        <w:noProof/>
        <w:szCs w:val="24"/>
      </w:rPr>
      <w:t>4</w:t>
    </w:r>
    <w:r w:rsidRPr="00ED4D6C">
      <w:rPr>
        <w:noProof/>
        <w:szCs w:val="24"/>
      </w:rPr>
      <w:fldChar w:fldCharType="end"/>
    </w:r>
    <w:r w:rsidRPr="00ED4D6C">
      <w:rPr>
        <w:szCs w:val="24"/>
      </w:rPr>
      <w:t xml:space="preserve"> | </w:t>
    </w:r>
    <w:r w:rsidRPr="00ED4D6C">
      <w:rPr>
        <w:spacing w:val="60"/>
        <w:szCs w:val="24"/>
      </w:rPr>
      <w:t>Page</w:t>
    </w:r>
  </w:p>
  <w:p w14:paraId="3885E82B" w14:textId="77777777" w:rsidR="004764E9" w:rsidRDefault="004764E9">
    <w:pPr>
      <w:pStyle w:val="Footer"/>
    </w:pPr>
  </w:p>
  <w:p w14:paraId="04289A0F" w14:textId="77777777" w:rsidR="004764E9" w:rsidRDefault="004764E9"/>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FA93B6A" w14:textId="77777777" w:rsidR="00FF35E7" w:rsidRDefault="00FF35E7" w:rsidP="004D20D5">
      <w:r>
        <w:separator/>
      </w:r>
    </w:p>
    <w:p w14:paraId="0A592821" w14:textId="77777777" w:rsidR="00FF35E7" w:rsidRDefault="00FF35E7"/>
    <w:p w14:paraId="19652C91" w14:textId="77777777" w:rsidR="00FF35E7" w:rsidRDefault="00FF35E7"/>
  </w:footnote>
  <w:footnote w:type="continuationSeparator" w:id="0">
    <w:p w14:paraId="0C52239F" w14:textId="77777777" w:rsidR="00FF35E7" w:rsidRDefault="00FF35E7" w:rsidP="004D20D5">
      <w:r>
        <w:continuationSeparator/>
      </w:r>
    </w:p>
    <w:p w14:paraId="462D547E" w14:textId="77777777" w:rsidR="00FF35E7" w:rsidRDefault="00FF35E7"/>
    <w:p w14:paraId="540F356C" w14:textId="77777777" w:rsidR="00FF35E7" w:rsidRDefault="00FF35E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79089A" w14:textId="46B5E50F" w:rsidR="00917F52" w:rsidRDefault="00917F52" w:rsidP="00917F52">
    <w:pPr>
      <w:pStyle w:val="Header"/>
      <w:jc w:val="center"/>
    </w:pPr>
    <w:r w:rsidRPr="00ED4D6C">
      <w:rPr>
        <w:noProof/>
        <w:szCs w:val="24"/>
      </w:rPr>
      <w:drawing>
        <wp:inline distT="0" distB="0" distL="0" distR="0" wp14:anchorId="4B21577A" wp14:editId="276A540F">
          <wp:extent cx="3264408" cy="1143000"/>
          <wp:effectExtent l="0" t="0" r="0" b="0"/>
          <wp:docPr id="2" name="Picture 2" descr="Utah Valley Univers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Utah Valley University"/>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3264408" cy="1143000"/>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6630EA"/>
    <w:multiLevelType w:val="hybridMultilevel"/>
    <w:tmpl w:val="A040305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 w15:restartNumberingAfterBreak="0">
    <w:nsid w:val="1C203417"/>
    <w:multiLevelType w:val="hybridMultilevel"/>
    <w:tmpl w:val="03C05EB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51C961B3"/>
    <w:multiLevelType w:val="hybridMultilevel"/>
    <w:tmpl w:val="3A3431FE"/>
    <w:lvl w:ilvl="0" w:tplc="6A04AAE0">
      <w:start w:val="1"/>
      <w:numFmt w:val="decimal"/>
      <w:lvlText w:val="%1."/>
      <w:lvlJc w:val="left"/>
      <w:pPr>
        <w:ind w:left="720" w:hanging="360"/>
      </w:pPr>
      <w:rPr>
        <w:rFonts w:ascii="Arial" w:hAnsi="Arial" w:cs="Arial" w:hint="default"/>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59206376"/>
    <w:multiLevelType w:val="multilevel"/>
    <w:tmpl w:val="0302BBF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 w15:restartNumberingAfterBreak="0">
    <w:nsid w:val="7E6A701C"/>
    <w:multiLevelType w:val="hybridMultilevel"/>
    <w:tmpl w:val="6EC28CD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250653149">
    <w:abstractNumId w:val="1"/>
  </w:num>
  <w:num w:numId="2" w16cid:durableId="1194341726">
    <w:abstractNumId w:val="2"/>
  </w:num>
  <w:num w:numId="3" w16cid:durableId="1103110608">
    <w:abstractNumId w:val="0"/>
  </w:num>
  <w:num w:numId="4" w16cid:durableId="988558452">
    <w:abstractNumId w:val="4"/>
  </w:num>
  <w:num w:numId="5" w16cid:durableId="1972205974">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436754154">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grammar="clean"/>
  <w:documentProtection w:edit="trackedChanges" w:enforcement="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tDA2NDYztAQiIyMjcyUdpeDU4uLM/DyQAiOLWgDnOWSLLQAAAA=="/>
  </w:docVars>
  <w:rsids>
    <w:rsidRoot w:val="00BA29F8"/>
    <w:rsid w:val="00007EE8"/>
    <w:rsid w:val="000129F9"/>
    <w:rsid w:val="000147E7"/>
    <w:rsid w:val="00016534"/>
    <w:rsid w:val="000532F7"/>
    <w:rsid w:val="00056D36"/>
    <w:rsid w:val="00063D98"/>
    <w:rsid w:val="00070652"/>
    <w:rsid w:val="0007221B"/>
    <w:rsid w:val="0007791D"/>
    <w:rsid w:val="00092DD1"/>
    <w:rsid w:val="000962C9"/>
    <w:rsid w:val="000A1BA5"/>
    <w:rsid w:val="000A23CB"/>
    <w:rsid w:val="000A6BA3"/>
    <w:rsid w:val="000C62F5"/>
    <w:rsid w:val="000D19D0"/>
    <w:rsid w:val="000E6ADD"/>
    <w:rsid w:val="001348A5"/>
    <w:rsid w:val="001365F1"/>
    <w:rsid w:val="00141D00"/>
    <w:rsid w:val="00143781"/>
    <w:rsid w:val="00143E64"/>
    <w:rsid w:val="001719FB"/>
    <w:rsid w:val="00173E38"/>
    <w:rsid w:val="001760C9"/>
    <w:rsid w:val="001802B3"/>
    <w:rsid w:val="00180E70"/>
    <w:rsid w:val="001862BC"/>
    <w:rsid w:val="00186342"/>
    <w:rsid w:val="00190888"/>
    <w:rsid w:val="00195043"/>
    <w:rsid w:val="001A3EB3"/>
    <w:rsid w:val="001A561F"/>
    <w:rsid w:val="001A6C5E"/>
    <w:rsid w:val="001A7300"/>
    <w:rsid w:val="001B01D3"/>
    <w:rsid w:val="001B09D6"/>
    <w:rsid w:val="001C7EA8"/>
    <w:rsid w:val="001D1310"/>
    <w:rsid w:val="001E067B"/>
    <w:rsid w:val="001E0940"/>
    <w:rsid w:val="001E7D74"/>
    <w:rsid w:val="001F109B"/>
    <w:rsid w:val="001F4C3E"/>
    <w:rsid w:val="00221E13"/>
    <w:rsid w:val="00225F6F"/>
    <w:rsid w:val="00231684"/>
    <w:rsid w:val="00235B65"/>
    <w:rsid w:val="00241817"/>
    <w:rsid w:val="00253FA6"/>
    <w:rsid w:val="00281E3D"/>
    <w:rsid w:val="00283197"/>
    <w:rsid w:val="00286C2C"/>
    <w:rsid w:val="00293DB7"/>
    <w:rsid w:val="002A3793"/>
    <w:rsid w:val="002A419A"/>
    <w:rsid w:val="002A4AD3"/>
    <w:rsid w:val="002C14B7"/>
    <w:rsid w:val="002D5597"/>
    <w:rsid w:val="002D64BB"/>
    <w:rsid w:val="002D7719"/>
    <w:rsid w:val="002F32B8"/>
    <w:rsid w:val="00301747"/>
    <w:rsid w:val="003032DA"/>
    <w:rsid w:val="0030722F"/>
    <w:rsid w:val="00325CF0"/>
    <w:rsid w:val="0033230A"/>
    <w:rsid w:val="00342378"/>
    <w:rsid w:val="0035586C"/>
    <w:rsid w:val="003827B5"/>
    <w:rsid w:val="00383CEE"/>
    <w:rsid w:val="003939DC"/>
    <w:rsid w:val="00394C7B"/>
    <w:rsid w:val="003B116F"/>
    <w:rsid w:val="003B3946"/>
    <w:rsid w:val="003B4AB9"/>
    <w:rsid w:val="003C3154"/>
    <w:rsid w:val="003C61D9"/>
    <w:rsid w:val="003D7BBA"/>
    <w:rsid w:val="003E2D5E"/>
    <w:rsid w:val="003E7A7C"/>
    <w:rsid w:val="00402D65"/>
    <w:rsid w:val="00413A36"/>
    <w:rsid w:val="00415167"/>
    <w:rsid w:val="00415F89"/>
    <w:rsid w:val="00431CDA"/>
    <w:rsid w:val="00437E9E"/>
    <w:rsid w:val="004455F9"/>
    <w:rsid w:val="00446507"/>
    <w:rsid w:val="0045771D"/>
    <w:rsid w:val="0046172A"/>
    <w:rsid w:val="00466F5D"/>
    <w:rsid w:val="00472E9F"/>
    <w:rsid w:val="004764E9"/>
    <w:rsid w:val="00484650"/>
    <w:rsid w:val="004A00EE"/>
    <w:rsid w:val="004A1E58"/>
    <w:rsid w:val="004A5B15"/>
    <w:rsid w:val="004A5F31"/>
    <w:rsid w:val="004B12A4"/>
    <w:rsid w:val="004C5791"/>
    <w:rsid w:val="004D20D5"/>
    <w:rsid w:val="004D5BAC"/>
    <w:rsid w:val="004D613A"/>
    <w:rsid w:val="004D74BC"/>
    <w:rsid w:val="004E2670"/>
    <w:rsid w:val="004F7834"/>
    <w:rsid w:val="00504142"/>
    <w:rsid w:val="0051307A"/>
    <w:rsid w:val="005230C8"/>
    <w:rsid w:val="005243D8"/>
    <w:rsid w:val="00524D18"/>
    <w:rsid w:val="00527966"/>
    <w:rsid w:val="0054224D"/>
    <w:rsid w:val="005503B5"/>
    <w:rsid w:val="00552D60"/>
    <w:rsid w:val="00566AA2"/>
    <w:rsid w:val="005709C8"/>
    <w:rsid w:val="00574652"/>
    <w:rsid w:val="00582C55"/>
    <w:rsid w:val="0058339F"/>
    <w:rsid w:val="00585412"/>
    <w:rsid w:val="00594009"/>
    <w:rsid w:val="00597FCB"/>
    <w:rsid w:val="005A031B"/>
    <w:rsid w:val="005A69CA"/>
    <w:rsid w:val="005A78AD"/>
    <w:rsid w:val="005C0C10"/>
    <w:rsid w:val="005C4978"/>
    <w:rsid w:val="005D56F1"/>
    <w:rsid w:val="005E3F58"/>
    <w:rsid w:val="005F61CE"/>
    <w:rsid w:val="00602C6E"/>
    <w:rsid w:val="00604D67"/>
    <w:rsid w:val="00617E21"/>
    <w:rsid w:val="0062326F"/>
    <w:rsid w:val="006422D5"/>
    <w:rsid w:val="00642C6F"/>
    <w:rsid w:val="00644C7C"/>
    <w:rsid w:val="00655596"/>
    <w:rsid w:val="00657A25"/>
    <w:rsid w:val="00663D3E"/>
    <w:rsid w:val="0067657E"/>
    <w:rsid w:val="00680AA2"/>
    <w:rsid w:val="006B1EEE"/>
    <w:rsid w:val="006C5B99"/>
    <w:rsid w:val="006C6C1A"/>
    <w:rsid w:val="006D1A18"/>
    <w:rsid w:val="006D2273"/>
    <w:rsid w:val="006D5CBA"/>
    <w:rsid w:val="006F1BAB"/>
    <w:rsid w:val="006F3031"/>
    <w:rsid w:val="006F6C2E"/>
    <w:rsid w:val="006F7DAA"/>
    <w:rsid w:val="00705EBB"/>
    <w:rsid w:val="00706672"/>
    <w:rsid w:val="00710ECD"/>
    <w:rsid w:val="00713AB2"/>
    <w:rsid w:val="00722C03"/>
    <w:rsid w:val="00723A53"/>
    <w:rsid w:val="00734D6E"/>
    <w:rsid w:val="007637E5"/>
    <w:rsid w:val="00766E85"/>
    <w:rsid w:val="00767BED"/>
    <w:rsid w:val="0077044D"/>
    <w:rsid w:val="00771E4C"/>
    <w:rsid w:val="007775A4"/>
    <w:rsid w:val="00792979"/>
    <w:rsid w:val="007A4293"/>
    <w:rsid w:val="007B4272"/>
    <w:rsid w:val="007B7613"/>
    <w:rsid w:val="007C3A24"/>
    <w:rsid w:val="007C4F10"/>
    <w:rsid w:val="007C73D3"/>
    <w:rsid w:val="007D7329"/>
    <w:rsid w:val="007E3180"/>
    <w:rsid w:val="007E74F0"/>
    <w:rsid w:val="007F4B06"/>
    <w:rsid w:val="007F56D3"/>
    <w:rsid w:val="007F6FD0"/>
    <w:rsid w:val="007F74A4"/>
    <w:rsid w:val="0080776D"/>
    <w:rsid w:val="00810DAF"/>
    <w:rsid w:val="0081286B"/>
    <w:rsid w:val="00813055"/>
    <w:rsid w:val="0082316C"/>
    <w:rsid w:val="00823363"/>
    <w:rsid w:val="00825902"/>
    <w:rsid w:val="00830721"/>
    <w:rsid w:val="00834625"/>
    <w:rsid w:val="008408C6"/>
    <w:rsid w:val="00844E78"/>
    <w:rsid w:val="0085292B"/>
    <w:rsid w:val="00855726"/>
    <w:rsid w:val="008666F1"/>
    <w:rsid w:val="008719C9"/>
    <w:rsid w:val="008756B5"/>
    <w:rsid w:val="00896339"/>
    <w:rsid w:val="008A0A14"/>
    <w:rsid w:val="008A3666"/>
    <w:rsid w:val="008A769C"/>
    <w:rsid w:val="008C06E6"/>
    <w:rsid w:val="008C737B"/>
    <w:rsid w:val="008D3854"/>
    <w:rsid w:val="008E7485"/>
    <w:rsid w:val="008E7D48"/>
    <w:rsid w:val="008F1834"/>
    <w:rsid w:val="008F2EEC"/>
    <w:rsid w:val="0090006B"/>
    <w:rsid w:val="00910B8D"/>
    <w:rsid w:val="00914EB5"/>
    <w:rsid w:val="009160F6"/>
    <w:rsid w:val="00917F52"/>
    <w:rsid w:val="00923632"/>
    <w:rsid w:val="009249E7"/>
    <w:rsid w:val="0093709B"/>
    <w:rsid w:val="00937C71"/>
    <w:rsid w:val="009402FE"/>
    <w:rsid w:val="00941734"/>
    <w:rsid w:val="009624C2"/>
    <w:rsid w:val="009815E4"/>
    <w:rsid w:val="009871BE"/>
    <w:rsid w:val="009B01B3"/>
    <w:rsid w:val="009C0E0A"/>
    <w:rsid w:val="009C6B70"/>
    <w:rsid w:val="009F1ADF"/>
    <w:rsid w:val="009F2462"/>
    <w:rsid w:val="00A01C09"/>
    <w:rsid w:val="00A04307"/>
    <w:rsid w:val="00A20725"/>
    <w:rsid w:val="00A27ADC"/>
    <w:rsid w:val="00A31DCD"/>
    <w:rsid w:val="00A371B2"/>
    <w:rsid w:val="00A72172"/>
    <w:rsid w:val="00A72595"/>
    <w:rsid w:val="00A72A6B"/>
    <w:rsid w:val="00A7575B"/>
    <w:rsid w:val="00A77B61"/>
    <w:rsid w:val="00A8284B"/>
    <w:rsid w:val="00A85CA7"/>
    <w:rsid w:val="00A86726"/>
    <w:rsid w:val="00A93F98"/>
    <w:rsid w:val="00A94E99"/>
    <w:rsid w:val="00AA1A4D"/>
    <w:rsid w:val="00AA3256"/>
    <w:rsid w:val="00AB5050"/>
    <w:rsid w:val="00AC3344"/>
    <w:rsid w:val="00AD26A9"/>
    <w:rsid w:val="00AD5C12"/>
    <w:rsid w:val="00AE476A"/>
    <w:rsid w:val="00AF1B0F"/>
    <w:rsid w:val="00AF68F2"/>
    <w:rsid w:val="00B02E14"/>
    <w:rsid w:val="00B043EF"/>
    <w:rsid w:val="00B04C03"/>
    <w:rsid w:val="00B052E0"/>
    <w:rsid w:val="00B06719"/>
    <w:rsid w:val="00B168E9"/>
    <w:rsid w:val="00B4462D"/>
    <w:rsid w:val="00B53F05"/>
    <w:rsid w:val="00B56385"/>
    <w:rsid w:val="00B80ED0"/>
    <w:rsid w:val="00BA29F8"/>
    <w:rsid w:val="00BB38A7"/>
    <w:rsid w:val="00BB4857"/>
    <w:rsid w:val="00BC5771"/>
    <w:rsid w:val="00BD24EC"/>
    <w:rsid w:val="00BD7292"/>
    <w:rsid w:val="00BF52F0"/>
    <w:rsid w:val="00C0096B"/>
    <w:rsid w:val="00C11230"/>
    <w:rsid w:val="00C34CEB"/>
    <w:rsid w:val="00C375AB"/>
    <w:rsid w:val="00C47A6D"/>
    <w:rsid w:val="00C629CB"/>
    <w:rsid w:val="00C700F4"/>
    <w:rsid w:val="00C71141"/>
    <w:rsid w:val="00C74149"/>
    <w:rsid w:val="00C7697E"/>
    <w:rsid w:val="00C7711A"/>
    <w:rsid w:val="00C832FF"/>
    <w:rsid w:val="00C84451"/>
    <w:rsid w:val="00C8731C"/>
    <w:rsid w:val="00C93DE8"/>
    <w:rsid w:val="00CA52A5"/>
    <w:rsid w:val="00CA7A56"/>
    <w:rsid w:val="00CA7AD6"/>
    <w:rsid w:val="00CB0C69"/>
    <w:rsid w:val="00CB4D2B"/>
    <w:rsid w:val="00CD38BD"/>
    <w:rsid w:val="00CD7AE2"/>
    <w:rsid w:val="00CE081B"/>
    <w:rsid w:val="00D063B2"/>
    <w:rsid w:val="00D16BBF"/>
    <w:rsid w:val="00D24F63"/>
    <w:rsid w:val="00D31716"/>
    <w:rsid w:val="00D4204D"/>
    <w:rsid w:val="00D4617B"/>
    <w:rsid w:val="00D614EE"/>
    <w:rsid w:val="00D670C4"/>
    <w:rsid w:val="00D67F1E"/>
    <w:rsid w:val="00D831C4"/>
    <w:rsid w:val="00D87B8E"/>
    <w:rsid w:val="00D90790"/>
    <w:rsid w:val="00D914DB"/>
    <w:rsid w:val="00D97CB7"/>
    <w:rsid w:val="00DA0A0A"/>
    <w:rsid w:val="00DA26BB"/>
    <w:rsid w:val="00DA4352"/>
    <w:rsid w:val="00DA598D"/>
    <w:rsid w:val="00DA7B1A"/>
    <w:rsid w:val="00DB099D"/>
    <w:rsid w:val="00DB4403"/>
    <w:rsid w:val="00DD059B"/>
    <w:rsid w:val="00DD4F09"/>
    <w:rsid w:val="00DE375D"/>
    <w:rsid w:val="00DF2431"/>
    <w:rsid w:val="00E03FD2"/>
    <w:rsid w:val="00E07B5B"/>
    <w:rsid w:val="00E212F3"/>
    <w:rsid w:val="00E25436"/>
    <w:rsid w:val="00E25C90"/>
    <w:rsid w:val="00E25D09"/>
    <w:rsid w:val="00E30BDD"/>
    <w:rsid w:val="00E3719F"/>
    <w:rsid w:val="00E46C30"/>
    <w:rsid w:val="00E556B9"/>
    <w:rsid w:val="00E656BB"/>
    <w:rsid w:val="00E66E94"/>
    <w:rsid w:val="00E67513"/>
    <w:rsid w:val="00E67CE1"/>
    <w:rsid w:val="00E7094E"/>
    <w:rsid w:val="00E80681"/>
    <w:rsid w:val="00E938B5"/>
    <w:rsid w:val="00EA4433"/>
    <w:rsid w:val="00EB51E7"/>
    <w:rsid w:val="00EB661D"/>
    <w:rsid w:val="00ED0363"/>
    <w:rsid w:val="00ED10F9"/>
    <w:rsid w:val="00ED43D4"/>
    <w:rsid w:val="00ED4D6C"/>
    <w:rsid w:val="00EE0EAA"/>
    <w:rsid w:val="00EE7FB7"/>
    <w:rsid w:val="00EF2186"/>
    <w:rsid w:val="00EF4D40"/>
    <w:rsid w:val="00F04568"/>
    <w:rsid w:val="00F1100C"/>
    <w:rsid w:val="00F16371"/>
    <w:rsid w:val="00F23075"/>
    <w:rsid w:val="00F2664A"/>
    <w:rsid w:val="00F36151"/>
    <w:rsid w:val="00F376E7"/>
    <w:rsid w:val="00F40B7E"/>
    <w:rsid w:val="00F47B7B"/>
    <w:rsid w:val="00F517F3"/>
    <w:rsid w:val="00F5405D"/>
    <w:rsid w:val="00F5500A"/>
    <w:rsid w:val="00F643E9"/>
    <w:rsid w:val="00F724C3"/>
    <w:rsid w:val="00F87D52"/>
    <w:rsid w:val="00FA194A"/>
    <w:rsid w:val="00FA758D"/>
    <w:rsid w:val="00FB0D5A"/>
    <w:rsid w:val="00FB119C"/>
    <w:rsid w:val="00FE2459"/>
    <w:rsid w:val="00FE43F0"/>
    <w:rsid w:val="00FE4F3E"/>
    <w:rsid w:val="00FE62E2"/>
    <w:rsid w:val="00FE7086"/>
    <w:rsid w:val="00FF35E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9D33481"/>
  <w15:chartTrackingRefBased/>
  <w15:docId w15:val="{1AD7C692-D10D-443C-BF60-606D7EAFA92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Black" w:eastAsia="Calibri" w:hAnsi="Arial Black"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831C4"/>
    <w:rPr>
      <w:rFonts w:ascii="Times New Roman" w:hAnsi="Times New Roman"/>
      <w:sz w:val="24"/>
      <w:szCs w:val="22"/>
    </w:rPr>
  </w:style>
  <w:style w:type="paragraph" w:styleId="Heading1">
    <w:name w:val="heading 1"/>
    <w:basedOn w:val="Normal"/>
    <w:next w:val="Normal"/>
    <w:link w:val="Heading1Char"/>
    <w:uiPriority w:val="9"/>
    <w:qFormat/>
    <w:rsid w:val="001E0940"/>
    <w:pPr>
      <w:jc w:val="center"/>
      <w:outlineLvl w:val="0"/>
    </w:pPr>
    <w:rPr>
      <w:rFonts w:cs="Arial"/>
      <w:b/>
      <w:sz w:val="32"/>
      <w:szCs w:val="28"/>
    </w:rPr>
  </w:style>
  <w:style w:type="paragraph" w:styleId="Heading2">
    <w:name w:val="heading 2"/>
    <w:basedOn w:val="Normal"/>
    <w:next w:val="Normal"/>
    <w:link w:val="Heading2Char"/>
    <w:uiPriority w:val="9"/>
    <w:unhideWhenUsed/>
    <w:qFormat/>
    <w:rsid w:val="00D831C4"/>
    <w:pPr>
      <w:outlineLvl w:val="1"/>
    </w:pPr>
    <w:rPr>
      <w:rFonts w:cs="Arial"/>
      <w:b/>
      <w:i/>
      <w:sz w:val="28"/>
      <w:szCs w:val="24"/>
    </w:rPr>
  </w:style>
  <w:style w:type="paragraph" w:styleId="Heading3">
    <w:name w:val="heading 3"/>
    <w:basedOn w:val="Normal"/>
    <w:next w:val="Normal"/>
    <w:link w:val="Heading3Char"/>
    <w:uiPriority w:val="9"/>
    <w:unhideWhenUsed/>
    <w:qFormat/>
    <w:rsid w:val="000532F7"/>
    <w:pPr>
      <w:outlineLvl w:val="2"/>
    </w:pPr>
    <w:rPr>
      <w:rFonts w:cs="Arial"/>
      <w:b/>
      <w:sz w:val="22"/>
      <w:szCs w:val="24"/>
    </w:rPr>
  </w:style>
  <w:style w:type="paragraph" w:styleId="Heading4">
    <w:name w:val="heading 4"/>
    <w:basedOn w:val="Normal"/>
    <w:next w:val="Normal"/>
    <w:link w:val="Heading4Char"/>
    <w:uiPriority w:val="9"/>
    <w:unhideWhenUsed/>
    <w:qFormat/>
    <w:rsid w:val="009C6B70"/>
    <w:pPr>
      <w:spacing w:before="100" w:beforeAutospacing="1" w:after="100" w:afterAutospacing="1"/>
      <w:outlineLvl w:val="3"/>
    </w:pPr>
    <w:rPr>
      <w:rFonts w:cs="Arial"/>
      <w:b/>
      <w:bCs/>
      <w:sz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BA29F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uiPriority w:val="99"/>
    <w:unhideWhenUsed/>
    <w:rsid w:val="00E03FD2"/>
    <w:rPr>
      <w:color w:val="0000FF"/>
      <w:u w:val="single"/>
    </w:rPr>
  </w:style>
  <w:style w:type="paragraph" w:styleId="NormalWeb">
    <w:name w:val="Normal (Web)"/>
    <w:basedOn w:val="Normal"/>
    <w:uiPriority w:val="99"/>
    <w:unhideWhenUsed/>
    <w:rsid w:val="00E03FD2"/>
    <w:pPr>
      <w:spacing w:before="100" w:beforeAutospacing="1" w:after="100" w:afterAutospacing="1"/>
    </w:pPr>
    <w:rPr>
      <w:rFonts w:eastAsia="Times New Roman"/>
      <w:szCs w:val="24"/>
    </w:rPr>
  </w:style>
  <w:style w:type="paragraph" w:styleId="BalloonText">
    <w:name w:val="Balloon Text"/>
    <w:basedOn w:val="Normal"/>
    <w:link w:val="BalloonTextChar"/>
    <w:uiPriority w:val="99"/>
    <w:semiHidden/>
    <w:unhideWhenUsed/>
    <w:rsid w:val="00070652"/>
    <w:rPr>
      <w:rFonts w:ascii="Tahoma" w:hAnsi="Tahoma" w:cs="Tahoma"/>
      <w:sz w:val="16"/>
      <w:szCs w:val="16"/>
    </w:rPr>
  </w:style>
  <w:style w:type="character" w:customStyle="1" w:styleId="BalloonTextChar">
    <w:name w:val="Balloon Text Char"/>
    <w:link w:val="BalloonText"/>
    <w:uiPriority w:val="99"/>
    <w:semiHidden/>
    <w:rsid w:val="00070652"/>
    <w:rPr>
      <w:rFonts w:ascii="Tahoma" w:hAnsi="Tahoma" w:cs="Tahoma"/>
      <w:sz w:val="16"/>
      <w:szCs w:val="16"/>
    </w:rPr>
  </w:style>
  <w:style w:type="paragraph" w:styleId="Header">
    <w:name w:val="header"/>
    <w:basedOn w:val="Normal"/>
    <w:link w:val="HeaderChar"/>
    <w:uiPriority w:val="99"/>
    <w:unhideWhenUsed/>
    <w:rsid w:val="004D20D5"/>
    <w:pPr>
      <w:tabs>
        <w:tab w:val="center" w:pos="4680"/>
        <w:tab w:val="right" w:pos="9360"/>
      </w:tabs>
    </w:pPr>
  </w:style>
  <w:style w:type="character" w:customStyle="1" w:styleId="HeaderChar">
    <w:name w:val="Header Char"/>
    <w:link w:val="Header"/>
    <w:uiPriority w:val="99"/>
    <w:rsid w:val="004D20D5"/>
    <w:rPr>
      <w:sz w:val="24"/>
      <w:szCs w:val="22"/>
    </w:rPr>
  </w:style>
  <w:style w:type="paragraph" w:styleId="Footer">
    <w:name w:val="footer"/>
    <w:basedOn w:val="Normal"/>
    <w:link w:val="FooterChar"/>
    <w:uiPriority w:val="99"/>
    <w:unhideWhenUsed/>
    <w:rsid w:val="004D20D5"/>
    <w:pPr>
      <w:tabs>
        <w:tab w:val="center" w:pos="4680"/>
        <w:tab w:val="right" w:pos="9360"/>
      </w:tabs>
    </w:pPr>
  </w:style>
  <w:style w:type="character" w:customStyle="1" w:styleId="FooterChar">
    <w:name w:val="Footer Char"/>
    <w:link w:val="Footer"/>
    <w:uiPriority w:val="99"/>
    <w:rsid w:val="004D20D5"/>
    <w:rPr>
      <w:sz w:val="24"/>
      <w:szCs w:val="22"/>
    </w:rPr>
  </w:style>
  <w:style w:type="character" w:styleId="FollowedHyperlink">
    <w:name w:val="FollowedHyperlink"/>
    <w:uiPriority w:val="99"/>
    <w:semiHidden/>
    <w:unhideWhenUsed/>
    <w:rsid w:val="009624C2"/>
    <w:rPr>
      <w:color w:val="954F72"/>
      <w:u w:val="single"/>
    </w:rPr>
  </w:style>
  <w:style w:type="character" w:customStyle="1" w:styleId="gmail-il">
    <w:name w:val="gmail-il"/>
    <w:rsid w:val="005503B5"/>
  </w:style>
  <w:style w:type="character" w:customStyle="1" w:styleId="Heading1Char">
    <w:name w:val="Heading 1 Char"/>
    <w:basedOn w:val="DefaultParagraphFont"/>
    <w:link w:val="Heading1"/>
    <w:uiPriority w:val="9"/>
    <w:rsid w:val="001E0940"/>
    <w:rPr>
      <w:rFonts w:ascii="Times New Roman" w:hAnsi="Times New Roman" w:cs="Arial"/>
      <w:b/>
      <w:sz w:val="32"/>
      <w:szCs w:val="28"/>
    </w:rPr>
  </w:style>
  <w:style w:type="character" w:customStyle="1" w:styleId="Heading2Char">
    <w:name w:val="Heading 2 Char"/>
    <w:basedOn w:val="DefaultParagraphFont"/>
    <w:link w:val="Heading2"/>
    <w:uiPriority w:val="9"/>
    <w:rsid w:val="00D831C4"/>
    <w:rPr>
      <w:rFonts w:ascii="Times New Roman" w:hAnsi="Times New Roman" w:cs="Arial"/>
      <w:b/>
      <w:i/>
      <w:sz w:val="28"/>
      <w:szCs w:val="24"/>
    </w:rPr>
  </w:style>
  <w:style w:type="character" w:styleId="PlaceholderText">
    <w:name w:val="Placeholder Text"/>
    <w:basedOn w:val="DefaultParagraphFont"/>
    <w:uiPriority w:val="99"/>
    <w:semiHidden/>
    <w:rsid w:val="002D64BB"/>
    <w:rPr>
      <w:color w:val="808080"/>
    </w:rPr>
  </w:style>
  <w:style w:type="character" w:customStyle="1" w:styleId="Textentry">
    <w:name w:val="Text entry"/>
    <w:basedOn w:val="DefaultParagraphFont"/>
    <w:uiPriority w:val="1"/>
    <w:qFormat/>
    <w:rsid w:val="002D64BB"/>
    <w:rPr>
      <w:rFonts w:asciiTheme="minorHAnsi" w:hAnsiTheme="minorHAnsi"/>
      <w:color w:val="auto"/>
      <w:sz w:val="24"/>
    </w:rPr>
  </w:style>
  <w:style w:type="paragraph" w:styleId="ListParagraph">
    <w:name w:val="List Paragraph"/>
    <w:basedOn w:val="Normal"/>
    <w:uiPriority w:val="34"/>
    <w:qFormat/>
    <w:rsid w:val="000532F7"/>
    <w:pPr>
      <w:ind w:left="720"/>
      <w:contextualSpacing/>
    </w:pPr>
  </w:style>
  <w:style w:type="character" w:customStyle="1" w:styleId="Heading3Char">
    <w:name w:val="Heading 3 Char"/>
    <w:basedOn w:val="DefaultParagraphFont"/>
    <w:link w:val="Heading3"/>
    <w:uiPriority w:val="9"/>
    <w:rsid w:val="000532F7"/>
    <w:rPr>
      <w:rFonts w:ascii="Arial" w:hAnsi="Arial" w:cs="Arial"/>
      <w:b/>
      <w:sz w:val="22"/>
      <w:szCs w:val="24"/>
    </w:rPr>
  </w:style>
  <w:style w:type="paragraph" w:customStyle="1" w:styleId="Textfield">
    <w:name w:val="Text field"/>
    <w:basedOn w:val="Normal"/>
    <w:link w:val="TextfieldChar"/>
    <w:autoRedefine/>
    <w:qFormat/>
    <w:rsid w:val="00190888"/>
    <w:rPr>
      <w:sz w:val="22"/>
    </w:rPr>
  </w:style>
  <w:style w:type="character" w:styleId="CommentReference">
    <w:name w:val="annotation reference"/>
    <w:basedOn w:val="DefaultParagraphFont"/>
    <w:uiPriority w:val="99"/>
    <w:semiHidden/>
    <w:unhideWhenUsed/>
    <w:rsid w:val="00B56385"/>
    <w:rPr>
      <w:sz w:val="16"/>
      <w:szCs w:val="16"/>
    </w:rPr>
  </w:style>
  <w:style w:type="character" w:customStyle="1" w:styleId="TextfieldChar">
    <w:name w:val="Text field Char"/>
    <w:basedOn w:val="DefaultParagraphFont"/>
    <w:link w:val="Textfield"/>
    <w:rsid w:val="00190888"/>
    <w:rPr>
      <w:rFonts w:ascii="Arial" w:hAnsi="Arial"/>
      <w:sz w:val="22"/>
      <w:szCs w:val="22"/>
    </w:rPr>
  </w:style>
  <w:style w:type="paragraph" w:styleId="CommentText">
    <w:name w:val="annotation text"/>
    <w:basedOn w:val="Normal"/>
    <w:link w:val="CommentTextChar"/>
    <w:uiPriority w:val="99"/>
    <w:semiHidden/>
    <w:unhideWhenUsed/>
    <w:rsid w:val="00B56385"/>
    <w:rPr>
      <w:sz w:val="20"/>
      <w:szCs w:val="20"/>
    </w:rPr>
  </w:style>
  <w:style w:type="character" w:customStyle="1" w:styleId="CommentTextChar">
    <w:name w:val="Comment Text Char"/>
    <w:basedOn w:val="DefaultParagraphFont"/>
    <w:link w:val="CommentText"/>
    <w:uiPriority w:val="99"/>
    <w:semiHidden/>
    <w:rsid w:val="00B56385"/>
  </w:style>
  <w:style w:type="paragraph" w:styleId="CommentSubject">
    <w:name w:val="annotation subject"/>
    <w:basedOn w:val="CommentText"/>
    <w:next w:val="CommentText"/>
    <w:link w:val="CommentSubjectChar"/>
    <w:uiPriority w:val="99"/>
    <w:semiHidden/>
    <w:unhideWhenUsed/>
    <w:rsid w:val="00B56385"/>
    <w:rPr>
      <w:b/>
      <w:bCs/>
    </w:rPr>
  </w:style>
  <w:style w:type="character" w:customStyle="1" w:styleId="CommentSubjectChar">
    <w:name w:val="Comment Subject Char"/>
    <w:basedOn w:val="CommentTextChar"/>
    <w:link w:val="CommentSubject"/>
    <w:uiPriority w:val="99"/>
    <w:semiHidden/>
    <w:rsid w:val="00B56385"/>
    <w:rPr>
      <w:b/>
      <w:bCs/>
    </w:rPr>
  </w:style>
  <w:style w:type="character" w:styleId="Strong">
    <w:name w:val="Strong"/>
    <w:basedOn w:val="DefaultParagraphFont"/>
    <w:uiPriority w:val="22"/>
    <w:qFormat/>
    <w:rsid w:val="009C6B70"/>
    <w:rPr>
      <w:b/>
      <w:bCs/>
    </w:rPr>
  </w:style>
  <w:style w:type="character" w:customStyle="1" w:styleId="Heading4Char">
    <w:name w:val="Heading 4 Char"/>
    <w:basedOn w:val="DefaultParagraphFont"/>
    <w:link w:val="Heading4"/>
    <w:uiPriority w:val="9"/>
    <w:rsid w:val="009C6B70"/>
    <w:rPr>
      <w:rFonts w:ascii="Arial" w:hAnsi="Arial" w:cs="Arial"/>
      <w:b/>
      <w:bCs/>
      <w:sz w:val="22"/>
      <w:szCs w:val="22"/>
    </w:rPr>
  </w:style>
  <w:style w:type="paragraph" w:styleId="Revision">
    <w:name w:val="Revision"/>
    <w:hidden/>
    <w:uiPriority w:val="99"/>
    <w:semiHidden/>
    <w:rsid w:val="00293DB7"/>
    <w:rPr>
      <w:rFonts w:ascii="Arial" w:hAnsi="Arial"/>
      <w:sz w:val="24"/>
      <w:szCs w:val="22"/>
    </w:rPr>
  </w:style>
  <w:style w:type="character" w:customStyle="1" w:styleId="UnresolvedMention1">
    <w:name w:val="Unresolved Mention1"/>
    <w:basedOn w:val="DefaultParagraphFont"/>
    <w:uiPriority w:val="99"/>
    <w:semiHidden/>
    <w:unhideWhenUsed/>
    <w:rsid w:val="00293DB7"/>
    <w:rPr>
      <w:color w:val="605E5C"/>
      <w:shd w:val="clear" w:color="auto" w:fill="E1DFDD"/>
    </w:rPr>
  </w:style>
  <w:style w:type="paragraph" w:customStyle="1" w:styleId="xmsonormal">
    <w:name w:val="x_msonormal"/>
    <w:basedOn w:val="Normal"/>
    <w:rsid w:val="00283197"/>
    <w:rPr>
      <w:rFonts w:ascii="Calibri" w:eastAsiaTheme="minorHAnsi" w:hAnsi="Calibri" w:cs="Calibri"/>
      <w:sz w:val="22"/>
    </w:rPr>
  </w:style>
  <w:style w:type="character" w:customStyle="1" w:styleId="xapple-converted-space">
    <w:name w:val="x_apple-converted-space"/>
    <w:basedOn w:val="DefaultParagraphFont"/>
    <w:rsid w:val="00283197"/>
  </w:style>
  <w:style w:type="character" w:styleId="UnresolvedMention">
    <w:name w:val="Unresolved Mention"/>
    <w:basedOn w:val="DefaultParagraphFont"/>
    <w:uiPriority w:val="99"/>
    <w:semiHidden/>
    <w:unhideWhenUsed/>
    <w:rsid w:val="00A27AD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191838">
      <w:bodyDiv w:val="1"/>
      <w:marLeft w:val="0"/>
      <w:marRight w:val="0"/>
      <w:marTop w:val="0"/>
      <w:marBottom w:val="0"/>
      <w:divBdr>
        <w:top w:val="none" w:sz="0" w:space="0" w:color="auto"/>
        <w:left w:val="none" w:sz="0" w:space="0" w:color="auto"/>
        <w:bottom w:val="none" w:sz="0" w:space="0" w:color="auto"/>
        <w:right w:val="none" w:sz="0" w:space="0" w:color="auto"/>
      </w:divBdr>
    </w:div>
    <w:div w:id="76362926">
      <w:bodyDiv w:val="1"/>
      <w:marLeft w:val="0"/>
      <w:marRight w:val="0"/>
      <w:marTop w:val="0"/>
      <w:marBottom w:val="0"/>
      <w:divBdr>
        <w:top w:val="none" w:sz="0" w:space="0" w:color="auto"/>
        <w:left w:val="none" w:sz="0" w:space="0" w:color="auto"/>
        <w:bottom w:val="none" w:sz="0" w:space="0" w:color="auto"/>
        <w:right w:val="none" w:sz="0" w:space="0" w:color="auto"/>
      </w:divBdr>
    </w:div>
    <w:div w:id="194925353">
      <w:bodyDiv w:val="1"/>
      <w:marLeft w:val="0"/>
      <w:marRight w:val="0"/>
      <w:marTop w:val="0"/>
      <w:marBottom w:val="0"/>
      <w:divBdr>
        <w:top w:val="none" w:sz="0" w:space="0" w:color="auto"/>
        <w:left w:val="none" w:sz="0" w:space="0" w:color="auto"/>
        <w:bottom w:val="none" w:sz="0" w:space="0" w:color="auto"/>
        <w:right w:val="none" w:sz="0" w:space="0" w:color="auto"/>
      </w:divBdr>
    </w:div>
    <w:div w:id="198475024">
      <w:bodyDiv w:val="1"/>
      <w:marLeft w:val="0"/>
      <w:marRight w:val="0"/>
      <w:marTop w:val="0"/>
      <w:marBottom w:val="0"/>
      <w:divBdr>
        <w:top w:val="none" w:sz="0" w:space="0" w:color="auto"/>
        <w:left w:val="none" w:sz="0" w:space="0" w:color="auto"/>
        <w:bottom w:val="none" w:sz="0" w:space="0" w:color="auto"/>
        <w:right w:val="none" w:sz="0" w:space="0" w:color="auto"/>
      </w:divBdr>
    </w:div>
    <w:div w:id="223222478">
      <w:bodyDiv w:val="1"/>
      <w:marLeft w:val="0"/>
      <w:marRight w:val="0"/>
      <w:marTop w:val="0"/>
      <w:marBottom w:val="0"/>
      <w:divBdr>
        <w:top w:val="none" w:sz="0" w:space="0" w:color="auto"/>
        <w:left w:val="none" w:sz="0" w:space="0" w:color="auto"/>
        <w:bottom w:val="none" w:sz="0" w:space="0" w:color="auto"/>
        <w:right w:val="none" w:sz="0" w:space="0" w:color="auto"/>
      </w:divBdr>
    </w:div>
    <w:div w:id="257181216">
      <w:bodyDiv w:val="1"/>
      <w:marLeft w:val="0"/>
      <w:marRight w:val="0"/>
      <w:marTop w:val="0"/>
      <w:marBottom w:val="0"/>
      <w:divBdr>
        <w:top w:val="none" w:sz="0" w:space="0" w:color="auto"/>
        <w:left w:val="none" w:sz="0" w:space="0" w:color="auto"/>
        <w:bottom w:val="none" w:sz="0" w:space="0" w:color="auto"/>
        <w:right w:val="none" w:sz="0" w:space="0" w:color="auto"/>
      </w:divBdr>
    </w:div>
    <w:div w:id="300621087">
      <w:bodyDiv w:val="1"/>
      <w:marLeft w:val="0"/>
      <w:marRight w:val="0"/>
      <w:marTop w:val="0"/>
      <w:marBottom w:val="0"/>
      <w:divBdr>
        <w:top w:val="none" w:sz="0" w:space="0" w:color="auto"/>
        <w:left w:val="none" w:sz="0" w:space="0" w:color="auto"/>
        <w:bottom w:val="none" w:sz="0" w:space="0" w:color="auto"/>
        <w:right w:val="none" w:sz="0" w:space="0" w:color="auto"/>
      </w:divBdr>
    </w:div>
    <w:div w:id="329715373">
      <w:bodyDiv w:val="1"/>
      <w:marLeft w:val="0"/>
      <w:marRight w:val="0"/>
      <w:marTop w:val="0"/>
      <w:marBottom w:val="0"/>
      <w:divBdr>
        <w:top w:val="none" w:sz="0" w:space="0" w:color="auto"/>
        <w:left w:val="none" w:sz="0" w:space="0" w:color="auto"/>
        <w:bottom w:val="none" w:sz="0" w:space="0" w:color="auto"/>
        <w:right w:val="none" w:sz="0" w:space="0" w:color="auto"/>
      </w:divBdr>
    </w:div>
    <w:div w:id="354818653">
      <w:bodyDiv w:val="1"/>
      <w:marLeft w:val="0"/>
      <w:marRight w:val="0"/>
      <w:marTop w:val="0"/>
      <w:marBottom w:val="0"/>
      <w:divBdr>
        <w:top w:val="none" w:sz="0" w:space="0" w:color="auto"/>
        <w:left w:val="none" w:sz="0" w:space="0" w:color="auto"/>
        <w:bottom w:val="none" w:sz="0" w:space="0" w:color="auto"/>
        <w:right w:val="none" w:sz="0" w:space="0" w:color="auto"/>
      </w:divBdr>
    </w:div>
    <w:div w:id="395973811">
      <w:bodyDiv w:val="1"/>
      <w:marLeft w:val="0"/>
      <w:marRight w:val="0"/>
      <w:marTop w:val="0"/>
      <w:marBottom w:val="0"/>
      <w:divBdr>
        <w:top w:val="none" w:sz="0" w:space="0" w:color="auto"/>
        <w:left w:val="none" w:sz="0" w:space="0" w:color="auto"/>
        <w:bottom w:val="none" w:sz="0" w:space="0" w:color="auto"/>
        <w:right w:val="none" w:sz="0" w:space="0" w:color="auto"/>
      </w:divBdr>
    </w:div>
    <w:div w:id="416053717">
      <w:bodyDiv w:val="1"/>
      <w:marLeft w:val="0"/>
      <w:marRight w:val="0"/>
      <w:marTop w:val="0"/>
      <w:marBottom w:val="0"/>
      <w:divBdr>
        <w:top w:val="none" w:sz="0" w:space="0" w:color="auto"/>
        <w:left w:val="none" w:sz="0" w:space="0" w:color="auto"/>
        <w:bottom w:val="none" w:sz="0" w:space="0" w:color="auto"/>
        <w:right w:val="none" w:sz="0" w:space="0" w:color="auto"/>
      </w:divBdr>
    </w:div>
    <w:div w:id="525606625">
      <w:bodyDiv w:val="1"/>
      <w:marLeft w:val="0"/>
      <w:marRight w:val="0"/>
      <w:marTop w:val="0"/>
      <w:marBottom w:val="0"/>
      <w:divBdr>
        <w:top w:val="none" w:sz="0" w:space="0" w:color="auto"/>
        <w:left w:val="none" w:sz="0" w:space="0" w:color="auto"/>
        <w:bottom w:val="none" w:sz="0" w:space="0" w:color="auto"/>
        <w:right w:val="none" w:sz="0" w:space="0" w:color="auto"/>
      </w:divBdr>
    </w:div>
    <w:div w:id="555505303">
      <w:bodyDiv w:val="1"/>
      <w:marLeft w:val="0"/>
      <w:marRight w:val="0"/>
      <w:marTop w:val="0"/>
      <w:marBottom w:val="0"/>
      <w:divBdr>
        <w:top w:val="none" w:sz="0" w:space="0" w:color="auto"/>
        <w:left w:val="none" w:sz="0" w:space="0" w:color="auto"/>
        <w:bottom w:val="none" w:sz="0" w:space="0" w:color="auto"/>
        <w:right w:val="none" w:sz="0" w:space="0" w:color="auto"/>
      </w:divBdr>
    </w:div>
    <w:div w:id="560020789">
      <w:bodyDiv w:val="1"/>
      <w:marLeft w:val="0"/>
      <w:marRight w:val="0"/>
      <w:marTop w:val="0"/>
      <w:marBottom w:val="0"/>
      <w:divBdr>
        <w:top w:val="none" w:sz="0" w:space="0" w:color="auto"/>
        <w:left w:val="none" w:sz="0" w:space="0" w:color="auto"/>
        <w:bottom w:val="none" w:sz="0" w:space="0" w:color="auto"/>
        <w:right w:val="none" w:sz="0" w:space="0" w:color="auto"/>
      </w:divBdr>
      <w:divsChild>
        <w:div w:id="634723351">
          <w:marLeft w:val="0"/>
          <w:marRight w:val="0"/>
          <w:marTop w:val="0"/>
          <w:marBottom w:val="0"/>
          <w:divBdr>
            <w:top w:val="none" w:sz="0" w:space="0" w:color="auto"/>
            <w:left w:val="none" w:sz="0" w:space="0" w:color="auto"/>
            <w:bottom w:val="none" w:sz="0" w:space="0" w:color="auto"/>
            <w:right w:val="none" w:sz="0" w:space="0" w:color="auto"/>
          </w:divBdr>
        </w:div>
      </w:divsChild>
    </w:div>
    <w:div w:id="636645400">
      <w:bodyDiv w:val="1"/>
      <w:marLeft w:val="0"/>
      <w:marRight w:val="0"/>
      <w:marTop w:val="0"/>
      <w:marBottom w:val="0"/>
      <w:divBdr>
        <w:top w:val="none" w:sz="0" w:space="0" w:color="auto"/>
        <w:left w:val="none" w:sz="0" w:space="0" w:color="auto"/>
        <w:bottom w:val="none" w:sz="0" w:space="0" w:color="auto"/>
        <w:right w:val="none" w:sz="0" w:space="0" w:color="auto"/>
      </w:divBdr>
    </w:div>
    <w:div w:id="679353093">
      <w:bodyDiv w:val="1"/>
      <w:marLeft w:val="0"/>
      <w:marRight w:val="0"/>
      <w:marTop w:val="0"/>
      <w:marBottom w:val="0"/>
      <w:divBdr>
        <w:top w:val="none" w:sz="0" w:space="0" w:color="auto"/>
        <w:left w:val="none" w:sz="0" w:space="0" w:color="auto"/>
        <w:bottom w:val="none" w:sz="0" w:space="0" w:color="auto"/>
        <w:right w:val="none" w:sz="0" w:space="0" w:color="auto"/>
      </w:divBdr>
    </w:div>
    <w:div w:id="737480390">
      <w:bodyDiv w:val="1"/>
      <w:marLeft w:val="0"/>
      <w:marRight w:val="0"/>
      <w:marTop w:val="0"/>
      <w:marBottom w:val="0"/>
      <w:divBdr>
        <w:top w:val="none" w:sz="0" w:space="0" w:color="auto"/>
        <w:left w:val="none" w:sz="0" w:space="0" w:color="auto"/>
        <w:bottom w:val="none" w:sz="0" w:space="0" w:color="auto"/>
        <w:right w:val="none" w:sz="0" w:space="0" w:color="auto"/>
      </w:divBdr>
    </w:div>
    <w:div w:id="741870182">
      <w:bodyDiv w:val="1"/>
      <w:marLeft w:val="0"/>
      <w:marRight w:val="0"/>
      <w:marTop w:val="0"/>
      <w:marBottom w:val="0"/>
      <w:divBdr>
        <w:top w:val="none" w:sz="0" w:space="0" w:color="auto"/>
        <w:left w:val="none" w:sz="0" w:space="0" w:color="auto"/>
        <w:bottom w:val="none" w:sz="0" w:space="0" w:color="auto"/>
        <w:right w:val="none" w:sz="0" w:space="0" w:color="auto"/>
      </w:divBdr>
      <w:divsChild>
        <w:div w:id="1677074502">
          <w:marLeft w:val="0"/>
          <w:marRight w:val="0"/>
          <w:marTop w:val="0"/>
          <w:marBottom w:val="0"/>
          <w:divBdr>
            <w:top w:val="none" w:sz="0" w:space="0" w:color="auto"/>
            <w:left w:val="none" w:sz="0" w:space="0" w:color="auto"/>
            <w:bottom w:val="none" w:sz="0" w:space="0" w:color="auto"/>
            <w:right w:val="none" w:sz="0" w:space="0" w:color="auto"/>
          </w:divBdr>
          <w:divsChild>
            <w:div w:id="1171070313">
              <w:marLeft w:val="0"/>
              <w:marRight w:val="0"/>
              <w:marTop w:val="0"/>
              <w:marBottom w:val="0"/>
              <w:divBdr>
                <w:top w:val="none" w:sz="0" w:space="0" w:color="auto"/>
                <w:left w:val="none" w:sz="0" w:space="0" w:color="auto"/>
                <w:bottom w:val="none" w:sz="0" w:space="0" w:color="auto"/>
                <w:right w:val="none" w:sz="0" w:space="0" w:color="auto"/>
              </w:divBdr>
              <w:divsChild>
                <w:div w:id="334067242">
                  <w:marLeft w:val="0"/>
                  <w:marRight w:val="0"/>
                  <w:marTop w:val="0"/>
                  <w:marBottom w:val="0"/>
                  <w:divBdr>
                    <w:top w:val="none" w:sz="0" w:space="0" w:color="auto"/>
                    <w:left w:val="none" w:sz="0" w:space="0" w:color="auto"/>
                    <w:bottom w:val="none" w:sz="0" w:space="0" w:color="auto"/>
                    <w:right w:val="none" w:sz="0" w:space="0" w:color="auto"/>
                  </w:divBdr>
                  <w:divsChild>
                    <w:div w:id="1014114334">
                      <w:marLeft w:val="0"/>
                      <w:marRight w:val="0"/>
                      <w:marTop w:val="0"/>
                      <w:marBottom w:val="0"/>
                      <w:divBdr>
                        <w:top w:val="none" w:sz="0" w:space="0" w:color="auto"/>
                        <w:left w:val="none" w:sz="0" w:space="0" w:color="auto"/>
                        <w:bottom w:val="none" w:sz="0" w:space="0" w:color="auto"/>
                        <w:right w:val="none" w:sz="0" w:space="0" w:color="auto"/>
                      </w:divBdr>
                      <w:divsChild>
                        <w:div w:id="1219047536">
                          <w:marLeft w:val="0"/>
                          <w:marRight w:val="0"/>
                          <w:marTop w:val="0"/>
                          <w:marBottom w:val="0"/>
                          <w:divBdr>
                            <w:top w:val="none" w:sz="0" w:space="0" w:color="auto"/>
                            <w:left w:val="none" w:sz="0" w:space="0" w:color="auto"/>
                            <w:bottom w:val="none" w:sz="0" w:space="0" w:color="auto"/>
                            <w:right w:val="none" w:sz="0" w:space="0" w:color="auto"/>
                          </w:divBdr>
                          <w:divsChild>
                            <w:div w:id="4807759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961811956">
      <w:bodyDiv w:val="1"/>
      <w:marLeft w:val="0"/>
      <w:marRight w:val="0"/>
      <w:marTop w:val="0"/>
      <w:marBottom w:val="0"/>
      <w:divBdr>
        <w:top w:val="none" w:sz="0" w:space="0" w:color="auto"/>
        <w:left w:val="none" w:sz="0" w:space="0" w:color="auto"/>
        <w:bottom w:val="none" w:sz="0" w:space="0" w:color="auto"/>
        <w:right w:val="none" w:sz="0" w:space="0" w:color="auto"/>
      </w:divBdr>
    </w:div>
    <w:div w:id="970869507">
      <w:bodyDiv w:val="1"/>
      <w:marLeft w:val="0"/>
      <w:marRight w:val="0"/>
      <w:marTop w:val="0"/>
      <w:marBottom w:val="0"/>
      <w:divBdr>
        <w:top w:val="none" w:sz="0" w:space="0" w:color="auto"/>
        <w:left w:val="none" w:sz="0" w:space="0" w:color="auto"/>
        <w:bottom w:val="none" w:sz="0" w:space="0" w:color="auto"/>
        <w:right w:val="none" w:sz="0" w:space="0" w:color="auto"/>
      </w:divBdr>
    </w:div>
    <w:div w:id="972365281">
      <w:bodyDiv w:val="1"/>
      <w:marLeft w:val="0"/>
      <w:marRight w:val="0"/>
      <w:marTop w:val="0"/>
      <w:marBottom w:val="0"/>
      <w:divBdr>
        <w:top w:val="none" w:sz="0" w:space="0" w:color="auto"/>
        <w:left w:val="none" w:sz="0" w:space="0" w:color="auto"/>
        <w:bottom w:val="none" w:sz="0" w:space="0" w:color="auto"/>
        <w:right w:val="none" w:sz="0" w:space="0" w:color="auto"/>
      </w:divBdr>
    </w:div>
    <w:div w:id="973487101">
      <w:bodyDiv w:val="1"/>
      <w:marLeft w:val="0"/>
      <w:marRight w:val="0"/>
      <w:marTop w:val="0"/>
      <w:marBottom w:val="0"/>
      <w:divBdr>
        <w:top w:val="none" w:sz="0" w:space="0" w:color="auto"/>
        <w:left w:val="none" w:sz="0" w:space="0" w:color="auto"/>
        <w:bottom w:val="none" w:sz="0" w:space="0" w:color="auto"/>
        <w:right w:val="none" w:sz="0" w:space="0" w:color="auto"/>
      </w:divBdr>
    </w:div>
    <w:div w:id="1006665246">
      <w:bodyDiv w:val="1"/>
      <w:marLeft w:val="0"/>
      <w:marRight w:val="0"/>
      <w:marTop w:val="0"/>
      <w:marBottom w:val="0"/>
      <w:divBdr>
        <w:top w:val="none" w:sz="0" w:space="0" w:color="auto"/>
        <w:left w:val="none" w:sz="0" w:space="0" w:color="auto"/>
        <w:bottom w:val="none" w:sz="0" w:space="0" w:color="auto"/>
        <w:right w:val="none" w:sz="0" w:space="0" w:color="auto"/>
      </w:divBdr>
    </w:div>
    <w:div w:id="1055661577">
      <w:bodyDiv w:val="1"/>
      <w:marLeft w:val="0"/>
      <w:marRight w:val="0"/>
      <w:marTop w:val="0"/>
      <w:marBottom w:val="0"/>
      <w:divBdr>
        <w:top w:val="none" w:sz="0" w:space="0" w:color="auto"/>
        <w:left w:val="none" w:sz="0" w:space="0" w:color="auto"/>
        <w:bottom w:val="none" w:sz="0" w:space="0" w:color="auto"/>
        <w:right w:val="none" w:sz="0" w:space="0" w:color="auto"/>
      </w:divBdr>
    </w:div>
    <w:div w:id="1126193032">
      <w:bodyDiv w:val="1"/>
      <w:marLeft w:val="0"/>
      <w:marRight w:val="0"/>
      <w:marTop w:val="0"/>
      <w:marBottom w:val="0"/>
      <w:divBdr>
        <w:top w:val="none" w:sz="0" w:space="0" w:color="auto"/>
        <w:left w:val="none" w:sz="0" w:space="0" w:color="auto"/>
        <w:bottom w:val="none" w:sz="0" w:space="0" w:color="auto"/>
        <w:right w:val="none" w:sz="0" w:space="0" w:color="auto"/>
      </w:divBdr>
    </w:div>
    <w:div w:id="1147748691">
      <w:bodyDiv w:val="1"/>
      <w:marLeft w:val="0"/>
      <w:marRight w:val="0"/>
      <w:marTop w:val="0"/>
      <w:marBottom w:val="0"/>
      <w:divBdr>
        <w:top w:val="none" w:sz="0" w:space="0" w:color="auto"/>
        <w:left w:val="none" w:sz="0" w:space="0" w:color="auto"/>
        <w:bottom w:val="none" w:sz="0" w:space="0" w:color="auto"/>
        <w:right w:val="none" w:sz="0" w:space="0" w:color="auto"/>
      </w:divBdr>
    </w:div>
    <w:div w:id="1258950283">
      <w:bodyDiv w:val="1"/>
      <w:marLeft w:val="0"/>
      <w:marRight w:val="0"/>
      <w:marTop w:val="0"/>
      <w:marBottom w:val="0"/>
      <w:divBdr>
        <w:top w:val="none" w:sz="0" w:space="0" w:color="auto"/>
        <w:left w:val="none" w:sz="0" w:space="0" w:color="auto"/>
        <w:bottom w:val="none" w:sz="0" w:space="0" w:color="auto"/>
        <w:right w:val="none" w:sz="0" w:space="0" w:color="auto"/>
      </w:divBdr>
    </w:div>
    <w:div w:id="1394505082">
      <w:bodyDiv w:val="1"/>
      <w:marLeft w:val="0"/>
      <w:marRight w:val="0"/>
      <w:marTop w:val="0"/>
      <w:marBottom w:val="0"/>
      <w:divBdr>
        <w:top w:val="none" w:sz="0" w:space="0" w:color="auto"/>
        <w:left w:val="none" w:sz="0" w:space="0" w:color="auto"/>
        <w:bottom w:val="none" w:sz="0" w:space="0" w:color="auto"/>
        <w:right w:val="none" w:sz="0" w:space="0" w:color="auto"/>
      </w:divBdr>
    </w:div>
    <w:div w:id="1422800364">
      <w:bodyDiv w:val="1"/>
      <w:marLeft w:val="0"/>
      <w:marRight w:val="0"/>
      <w:marTop w:val="0"/>
      <w:marBottom w:val="0"/>
      <w:divBdr>
        <w:top w:val="none" w:sz="0" w:space="0" w:color="auto"/>
        <w:left w:val="none" w:sz="0" w:space="0" w:color="auto"/>
        <w:bottom w:val="none" w:sz="0" w:space="0" w:color="auto"/>
        <w:right w:val="none" w:sz="0" w:space="0" w:color="auto"/>
      </w:divBdr>
      <w:divsChild>
        <w:div w:id="2091846085">
          <w:marLeft w:val="0"/>
          <w:marRight w:val="0"/>
          <w:marTop w:val="0"/>
          <w:marBottom w:val="0"/>
          <w:divBdr>
            <w:top w:val="none" w:sz="0" w:space="0" w:color="auto"/>
            <w:left w:val="none" w:sz="0" w:space="0" w:color="auto"/>
            <w:bottom w:val="none" w:sz="0" w:space="0" w:color="auto"/>
            <w:right w:val="none" w:sz="0" w:space="0" w:color="auto"/>
          </w:divBdr>
        </w:div>
      </w:divsChild>
    </w:div>
    <w:div w:id="1506434659">
      <w:bodyDiv w:val="1"/>
      <w:marLeft w:val="0"/>
      <w:marRight w:val="0"/>
      <w:marTop w:val="0"/>
      <w:marBottom w:val="0"/>
      <w:divBdr>
        <w:top w:val="none" w:sz="0" w:space="0" w:color="auto"/>
        <w:left w:val="none" w:sz="0" w:space="0" w:color="auto"/>
        <w:bottom w:val="none" w:sz="0" w:space="0" w:color="auto"/>
        <w:right w:val="none" w:sz="0" w:space="0" w:color="auto"/>
      </w:divBdr>
    </w:div>
    <w:div w:id="1509440022">
      <w:bodyDiv w:val="1"/>
      <w:marLeft w:val="0"/>
      <w:marRight w:val="0"/>
      <w:marTop w:val="0"/>
      <w:marBottom w:val="0"/>
      <w:divBdr>
        <w:top w:val="none" w:sz="0" w:space="0" w:color="auto"/>
        <w:left w:val="none" w:sz="0" w:space="0" w:color="auto"/>
        <w:bottom w:val="none" w:sz="0" w:space="0" w:color="auto"/>
        <w:right w:val="none" w:sz="0" w:space="0" w:color="auto"/>
      </w:divBdr>
    </w:div>
    <w:div w:id="1533495921">
      <w:bodyDiv w:val="1"/>
      <w:marLeft w:val="0"/>
      <w:marRight w:val="0"/>
      <w:marTop w:val="0"/>
      <w:marBottom w:val="0"/>
      <w:divBdr>
        <w:top w:val="none" w:sz="0" w:space="0" w:color="auto"/>
        <w:left w:val="none" w:sz="0" w:space="0" w:color="auto"/>
        <w:bottom w:val="none" w:sz="0" w:space="0" w:color="auto"/>
        <w:right w:val="none" w:sz="0" w:space="0" w:color="auto"/>
      </w:divBdr>
      <w:divsChild>
        <w:div w:id="1616449379">
          <w:marLeft w:val="0"/>
          <w:marRight w:val="0"/>
          <w:marTop w:val="0"/>
          <w:marBottom w:val="0"/>
          <w:divBdr>
            <w:top w:val="none" w:sz="0" w:space="0" w:color="auto"/>
            <w:left w:val="none" w:sz="0" w:space="0" w:color="auto"/>
            <w:bottom w:val="none" w:sz="0" w:space="0" w:color="auto"/>
            <w:right w:val="none" w:sz="0" w:space="0" w:color="auto"/>
          </w:divBdr>
          <w:divsChild>
            <w:div w:id="7903947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76903661">
      <w:bodyDiv w:val="1"/>
      <w:marLeft w:val="0"/>
      <w:marRight w:val="0"/>
      <w:marTop w:val="0"/>
      <w:marBottom w:val="0"/>
      <w:divBdr>
        <w:top w:val="none" w:sz="0" w:space="0" w:color="auto"/>
        <w:left w:val="none" w:sz="0" w:space="0" w:color="auto"/>
        <w:bottom w:val="none" w:sz="0" w:space="0" w:color="auto"/>
        <w:right w:val="none" w:sz="0" w:space="0" w:color="auto"/>
      </w:divBdr>
    </w:div>
    <w:div w:id="1789617090">
      <w:bodyDiv w:val="1"/>
      <w:marLeft w:val="0"/>
      <w:marRight w:val="0"/>
      <w:marTop w:val="0"/>
      <w:marBottom w:val="0"/>
      <w:divBdr>
        <w:top w:val="none" w:sz="0" w:space="0" w:color="auto"/>
        <w:left w:val="none" w:sz="0" w:space="0" w:color="auto"/>
        <w:bottom w:val="none" w:sz="0" w:space="0" w:color="auto"/>
        <w:right w:val="none" w:sz="0" w:space="0" w:color="auto"/>
      </w:divBdr>
    </w:div>
    <w:div w:id="1802991342">
      <w:bodyDiv w:val="1"/>
      <w:marLeft w:val="0"/>
      <w:marRight w:val="0"/>
      <w:marTop w:val="0"/>
      <w:marBottom w:val="0"/>
      <w:divBdr>
        <w:top w:val="none" w:sz="0" w:space="0" w:color="auto"/>
        <w:left w:val="none" w:sz="0" w:space="0" w:color="auto"/>
        <w:bottom w:val="none" w:sz="0" w:space="0" w:color="auto"/>
        <w:right w:val="none" w:sz="0" w:space="0" w:color="auto"/>
      </w:divBdr>
    </w:div>
    <w:div w:id="1805805935">
      <w:bodyDiv w:val="1"/>
      <w:marLeft w:val="0"/>
      <w:marRight w:val="0"/>
      <w:marTop w:val="0"/>
      <w:marBottom w:val="0"/>
      <w:divBdr>
        <w:top w:val="none" w:sz="0" w:space="0" w:color="auto"/>
        <w:left w:val="none" w:sz="0" w:space="0" w:color="auto"/>
        <w:bottom w:val="none" w:sz="0" w:space="0" w:color="auto"/>
        <w:right w:val="none" w:sz="0" w:space="0" w:color="auto"/>
      </w:divBdr>
      <w:divsChild>
        <w:div w:id="440106716">
          <w:marLeft w:val="0"/>
          <w:marRight w:val="0"/>
          <w:marTop w:val="0"/>
          <w:marBottom w:val="0"/>
          <w:divBdr>
            <w:top w:val="none" w:sz="0" w:space="0" w:color="auto"/>
            <w:left w:val="none" w:sz="0" w:space="0" w:color="auto"/>
            <w:bottom w:val="none" w:sz="0" w:space="0" w:color="auto"/>
            <w:right w:val="none" w:sz="0" w:space="0" w:color="auto"/>
          </w:divBdr>
        </w:div>
        <w:div w:id="1588155683">
          <w:marLeft w:val="0"/>
          <w:marRight w:val="0"/>
          <w:marTop w:val="0"/>
          <w:marBottom w:val="0"/>
          <w:divBdr>
            <w:top w:val="none" w:sz="0" w:space="0" w:color="auto"/>
            <w:left w:val="none" w:sz="0" w:space="0" w:color="auto"/>
            <w:bottom w:val="none" w:sz="0" w:space="0" w:color="auto"/>
            <w:right w:val="none" w:sz="0" w:space="0" w:color="auto"/>
          </w:divBdr>
        </w:div>
        <w:div w:id="1325745956">
          <w:marLeft w:val="0"/>
          <w:marRight w:val="0"/>
          <w:marTop w:val="0"/>
          <w:marBottom w:val="0"/>
          <w:divBdr>
            <w:top w:val="none" w:sz="0" w:space="0" w:color="auto"/>
            <w:left w:val="none" w:sz="0" w:space="0" w:color="auto"/>
            <w:bottom w:val="none" w:sz="0" w:space="0" w:color="auto"/>
            <w:right w:val="none" w:sz="0" w:space="0" w:color="auto"/>
          </w:divBdr>
        </w:div>
        <w:div w:id="1501966767">
          <w:marLeft w:val="0"/>
          <w:marRight w:val="0"/>
          <w:marTop w:val="0"/>
          <w:marBottom w:val="0"/>
          <w:divBdr>
            <w:top w:val="none" w:sz="0" w:space="0" w:color="auto"/>
            <w:left w:val="none" w:sz="0" w:space="0" w:color="auto"/>
            <w:bottom w:val="none" w:sz="0" w:space="0" w:color="auto"/>
            <w:right w:val="none" w:sz="0" w:space="0" w:color="auto"/>
          </w:divBdr>
        </w:div>
        <w:div w:id="353463209">
          <w:marLeft w:val="0"/>
          <w:marRight w:val="0"/>
          <w:marTop w:val="0"/>
          <w:marBottom w:val="0"/>
          <w:divBdr>
            <w:top w:val="none" w:sz="0" w:space="0" w:color="auto"/>
            <w:left w:val="none" w:sz="0" w:space="0" w:color="auto"/>
            <w:bottom w:val="none" w:sz="0" w:space="0" w:color="auto"/>
            <w:right w:val="none" w:sz="0" w:space="0" w:color="auto"/>
          </w:divBdr>
        </w:div>
        <w:div w:id="1439983294">
          <w:marLeft w:val="0"/>
          <w:marRight w:val="0"/>
          <w:marTop w:val="0"/>
          <w:marBottom w:val="0"/>
          <w:divBdr>
            <w:top w:val="none" w:sz="0" w:space="0" w:color="auto"/>
            <w:left w:val="none" w:sz="0" w:space="0" w:color="auto"/>
            <w:bottom w:val="none" w:sz="0" w:space="0" w:color="auto"/>
            <w:right w:val="none" w:sz="0" w:space="0" w:color="auto"/>
          </w:divBdr>
        </w:div>
        <w:div w:id="447357563">
          <w:marLeft w:val="0"/>
          <w:marRight w:val="0"/>
          <w:marTop w:val="0"/>
          <w:marBottom w:val="0"/>
          <w:divBdr>
            <w:top w:val="none" w:sz="0" w:space="0" w:color="auto"/>
            <w:left w:val="none" w:sz="0" w:space="0" w:color="auto"/>
            <w:bottom w:val="none" w:sz="0" w:space="0" w:color="auto"/>
            <w:right w:val="none" w:sz="0" w:space="0" w:color="auto"/>
          </w:divBdr>
        </w:div>
      </w:divsChild>
    </w:div>
    <w:div w:id="1832792184">
      <w:bodyDiv w:val="1"/>
      <w:marLeft w:val="0"/>
      <w:marRight w:val="0"/>
      <w:marTop w:val="0"/>
      <w:marBottom w:val="0"/>
      <w:divBdr>
        <w:top w:val="none" w:sz="0" w:space="0" w:color="auto"/>
        <w:left w:val="none" w:sz="0" w:space="0" w:color="auto"/>
        <w:bottom w:val="none" w:sz="0" w:space="0" w:color="auto"/>
        <w:right w:val="none" w:sz="0" w:space="0" w:color="auto"/>
      </w:divBdr>
    </w:div>
    <w:div w:id="1927379462">
      <w:bodyDiv w:val="1"/>
      <w:marLeft w:val="0"/>
      <w:marRight w:val="0"/>
      <w:marTop w:val="0"/>
      <w:marBottom w:val="0"/>
      <w:divBdr>
        <w:top w:val="none" w:sz="0" w:space="0" w:color="auto"/>
        <w:left w:val="none" w:sz="0" w:space="0" w:color="auto"/>
        <w:bottom w:val="none" w:sz="0" w:space="0" w:color="auto"/>
        <w:right w:val="none" w:sz="0" w:space="0" w:color="auto"/>
      </w:divBdr>
    </w:div>
    <w:div w:id="1945528342">
      <w:bodyDiv w:val="1"/>
      <w:marLeft w:val="0"/>
      <w:marRight w:val="0"/>
      <w:marTop w:val="0"/>
      <w:marBottom w:val="0"/>
      <w:divBdr>
        <w:top w:val="none" w:sz="0" w:space="0" w:color="auto"/>
        <w:left w:val="none" w:sz="0" w:space="0" w:color="auto"/>
        <w:bottom w:val="none" w:sz="0" w:space="0" w:color="auto"/>
        <w:right w:val="none" w:sz="0" w:space="0" w:color="auto"/>
      </w:divBdr>
    </w:div>
    <w:div w:id="1971090163">
      <w:bodyDiv w:val="1"/>
      <w:marLeft w:val="0"/>
      <w:marRight w:val="0"/>
      <w:marTop w:val="0"/>
      <w:marBottom w:val="0"/>
      <w:divBdr>
        <w:top w:val="none" w:sz="0" w:space="0" w:color="auto"/>
        <w:left w:val="none" w:sz="0" w:space="0" w:color="auto"/>
        <w:bottom w:val="none" w:sz="0" w:space="0" w:color="auto"/>
        <w:right w:val="none" w:sz="0" w:space="0" w:color="auto"/>
      </w:divBdr>
      <w:divsChild>
        <w:div w:id="652026929">
          <w:marLeft w:val="0"/>
          <w:marRight w:val="0"/>
          <w:marTop w:val="0"/>
          <w:marBottom w:val="0"/>
          <w:divBdr>
            <w:top w:val="none" w:sz="0" w:space="0" w:color="auto"/>
            <w:left w:val="none" w:sz="0" w:space="0" w:color="auto"/>
            <w:bottom w:val="none" w:sz="0" w:space="0" w:color="auto"/>
            <w:right w:val="none" w:sz="0" w:space="0" w:color="auto"/>
          </w:divBdr>
          <w:divsChild>
            <w:div w:id="610626138">
              <w:marLeft w:val="0"/>
              <w:marRight w:val="0"/>
              <w:marTop w:val="0"/>
              <w:marBottom w:val="0"/>
              <w:divBdr>
                <w:top w:val="none" w:sz="0" w:space="0" w:color="auto"/>
                <w:left w:val="none" w:sz="0" w:space="0" w:color="auto"/>
                <w:bottom w:val="none" w:sz="0" w:space="0" w:color="auto"/>
                <w:right w:val="none" w:sz="0" w:space="0" w:color="auto"/>
              </w:divBdr>
              <w:divsChild>
                <w:div w:id="1479959403">
                  <w:marLeft w:val="0"/>
                  <w:marRight w:val="0"/>
                  <w:marTop w:val="0"/>
                  <w:marBottom w:val="0"/>
                  <w:divBdr>
                    <w:top w:val="none" w:sz="0" w:space="0" w:color="auto"/>
                    <w:left w:val="none" w:sz="0" w:space="0" w:color="auto"/>
                    <w:bottom w:val="none" w:sz="0" w:space="0" w:color="auto"/>
                    <w:right w:val="none" w:sz="0" w:space="0" w:color="auto"/>
                  </w:divBdr>
                  <w:divsChild>
                    <w:div w:id="2006319773">
                      <w:marLeft w:val="0"/>
                      <w:marRight w:val="0"/>
                      <w:marTop w:val="0"/>
                      <w:marBottom w:val="0"/>
                      <w:divBdr>
                        <w:top w:val="none" w:sz="0" w:space="0" w:color="auto"/>
                        <w:left w:val="none" w:sz="0" w:space="0" w:color="auto"/>
                        <w:bottom w:val="none" w:sz="0" w:space="0" w:color="auto"/>
                        <w:right w:val="none" w:sz="0" w:space="0" w:color="auto"/>
                      </w:divBdr>
                      <w:divsChild>
                        <w:div w:id="361327713">
                          <w:marLeft w:val="0"/>
                          <w:marRight w:val="0"/>
                          <w:marTop w:val="0"/>
                          <w:marBottom w:val="0"/>
                          <w:divBdr>
                            <w:top w:val="none" w:sz="0" w:space="0" w:color="auto"/>
                            <w:left w:val="none" w:sz="0" w:space="0" w:color="auto"/>
                            <w:bottom w:val="none" w:sz="0" w:space="0" w:color="auto"/>
                            <w:right w:val="none" w:sz="0" w:space="0" w:color="auto"/>
                          </w:divBdr>
                          <w:divsChild>
                            <w:div w:id="11380632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087650721">
      <w:bodyDiv w:val="1"/>
      <w:marLeft w:val="0"/>
      <w:marRight w:val="0"/>
      <w:marTop w:val="0"/>
      <w:marBottom w:val="0"/>
      <w:divBdr>
        <w:top w:val="none" w:sz="0" w:space="0" w:color="auto"/>
        <w:left w:val="none" w:sz="0" w:space="0" w:color="auto"/>
        <w:bottom w:val="none" w:sz="0" w:space="0" w:color="auto"/>
        <w:right w:val="none" w:sz="0" w:space="0" w:color="auto"/>
      </w:divBdr>
    </w:div>
    <w:div w:id="2116247284">
      <w:bodyDiv w:val="1"/>
      <w:marLeft w:val="0"/>
      <w:marRight w:val="0"/>
      <w:marTop w:val="0"/>
      <w:marBottom w:val="0"/>
      <w:divBdr>
        <w:top w:val="none" w:sz="0" w:space="0" w:color="auto"/>
        <w:left w:val="none" w:sz="0" w:space="0" w:color="auto"/>
        <w:bottom w:val="none" w:sz="0" w:space="0" w:color="auto"/>
        <w:right w:val="none" w:sz="0" w:space="0" w:color="auto"/>
      </w:divBdr>
    </w:div>
    <w:div w:id="2127234268">
      <w:bodyDiv w:val="1"/>
      <w:marLeft w:val="0"/>
      <w:marRight w:val="0"/>
      <w:marTop w:val="0"/>
      <w:marBottom w:val="0"/>
      <w:divBdr>
        <w:top w:val="none" w:sz="0" w:space="0" w:color="auto"/>
        <w:left w:val="none" w:sz="0" w:space="0" w:color="auto"/>
        <w:bottom w:val="none" w:sz="0" w:space="0" w:color="auto"/>
        <w:right w:val="none" w:sz="0" w:space="0" w:color="auto"/>
      </w:divBdr>
      <w:divsChild>
        <w:div w:id="1314720685">
          <w:marLeft w:val="0"/>
          <w:marRight w:val="0"/>
          <w:marTop w:val="0"/>
          <w:marBottom w:val="0"/>
          <w:divBdr>
            <w:top w:val="none" w:sz="0" w:space="0" w:color="auto"/>
            <w:left w:val="none" w:sz="0" w:space="0" w:color="auto"/>
            <w:bottom w:val="none" w:sz="0" w:space="0" w:color="auto"/>
            <w:right w:val="none" w:sz="0" w:space="0" w:color="auto"/>
          </w:divBdr>
        </w:div>
        <w:div w:id="1701319152">
          <w:marLeft w:val="0"/>
          <w:marRight w:val="0"/>
          <w:marTop w:val="0"/>
          <w:marBottom w:val="0"/>
          <w:divBdr>
            <w:top w:val="none" w:sz="0" w:space="0" w:color="auto"/>
            <w:left w:val="none" w:sz="0" w:space="0" w:color="auto"/>
            <w:bottom w:val="none" w:sz="0" w:space="0" w:color="auto"/>
            <w:right w:val="none" w:sz="0" w:space="0" w:color="auto"/>
          </w:divBdr>
        </w:div>
        <w:div w:id="663512129">
          <w:marLeft w:val="0"/>
          <w:marRight w:val="0"/>
          <w:marTop w:val="0"/>
          <w:marBottom w:val="0"/>
          <w:divBdr>
            <w:top w:val="none" w:sz="0" w:space="0" w:color="auto"/>
            <w:left w:val="none" w:sz="0" w:space="0" w:color="auto"/>
            <w:bottom w:val="none" w:sz="0" w:space="0" w:color="auto"/>
            <w:right w:val="none" w:sz="0" w:space="0" w:color="auto"/>
          </w:divBdr>
        </w:div>
        <w:div w:id="867914426">
          <w:marLeft w:val="0"/>
          <w:marRight w:val="0"/>
          <w:marTop w:val="0"/>
          <w:marBottom w:val="0"/>
          <w:divBdr>
            <w:top w:val="none" w:sz="0" w:space="0" w:color="auto"/>
            <w:left w:val="none" w:sz="0" w:space="0" w:color="auto"/>
            <w:bottom w:val="none" w:sz="0" w:space="0" w:color="auto"/>
            <w:right w:val="none" w:sz="0" w:space="0" w:color="auto"/>
          </w:divBdr>
        </w:div>
        <w:div w:id="1224829658">
          <w:marLeft w:val="0"/>
          <w:marRight w:val="0"/>
          <w:marTop w:val="0"/>
          <w:marBottom w:val="0"/>
          <w:divBdr>
            <w:top w:val="none" w:sz="0" w:space="0" w:color="auto"/>
            <w:left w:val="none" w:sz="0" w:space="0" w:color="auto"/>
            <w:bottom w:val="none" w:sz="0" w:space="0" w:color="auto"/>
            <w:right w:val="none" w:sz="0" w:space="0" w:color="auto"/>
          </w:divBdr>
        </w:div>
        <w:div w:id="1152061035">
          <w:marLeft w:val="0"/>
          <w:marRight w:val="0"/>
          <w:marTop w:val="0"/>
          <w:marBottom w:val="0"/>
          <w:divBdr>
            <w:top w:val="none" w:sz="0" w:space="0" w:color="auto"/>
            <w:left w:val="none" w:sz="0" w:space="0" w:color="auto"/>
            <w:bottom w:val="none" w:sz="0" w:space="0" w:color="auto"/>
            <w:right w:val="none" w:sz="0" w:space="0" w:color="auto"/>
          </w:divBdr>
        </w:div>
        <w:div w:id="630094753">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catalog.uvu.edu/" TargetMode="External"/><Relationship Id="rId18" Type="http://schemas.openxmlformats.org/officeDocument/2006/relationships/hyperlink" Target="mailto:DHHservices@uvu.edu" TargetMode="External"/><Relationship Id="rId26" Type="http://schemas.openxmlformats.org/officeDocument/2006/relationships/theme" Target="theme/theme1.xml"/><Relationship Id="rId3" Type="http://schemas.openxmlformats.org/officeDocument/2006/relationships/customXml" Target="../customXml/item2.xml"/><Relationship Id="rId21" Type="http://schemas.openxmlformats.org/officeDocument/2006/relationships/hyperlink" Target="mailto:TitleIX@uvu.edu"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mailto:accessibilityservices@uvu.edu" TargetMode="External"/><Relationship Id="rId25" Type="http://schemas.openxmlformats.org/officeDocument/2006/relationships/glossaryDocument" Target="glossary/document.xml"/><Relationship Id="rId2" Type="http://schemas.openxmlformats.org/officeDocument/2006/relationships/customXml" Target="../customXml/item1.xml"/><Relationship Id="rId16" Type="http://schemas.openxmlformats.org/officeDocument/2006/relationships/hyperlink" Target="https://www.uvu.edu/accessibility-services/" TargetMode="External"/><Relationship Id="rId20" Type="http://schemas.openxmlformats.org/officeDocument/2006/relationships/hyperlink" Target="https://policy.uvu.edu/getDisplayFile/5bedd0ef7b23736d542192e3" TargetMode="Externa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footnotes" Target="footnotes.xml"/><Relationship Id="rId24" Type="http://schemas.openxmlformats.org/officeDocument/2006/relationships/fontTable" Target="fontTable.xml"/><Relationship Id="rId5" Type="http://schemas.openxmlformats.org/officeDocument/2006/relationships/customXml" Target="../customXml/item4.xml"/><Relationship Id="rId15" Type="http://schemas.openxmlformats.org/officeDocument/2006/relationships/header" Target="header1.xml"/><Relationship Id="rId23" Type="http://schemas.openxmlformats.org/officeDocument/2006/relationships/hyperlink" Target="https://www.uvu.edu/interfaith/reflectioncenter/index.html?gad_source=1&amp;gclid=Cj0KCQjwq_G1BhCSARIsACc7NxoAEZPcQgePIy6rEwtBF2v_Hz6637w3ZXGuOHwBB5e9muSwb3PsP6AaApF9EALw_wcB" TargetMode="External"/><Relationship Id="rId10" Type="http://schemas.openxmlformats.org/officeDocument/2006/relationships/webSettings" Target="webSettings.xml"/><Relationship Id="rId19" Type="http://schemas.openxmlformats.org/officeDocument/2006/relationships/hyperlink" Target="https://policy.uvu.edu/getDisplayFile/5bedd0ef7b23736d542192e3" TargetMode="External"/><Relationship Id="rId4" Type="http://schemas.openxmlformats.org/officeDocument/2006/relationships/customXml" Target="../customXml/item3.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hyperlink" Target="mailto:accessibilityservices@uvu.edu"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FBB301D0A494576B028760164F776F3"/>
        <w:category>
          <w:name w:val="General"/>
          <w:gallery w:val="placeholder"/>
        </w:category>
        <w:types>
          <w:type w:val="bbPlcHdr"/>
        </w:types>
        <w:behaviors>
          <w:behavior w:val="content"/>
        </w:behaviors>
        <w:guid w:val="{22868C88-B1BF-49F0-90C4-5A4DD67C2AD8}"/>
      </w:docPartPr>
      <w:docPartBody>
        <w:p w:rsidR="000F3A8B" w:rsidRDefault="00AB100C" w:rsidP="00AB100C">
          <w:pPr>
            <w:pStyle w:val="AFBB301D0A494576B028760164F776F37"/>
          </w:pPr>
          <w:r w:rsidRPr="00A94E99">
            <w:rPr>
              <w:rStyle w:val="PlaceholderText"/>
              <w:rFonts w:cs="Arial"/>
              <w:i/>
              <w:sz w:val="22"/>
            </w:rPr>
            <w:t>Click here to enter text.</w:t>
          </w:r>
        </w:p>
      </w:docPartBody>
    </w:docPart>
    <w:docPart>
      <w:docPartPr>
        <w:name w:val="5426C29FCFE14DA2AB5C15B91D6D47E6"/>
        <w:category>
          <w:name w:val="General"/>
          <w:gallery w:val="placeholder"/>
        </w:category>
        <w:types>
          <w:type w:val="bbPlcHdr"/>
        </w:types>
        <w:behaviors>
          <w:behavior w:val="content"/>
        </w:behaviors>
        <w:guid w:val="{FC3211F8-0007-4870-875C-392D9AFA0E25}"/>
      </w:docPartPr>
      <w:docPartBody>
        <w:p w:rsidR="008A1736" w:rsidRDefault="00AB100C" w:rsidP="00AB100C">
          <w:pPr>
            <w:pStyle w:val="5426C29FCFE14DA2AB5C15B91D6D47E66"/>
          </w:pPr>
          <w:r w:rsidRPr="00A94E99">
            <w:rPr>
              <w:rStyle w:val="Textentry"/>
              <w:rFonts w:cs="Arial"/>
              <w:i/>
              <w:color w:val="808080" w:themeColor="background1" w:themeShade="80"/>
              <w:sz w:val="22"/>
            </w:rPr>
            <w:t>Click here to enter text.</w:t>
          </w:r>
        </w:p>
      </w:docPartBody>
    </w:docPart>
    <w:docPart>
      <w:docPartPr>
        <w:name w:val="E5BD1C6FDF904D9B91915DE5D3724CAB"/>
        <w:category>
          <w:name w:val="General"/>
          <w:gallery w:val="placeholder"/>
        </w:category>
        <w:types>
          <w:type w:val="bbPlcHdr"/>
        </w:types>
        <w:behaviors>
          <w:behavior w:val="content"/>
        </w:behaviors>
        <w:guid w:val="{380E1C8B-0ED6-457D-BD04-96D1057D3DD5}"/>
      </w:docPartPr>
      <w:docPartBody>
        <w:p w:rsidR="0047472F" w:rsidRDefault="00AB100C" w:rsidP="00AB100C">
          <w:pPr>
            <w:pStyle w:val="E5BD1C6FDF904D9B91915DE5D3724CAB4"/>
          </w:pPr>
          <w:r w:rsidRPr="00A94E99">
            <w:rPr>
              <w:rStyle w:val="Textentry"/>
              <w:rFonts w:cs="Arial"/>
              <w:i/>
              <w:color w:val="808080" w:themeColor="background1" w:themeShade="80"/>
              <w:sz w:val="22"/>
            </w:rPr>
            <w:t>Click here to enter text.</w:t>
          </w:r>
        </w:p>
      </w:docPartBody>
    </w:docPart>
    <w:docPart>
      <w:docPartPr>
        <w:name w:val="D079ED5DC987437486EFE83D7879C28E"/>
        <w:category>
          <w:name w:val="General"/>
          <w:gallery w:val="placeholder"/>
        </w:category>
        <w:types>
          <w:type w:val="bbPlcHdr"/>
        </w:types>
        <w:behaviors>
          <w:behavior w:val="content"/>
        </w:behaviors>
        <w:guid w:val="{760A5FE8-F2F9-403C-AFA5-CA8D9657079C}"/>
      </w:docPartPr>
      <w:docPartBody>
        <w:p w:rsidR="001B63CE" w:rsidRDefault="00AB100C" w:rsidP="00AB100C">
          <w:pPr>
            <w:pStyle w:val="D079ED5DC987437486EFE83D7879C28E4"/>
          </w:pPr>
          <w:r w:rsidRPr="00A94E99">
            <w:rPr>
              <w:rStyle w:val="Textentry"/>
              <w:rFonts w:cs="Arial"/>
              <w:i/>
              <w:color w:val="808080" w:themeColor="background1" w:themeShade="80"/>
              <w:sz w:val="22"/>
            </w:rPr>
            <w:t>Click here to enter text.</w:t>
          </w:r>
        </w:p>
      </w:docPartBody>
    </w:docPart>
    <w:docPart>
      <w:docPartPr>
        <w:name w:val="199F81C98280474CA6297A6D8C2AF0E1"/>
        <w:category>
          <w:name w:val="General"/>
          <w:gallery w:val="placeholder"/>
        </w:category>
        <w:types>
          <w:type w:val="bbPlcHdr"/>
        </w:types>
        <w:behaviors>
          <w:behavior w:val="content"/>
        </w:behaviors>
        <w:guid w:val="{CD419194-73EB-488B-A0B7-79071F306508}"/>
      </w:docPartPr>
      <w:docPartBody>
        <w:p w:rsidR="000C2825" w:rsidRDefault="000C2825" w:rsidP="000C2825">
          <w:pPr>
            <w:pStyle w:val="199F81C98280474CA6297A6D8C2AF0E1"/>
          </w:pPr>
          <w:r w:rsidRPr="00A94E99">
            <w:rPr>
              <w:rStyle w:val="PlaceholderText"/>
              <w:rFonts w:cs="Arial"/>
              <w:i/>
              <w:sz w:val="22"/>
            </w:rPr>
            <w:t>Click here to enter text.</w:t>
          </w:r>
        </w:p>
      </w:docPartBody>
    </w:docPart>
    <w:docPart>
      <w:docPartPr>
        <w:name w:val="DDD31EE1B47E4CD9A65F2AAD7B95D308"/>
        <w:category>
          <w:name w:val="General"/>
          <w:gallery w:val="placeholder"/>
        </w:category>
        <w:types>
          <w:type w:val="bbPlcHdr"/>
        </w:types>
        <w:behaviors>
          <w:behavior w:val="content"/>
        </w:behaviors>
        <w:guid w:val="{F753B795-781E-41EA-A72F-E202626A79F0}"/>
      </w:docPartPr>
      <w:docPartBody>
        <w:p w:rsidR="000C2825" w:rsidRDefault="000C2825" w:rsidP="000C2825">
          <w:pPr>
            <w:pStyle w:val="DDD31EE1B47E4CD9A65F2AAD7B95D308"/>
          </w:pPr>
          <w:r w:rsidRPr="00A94E99">
            <w:rPr>
              <w:rStyle w:val="PlaceholderText"/>
              <w:rFonts w:cs="Arial"/>
              <w:i/>
              <w:sz w:val="22"/>
            </w:rPr>
            <w:t>Click here to enter text.</w:t>
          </w:r>
        </w:p>
      </w:docPartBody>
    </w:docPart>
    <w:docPart>
      <w:docPartPr>
        <w:name w:val="80D9CB651F59492AAFCD23AEF6BAA083"/>
        <w:category>
          <w:name w:val="General"/>
          <w:gallery w:val="placeholder"/>
        </w:category>
        <w:types>
          <w:type w:val="bbPlcHdr"/>
        </w:types>
        <w:behaviors>
          <w:behavior w:val="content"/>
        </w:behaviors>
        <w:guid w:val="{748BDF0A-813C-4F27-B764-03FE60E6DA2B}"/>
      </w:docPartPr>
      <w:docPartBody>
        <w:p w:rsidR="000C2825" w:rsidRDefault="000C2825" w:rsidP="000C2825">
          <w:pPr>
            <w:pStyle w:val="80D9CB651F59492AAFCD23AEF6BAA083"/>
          </w:pPr>
          <w:r w:rsidRPr="00A94E99">
            <w:rPr>
              <w:rStyle w:val="PlaceholderText"/>
              <w:rFonts w:cs="Arial"/>
              <w:i/>
              <w:sz w:val="22"/>
            </w:rPr>
            <w:t>Click here to enter text.</w:t>
          </w:r>
        </w:p>
      </w:docPartBody>
    </w:docPart>
    <w:docPart>
      <w:docPartPr>
        <w:name w:val="05F9F13C93B94D08BDF81E07D351CBCB"/>
        <w:category>
          <w:name w:val="General"/>
          <w:gallery w:val="placeholder"/>
        </w:category>
        <w:types>
          <w:type w:val="bbPlcHdr"/>
        </w:types>
        <w:behaviors>
          <w:behavior w:val="content"/>
        </w:behaviors>
        <w:guid w:val="{94BB3AAE-22FF-402A-9BB5-8B9AFB9E2842}"/>
      </w:docPartPr>
      <w:docPartBody>
        <w:p w:rsidR="000C2825" w:rsidRDefault="000C2825" w:rsidP="000C2825">
          <w:pPr>
            <w:pStyle w:val="05F9F13C93B94D08BDF81E07D351CBCB"/>
          </w:pPr>
          <w:r w:rsidRPr="00A94E99">
            <w:rPr>
              <w:rStyle w:val="PlaceholderText"/>
              <w:rFonts w:cs="Arial"/>
              <w:i/>
              <w:sz w:val="22"/>
            </w:rPr>
            <w:t>Click here to enter text.</w:t>
          </w:r>
        </w:p>
      </w:docPartBody>
    </w:docPart>
    <w:docPart>
      <w:docPartPr>
        <w:name w:val="17AC52C60E774726AE7B0DFBEC576CD5"/>
        <w:category>
          <w:name w:val="General"/>
          <w:gallery w:val="placeholder"/>
        </w:category>
        <w:types>
          <w:type w:val="bbPlcHdr"/>
        </w:types>
        <w:behaviors>
          <w:behavior w:val="content"/>
        </w:behaviors>
        <w:guid w:val="{F5717513-F3EC-42A6-880D-F97C21C0B45D}"/>
      </w:docPartPr>
      <w:docPartBody>
        <w:p w:rsidR="000C2825" w:rsidRDefault="000C2825" w:rsidP="000C2825">
          <w:pPr>
            <w:pStyle w:val="17AC52C60E774726AE7B0DFBEC576CD5"/>
          </w:pPr>
          <w:r w:rsidRPr="00A94E99">
            <w:rPr>
              <w:rStyle w:val="PlaceholderText"/>
              <w:rFonts w:cs="Arial"/>
              <w:i/>
              <w:sz w:val="22"/>
            </w:rPr>
            <w:t>Click here to enter text.</w:t>
          </w:r>
        </w:p>
      </w:docPartBody>
    </w:docPart>
    <w:docPart>
      <w:docPartPr>
        <w:name w:val="5DC0E21906FC4F919D326505D73B8676"/>
        <w:category>
          <w:name w:val="General"/>
          <w:gallery w:val="placeholder"/>
        </w:category>
        <w:types>
          <w:type w:val="bbPlcHdr"/>
        </w:types>
        <w:behaviors>
          <w:behavior w:val="content"/>
        </w:behaviors>
        <w:guid w:val="{27D44FEE-6528-4EC4-A2A4-3A261D26B83C}"/>
      </w:docPartPr>
      <w:docPartBody>
        <w:p w:rsidR="000C2825" w:rsidRDefault="000C2825" w:rsidP="000C2825">
          <w:pPr>
            <w:pStyle w:val="5DC0E21906FC4F919D326505D73B8676"/>
          </w:pPr>
          <w:r w:rsidRPr="00A94E99">
            <w:rPr>
              <w:rStyle w:val="PlaceholderText"/>
              <w:rFonts w:cs="Arial"/>
              <w:i/>
              <w:sz w:val="22"/>
            </w:rPr>
            <w:t>Click here to enter text.</w:t>
          </w:r>
        </w:p>
      </w:docPartBody>
    </w:docPart>
    <w:docPart>
      <w:docPartPr>
        <w:name w:val="0F37C356B7854FC2B789BBCCC1BE3949"/>
        <w:category>
          <w:name w:val="General"/>
          <w:gallery w:val="placeholder"/>
        </w:category>
        <w:types>
          <w:type w:val="bbPlcHdr"/>
        </w:types>
        <w:behaviors>
          <w:behavior w:val="content"/>
        </w:behaviors>
        <w:guid w:val="{F0A9EB16-8B37-4531-9F76-4163DA194D51}"/>
      </w:docPartPr>
      <w:docPartBody>
        <w:p w:rsidR="000C2825" w:rsidRDefault="000C2825" w:rsidP="000C2825">
          <w:pPr>
            <w:pStyle w:val="0F37C356B7854FC2B789BBCCC1BE3949"/>
          </w:pPr>
          <w:r w:rsidRPr="00A94E99">
            <w:rPr>
              <w:rStyle w:val="PlaceholderText"/>
              <w:rFonts w:cs="Arial"/>
              <w:i/>
              <w:sz w:val="22"/>
            </w:rPr>
            <w:t>Click here to enter text.</w:t>
          </w:r>
        </w:p>
      </w:docPartBody>
    </w:docPart>
    <w:docPart>
      <w:docPartPr>
        <w:name w:val="E9500863095F415EB764ED8C60B47097"/>
        <w:category>
          <w:name w:val="General"/>
          <w:gallery w:val="placeholder"/>
        </w:category>
        <w:types>
          <w:type w:val="bbPlcHdr"/>
        </w:types>
        <w:behaviors>
          <w:behavior w:val="content"/>
        </w:behaviors>
        <w:guid w:val="{BB912604-F15C-4466-AF4B-0454F4CE25CE}"/>
      </w:docPartPr>
      <w:docPartBody>
        <w:p w:rsidR="000C2825" w:rsidRDefault="000C2825" w:rsidP="000C2825">
          <w:pPr>
            <w:pStyle w:val="E9500863095F415EB764ED8C60B47097"/>
          </w:pPr>
          <w:r w:rsidRPr="00A94E99">
            <w:rPr>
              <w:rStyle w:val="PlaceholderText"/>
              <w:rFonts w:cs="Arial"/>
              <w:i/>
              <w:sz w:val="22"/>
            </w:rPr>
            <w:t>Click here to enter text.</w:t>
          </w:r>
        </w:p>
      </w:docPartBody>
    </w:docPart>
    <w:docPart>
      <w:docPartPr>
        <w:name w:val="6E0BDC1B7E614546B27B688E5E18F1D2"/>
        <w:category>
          <w:name w:val="General"/>
          <w:gallery w:val="placeholder"/>
        </w:category>
        <w:types>
          <w:type w:val="bbPlcHdr"/>
        </w:types>
        <w:behaviors>
          <w:behavior w:val="content"/>
        </w:behaviors>
        <w:guid w:val="{08DFB256-57A8-43A5-A5B5-4AE61B260A00}"/>
      </w:docPartPr>
      <w:docPartBody>
        <w:p w:rsidR="000C2825" w:rsidRDefault="000C2825" w:rsidP="000C2825">
          <w:pPr>
            <w:pStyle w:val="6E0BDC1B7E614546B27B688E5E18F1D2"/>
          </w:pPr>
          <w:r w:rsidRPr="00A94E99">
            <w:rPr>
              <w:rStyle w:val="PlaceholderText"/>
              <w:rFonts w:cs="Arial"/>
              <w:i/>
              <w:sz w:val="22"/>
            </w:rPr>
            <w:t>Click here to enter text.</w:t>
          </w:r>
        </w:p>
      </w:docPartBody>
    </w:docPart>
    <w:docPart>
      <w:docPartPr>
        <w:name w:val="8AF76FB921F54833B8C5F31EF6307013"/>
        <w:category>
          <w:name w:val="General"/>
          <w:gallery w:val="placeholder"/>
        </w:category>
        <w:types>
          <w:type w:val="bbPlcHdr"/>
        </w:types>
        <w:behaviors>
          <w:behavior w:val="content"/>
        </w:behaviors>
        <w:guid w:val="{1CEB6614-AB2D-4615-A780-AAD508CE5B6F}"/>
      </w:docPartPr>
      <w:docPartBody>
        <w:p w:rsidR="000C2825" w:rsidRDefault="000C2825" w:rsidP="000C2825">
          <w:pPr>
            <w:pStyle w:val="8AF76FB921F54833B8C5F31EF6307013"/>
          </w:pPr>
          <w:r w:rsidRPr="00A94E99">
            <w:rPr>
              <w:rStyle w:val="PlaceholderText"/>
              <w:rFonts w:cs="Arial"/>
              <w:i/>
              <w:sz w:val="22"/>
            </w:rPr>
            <w:t>Click here to enter text.</w:t>
          </w:r>
        </w:p>
      </w:docPartBody>
    </w:docPart>
    <w:docPart>
      <w:docPartPr>
        <w:name w:val="52728B8ADCD84C65844901B688168D1F"/>
        <w:category>
          <w:name w:val="General"/>
          <w:gallery w:val="placeholder"/>
        </w:category>
        <w:types>
          <w:type w:val="bbPlcHdr"/>
        </w:types>
        <w:behaviors>
          <w:behavior w:val="content"/>
        </w:behaviors>
        <w:guid w:val="{514DC1C7-1B60-4B32-B8EC-1A1189DAD2B2}"/>
      </w:docPartPr>
      <w:docPartBody>
        <w:p w:rsidR="000C2825" w:rsidRDefault="000C2825" w:rsidP="000C2825">
          <w:pPr>
            <w:pStyle w:val="52728B8ADCD84C65844901B688168D1F"/>
          </w:pPr>
          <w:r w:rsidRPr="00A94E99">
            <w:rPr>
              <w:rStyle w:val="Textentry"/>
              <w:rFonts w:cs="Arial"/>
              <w:i/>
              <w:color w:val="808080" w:themeColor="background1" w:themeShade="80"/>
              <w:sz w:val="22"/>
            </w:rPr>
            <w:t>Click here to enter text.</w:t>
          </w:r>
        </w:p>
      </w:docPartBody>
    </w:docPart>
    <w:docPart>
      <w:docPartPr>
        <w:name w:val="9D54EA096DB5488C8FF8D87E76092463"/>
        <w:category>
          <w:name w:val="General"/>
          <w:gallery w:val="placeholder"/>
        </w:category>
        <w:types>
          <w:type w:val="bbPlcHdr"/>
        </w:types>
        <w:behaviors>
          <w:behavior w:val="content"/>
        </w:behaviors>
        <w:guid w:val="{47A623AA-9E96-4396-9505-ACD16AA30544}"/>
      </w:docPartPr>
      <w:docPartBody>
        <w:p w:rsidR="000C2825" w:rsidRDefault="000C2825" w:rsidP="000C2825">
          <w:pPr>
            <w:pStyle w:val="9D54EA096DB5488C8FF8D87E76092463"/>
          </w:pPr>
          <w:r w:rsidRPr="00A94E99">
            <w:rPr>
              <w:rStyle w:val="PlaceholderText"/>
              <w:rFonts w:cs="Arial"/>
              <w:i/>
              <w:sz w:val="22"/>
            </w:rPr>
            <w:t>Click here to enter text.</w:t>
          </w:r>
        </w:p>
      </w:docPartBody>
    </w:docPart>
    <w:docPart>
      <w:docPartPr>
        <w:name w:val="5D38B980B25C46A7B72C5C60DF481426"/>
        <w:category>
          <w:name w:val="General"/>
          <w:gallery w:val="placeholder"/>
        </w:category>
        <w:types>
          <w:type w:val="bbPlcHdr"/>
        </w:types>
        <w:behaviors>
          <w:behavior w:val="content"/>
        </w:behaviors>
        <w:guid w:val="{35421360-6A77-449F-90D7-0EFB1E56AF73}"/>
      </w:docPartPr>
      <w:docPartBody>
        <w:p w:rsidR="000C2825" w:rsidRDefault="000C2825" w:rsidP="000C2825">
          <w:pPr>
            <w:pStyle w:val="5D38B980B25C46A7B72C5C60DF481426"/>
          </w:pPr>
          <w:r w:rsidRPr="00A94E99">
            <w:rPr>
              <w:rStyle w:val="Textentry"/>
              <w:rFonts w:cs="Arial"/>
              <w:i/>
              <w:color w:val="808080" w:themeColor="background1" w:themeShade="80"/>
              <w:sz w:val="22"/>
            </w:rPr>
            <w:t>Click here to enter text.</w:t>
          </w:r>
        </w:p>
      </w:docPartBody>
    </w:docPart>
    <w:docPart>
      <w:docPartPr>
        <w:name w:val="C52BAF511B9841B79733806A8C201F7F"/>
        <w:category>
          <w:name w:val="General"/>
          <w:gallery w:val="placeholder"/>
        </w:category>
        <w:types>
          <w:type w:val="bbPlcHdr"/>
        </w:types>
        <w:behaviors>
          <w:behavior w:val="content"/>
        </w:behaviors>
        <w:guid w:val="{ABFC4E0A-A570-4A34-8856-2C772FAFCFEA}"/>
      </w:docPartPr>
      <w:docPartBody>
        <w:p w:rsidR="000C2825" w:rsidRDefault="000C2825" w:rsidP="000C2825">
          <w:pPr>
            <w:pStyle w:val="C52BAF511B9841B79733806A8C201F7F"/>
          </w:pPr>
          <w:r w:rsidRPr="00A94E99">
            <w:rPr>
              <w:rStyle w:val="PlaceholderText"/>
              <w:rFonts w:cs="Arial"/>
              <w:i/>
              <w:sz w:val="22"/>
            </w:rPr>
            <w:t>Click here to enter text.</w:t>
          </w:r>
        </w:p>
      </w:docPartBody>
    </w:docPart>
    <w:docPart>
      <w:docPartPr>
        <w:name w:val="F90A1322C1E4410FBFFDF4C77C35C2DC"/>
        <w:category>
          <w:name w:val="General"/>
          <w:gallery w:val="placeholder"/>
        </w:category>
        <w:types>
          <w:type w:val="bbPlcHdr"/>
        </w:types>
        <w:behaviors>
          <w:behavior w:val="content"/>
        </w:behaviors>
        <w:guid w:val="{920A29A6-1B00-4945-8AE5-2723285990AF}"/>
      </w:docPartPr>
      <w:docPartBody>
        <w:p w:rsidR="000C2825" w:rsidRDefault="000C2825" w:rsidP="000C2825">
          <w:pPr>
            <w:pStyle w:val="F90A1322C1E4410FBFFDF4C77C35C2DC"/>
          </w:pPr>
          <w:r w:rsidRPr="00A94E99">
            <w:rPr>
              <w:rStyle w:val="PlaceholderText"/>
              <w:rFonts w:cs="Arial"/>
              <w:i/>
              <w:sz w:val="22"/>
            </w:rPr>
            <w:t>Click here to enter text.</w:t>
          </w:r>
        </w:p>
      </w:docPartBody>
    </w:docPart>
    <w:docPart>
      <w:docPartPr>
        <w:name w:val="E7DE4C80D2F74FD1A7F73D1F0EAE3FB4"/>
        <w:category>
          <w:name w:val="General"/>
          <w:gallery w:val="placeholder"/>
        </w:category>
        <w:types>
          <w:type w:val="bbPlcHdr"/>
        </w:types>
        <w:behaviors>
          <w:behavior w:val="content"/>
        </w:behaviors>
        <w:guid w:val="{368DC76B-39D4-481C-A923-D47D0017780C}"/>
      </w:docPartPr>
      <w:docPartBody>
        <w:p w:rsidR="00190928" w:rsidRDefault="00190928" w:rsidP="00190928">
          <w:pPr>
            <w:pStyle w:val="E7DE4C80D2F74FD1A7F73D1F0EAE3FB4"/>
          </w:pPr>
          <w:r w:rsidRPr="00A94E99">
            <w:rPr>
              <w:rStyle w:val="PlaceholderText"/>
              <w:rFonts w:cs="Arial"/>
              <w:i/>
              <w:sz w:val="22"/>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27546"/>
    <w:rsid w:val="00007EE8"/>
    <w:rsid w:val="000147E7"/>
    <w:rsid w:val="000C2825"/>
    <w:rsid w:val="000C44C2"/>
    <w:rsid w:val="000D2F1C"/>
    <w:rsid w:val="000E3CC2"/>
    <w:rsid w:val="000F3A8B"/>
    <w:rsid w:val="000F5EAE"/>
    <w:rsid w:val="001206AF"/>
    <w:rsid w:val="00170185"/>
    <w:rsid w:val="00190928"/>
    <w:rsid w:val="001955B3"/>
    <w:rsid w:val="001975E7"/>
    <w:rsid w:val="001B63CE"/>
    <w:rsid w:val="001D1BD3"/>
    <w:rsid w:val="001F651A"/>
    <w:rsid w:val="00221104"/>
    <w:rsid w:val="002633DF"/>
    <w:rsid w:val="002D5597"/>
    <w:rsid w:val="002D7719"/>
    <w:rsid w:val="003241FD"/>
    <w:rsid w:val="00327546"/>
    <w:rsid w:val="003A6825"/>
    <w:rsid w:val="003E3558"/>
    <w:rsid w:val="003F2AD1"/>
    <w:rsid w:val="00431710"/>
    <w:rsid w:val="0047472F"/>
    <w:rsid w:val="004954F1"/>
    <w:rsid w:val="004B12A4"/>
    <w:rsid w:val="004E49C9"/>
    <w:rsid w:val="004F7834"/>
    <w:rsid w:val="00504142"/>
    <w:rsid w:val="005262DE"/>
    <w:rsid w:val="00581875"/>
    <w:rsid w:val="005A78AD"/>
    <w:rsid w:val="006227A7"/>
    <w:rsid w:val="00644C7C"/>
    <w:rsid w:val="006738DD"/>
    <w:rsid w:val="007927CB"/>
    <w:rsid w:val="007B4272"/>
    <w:rsid w:val="007D14F3"/>
    <w:rsid w:val="007F6FD0"/>
    <w:rsid w:val="00856386"/>
    <w:rsid w:val="00856888"/>
    <w:rsid w:val="00873D9C"/>
    <w:rsid w:val="008756B5"/>
    <w:rsid w:val="008A1736"/>
    <w:rsid w:val="008C0DF4"/>
    <w:rsid w:val="009244D1"/>
    <w:rsid w:val="009C113D"/>
    <w:rsid w:val="009D4F73"/>
    <w:rsid w:val="009E3F45"/>
    <w:rsid w:val="00A01C09"/>
    <w:rsid w:val="00A43144"/>
    <w:rsid w:val="00AB100C"/>
    <w:rsid w:val="00AF400E"/>
    <w:rsid w:val="00B56A1B"/>
    <w:rsid w:val="00BA3C0A"/>
    <w:rsid w:val="00BC1823"/>
    <w:rsid w:val="00C03E67"/>
    <w:rsid w:val="00C10E94"/>
    <w:rsid w:val="00C16BE2"/>
    <w:rsid w:val="00C7697E"/>
    <w:rsid w:val="00C91B54"/>
    <w:rsid w:val="00CB1497"/>
    <w:rsid w:val="00CB701F"/>
    <w:rsid w:val="00CD3FA5"/>
    <w:rsid w:val="00D07CD9"/>
    <w:rsid w:val="00D559A3"/>
    <w:rsid w:val="00D87B8E"/>
    <w:rsid w:val="00DA2DD4"/>
    <w:rsid w:val="00DA7B1A"/>
    <w:rsid w:val="00DD3734"/>
    <w:rsid w:val="00E04AAE"/>
    <w:rsid w:val="00E656BB"/>
    <w:rsid w:val="00EE08BC"/>
    <w:rsid w:val="00F04568"/>
    <w:rsid w:val="00F84E4B"/>
    <w:rsid w:val="00F93B1D"/>
    <w:rsid w:val="00FB0D5A"/>
    <w:rsid w:val="00FB730F"/>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0928"/>
    <w:rPr>
      <w:color w:val="808080"/>
    </w:rPr>
  </w:style>
  <w:style w:type="character" w:styleId="Hyperlink">
    <w:name w:val="Hyperlink"/>
    <w:uiPriority w:val="99"/>
    <w:unhideWhenUsed/>
    <w:rsid w:val="000F3A8B"/>
    <w:rPr>
      <w:color w:val="0000FF"/>
      <w:u w:val="single"/>
    </w:rPr>
  </w:style>
  <w:style w:type="character" w:customStyle="1" w:styleId="Textentry">
    <w:name w:val="Text entry"/>
    <w:basedOn w:val="DefaultParagraphFont"/>
    <w:uiPriority w:val="1"/>
    <w:qFormat/>
    <w:rsid w:val="000C2825"/>
    <w:rPr>
      <w:rFonts w:asciiTheme="minorHAnsi" w:hAnsiTheme="minorHAnsi"/>
      <w:color w:val="auto"/>
      <w:sz w:val="24"/>
    </w:rPr>
  </w:style>
  <w:style w:type="paragraph" w:customStyle="1" w:styleId="D079ED5DC987437486EFE83D7879C28E4">
    <w:name w:val="D079ED5DC987437486EFE83D7879C28E4"/>
    <w:rsid w:val="00AB100C"/>
    <w:pPr>
      <w:spacing w:after="0" w:line="240" w:lineRule="auto"/>
    </w:pPr>
    <w:rPr>
      <w:rFonts w:ascii="Arial" w:eastAsia="Calibri" w:hAnsi="Arial" w:cs="Times New Roman"/>
      <w:sz w:val="24"/>
    </w:rPr>
  </w:style>
  <w:style w:type="paragraph" w:customStyle="1" w:styleId="AFBB301D0A494576B028760164F776F37">
    <w:name w:val="AFBB301D0A494576B028760164F776F37"/>
    <w:rsid w:val="00AB100C"/>
    <w:pPr>
      <w:spacing w:after="0" w:line="240" w:lineRule="auto"/>
    </w:pPr>
    <w:rPr>
      <w:rFonts w:ascii="Arial" w:eastAsia="Calibri" w:hAnsi="Arial" w:cs="Times New Roman"/>
      <w:sz w:val="24"/>
    </w:rPr>
  </w:style>
  <w:style w:type="paragraph" w:customStyle="1" w:styleId="E7DE4C80D2F74FD1A7F73D1F0EAE3FB4">
    <w:name w:val="E7DE4C80D2F74FD1A7F73D1F0EAE3FB4"/>
    <w:rsid w:val="00190928"/>
    <w:pPr>
      <w:spacing w:line="278" w:lineRule="auto"/>
    </w:pPr>
    <w:rPr>
      <w:kern w:val="2"/>
      <w:sz w:val="24"/>
      <w:szCs w:val="24"/>
      <w14:ligatures w14:val="standardContextual"/>
    </w:rPr>
  </w:style>
  <w:style w:type="paragraph" w:customStyle="1" w:styleId="5426C29FCFE14DA2AB5C15B91D6D47E66">
    <w:name w:val="5426C29FCFE14DA2AB5C15B91D6D47E66"/>
    <w:rsid w:val="00AB100C"/>
    <w:pPr>
      <w:spacing w:after="0" w:line="240" w:lineRule="auto"/>
    </w:pPr>
    <w:rPr>
      <w:rFonts w:ascii="Arial" w:eastAsia="Calibri" w:hAnsi="Arial" w:cs="Times New Roman"/>
      <w:sz w:val="24"/>
    </w:rPr>
  </w:style>
  <w:style w:type="paragraph" w:customStyle="1" w:styleId="E5BD1C6FDF904D9B91915DE5D3724CAB4">
    <w:name w:val="E5BD1C6FDF904D9B91915DE5D3724CAB4"/>
    <w:rsid w:val="00AB100C"/>
    <w:pPr>
      <w:spacing w:after="0" w:line="240" w:lineRule="auto"/>
    </w:pPr>
    <w:rPr>
      <w:rFonts w:ascii="Arial" w:eastAsia="Calibri" w:hAnsi="Arial" w:cs="Times New Roman"/>
      <w:sz w:val="24"/>
    </w:rPr>
  </w:style>
  <w:style w:type="paragraph" w:customStyle="1" w:styleId="199F81C98280474CA6297A6D8C2AF0E1">
    <w:name w:val="199F81C98280474CA6297A6D8C2AF0E1"/>
    <w:rsid w:val="000C2825"/>
    <w:pPr>
      <w:spacing w:line="278" w:lineRule="auto"/>
    </w:pPr>
    <w:rPr>
      <w:kern w:val="2"/>
      <w:sz w:val="24"/>
      <w:szCs w:val="24"/>
      <w14:ligatures w14:val="standardContextual"/>
    </w:rPr>
  </w:style>
  <w:style w:type="paragraph" w:customStyle="1" w:styleId="DDD31EE1B47E4CD9A65F2AAD7B95D308">
    <w:name w:val="DDD31EE1B47E4CD9A65F2AAD7B95D308"/>
    <w:rsid w:val="000C2825"/>
    <w:pPr>
      <w:spacing w:line="278" w:lineRule="auto"/>
    </w:pPr>
    <w:rPr>
      <w:kern w:val="2"/>
      <w:sz w:val="24"/>
      <w:szCs w:val="24"/>
      <w14:ligatures w14:val="standardContextual"/>
    </w:rPr>
  </w:style>
  <w:style w:type="paragraph" w:customStyle="1" w:styleId="80D9CB651F59492AAFCD23AEF6BAA083">
    <w:name w:val="80D9CB651F59492AAFCD23AEF6BAA083"/>
    <w:rsid w:val="000C2825"/>
    <w:pPr>
      <w:spacing w:line="278" w:lineRule="auto"/>
    </w:pPr>
    <w:rPr>
      <w:kern w:val="2"/>
      <w:sz w:val="24"/>
      <w:szCs w:val="24"/>
      <w14:ligatures w14:val="standardContextual"/>
    </w:rPr>
  </w:style>
  <w:style w:type="paragraph" w:customStyle="1" w:styleId="05F9F13C93B94D08BDF81E07D351CBCB">
    <w:name w:val="05F9F13C93B94D08BDF81E07D351CBCB"/>
    <w:rsid w:val="000C2825"/>
    <w:pPr>
      <w:spacing w:line="278" w:lineRule="auto"/>
    </w:pPr>
    <w:rPr>
      <w:kern w:val="2"/>
      <w:sz w:val="24"/>
      <w:szCs w:val="24"/>
      <w14:ligatures w14:val="standardContextual"/>
    </w:rPr>
  </w:style>
  <w:style w:type="paragraph" w:customStyle="1" w:styleId="17AC52C60E774726AE7B0DFBEC576CD5">
    <w:name w:val="17AC52C60E774726AE7B0DFBEC576CD5"/>
    <w:rsid w:val="000C2825"/>
    <w:pPr>
      <w:spacing w:line="278" w:lineRule="auto"/>
    </w:pPr>
    <w:rPr>
      <w:kern w:val="2"/>
      <w:sz w:val="24"/>
      <w:szCs w:val="24"/>
      <w14:ligatures w14:val="standardContextual"/>
    </w:rPr>
  </w:style>
  <w:style w:type="paragraph" w:customStyle="1" w:styleId="5DC0E21906FC4F919D326505D73B8676">
    <w:name w:val="5DC0E21906FC4F919D326505D73B8676"/>
    <w:rsid w:val="000C2825"/>
    <w:pPr>
      <w:spacing w:line="278" w:lineRule="auto"/>
    </w:pPr>
    <w:rPr>
      <w:kern w:val="2"/>
      <w:sz w:val="24"/>
      <w:szCs w:val="24"/>
      <w14:ligatures w14:val="standardContextual"/>
    </w:rPr>
  </w:style>
  <w:style w:type="paragraph" w:customStyle="1" w:styleId="0F37C356B7854FC2B789BBCCC1BE3949">
    <w:name w:val="0F37C356B7854FC2B789BBCCC1BE3949"/>
    <w:rsid w:val="000C2825"/>
    <w:pPr>
      <w:spacing w:line="278" w:lineRule="auto"/>
    </w:pPr>
    <w:rPr>
      <w:kern w:val="2"/>
      <w:sz w:val="24"/>
      <w:szCs w:val="24"/>
      <w14:ligatures w14:val="standardContextual"/>
    </w:rPr>
  </w:style>
  <w:style w:type="paragraph" w:customStyle="1" w:styleId="E9500863095F415EB764ED8C60B47097">
    <w:name w:val="E9500863095F415EB764ED8C60B47097"/>
    <w:rsid w:val="000C2825"/>
    <w:pPr>
      <w:spacing w:line="278" w:lineRule="auto"/>
    </w:pPr>
    <w:rPr>
      <w:kern w:val="2"/>
      <w:sz w:val="24"/>
      <w:szCs w:val="24"/>
      <w14:ligatures w14:val="standardContextual"/>
    </w:rPr>
  </w:style>
  <w:style w:type="paragraph" w:customStyle="1" w:styleId="6E0BDC1B7E614546B27B688E5E18F1D2">
    <w:name w:val="6E0BDC1B7E614546B27B688E5E18F1D2"/>
    <w:rsid w:val="000C2825"/>
    <w:pPr>
      <w:spacing w:line="278" w:lineRule="auto"/>
    </w:pPr>
    <w:rPr>
      <w:kern w:val="2"/>
      <w:sz w:val="24"/>
      <w:szCs w:val="24"/>
      <w14:ligatures w14:val="standardContextual"/>
    </w:rPr>
  </w:style>
  <w:style w:type="paragraph" w:customStyle="1" w:styleId="8AF76FB921F54833B8C5F31EF6307013">
    <w:name w:val="8AF76FB921F54833B8C5F31EF6307013"/>
    <w:rsid w:val="000C2825"/>
    <w:pPr>
      <w:spacing w:line="278" w:lineRule="auto"/>
    </w:pPr>
    <w:rPr>
      <w:kern w:val="2"/>
      <w:sz w:val="24"/>
      <w:szCs w:val="24"/>
      <w14:ligatures w14:val="standardContextual"/>
    </w:rPr>
  </w:style>
  <w:style w:type="paragraph" w:customStyle="1" w:styleId="52728B8ADCD84C65844901B688168D1F">
    <w:name w:val="52728B8ADCD84C65844901B688168D1F"/>
    <w:rsid w:val="000C2825"/>
    <w:pPr>
      <w:spacing w:line="278" w:lineRule="auto"/>
    </w:pPr>
    <w:rPr>
      <w:kern w:val="2"/>
      <w:sz w:val="24"/>
      <w:szCs w:val="24"/>
      <w14:ligatures w14:val="standardContextual"/>
    </w:rPr>
  </w:style>
  <w:style w:type="paragraph" w:customStyle="1" w:styleId="9D54EA096DB5488C8FF8D87E76092463">
    <w:name w:val="9D54EA096DB5488C8FF8D87E76092463"/>
    <w:rsid w:val="000C2825"/>
    <w:pPr>
      <w:spacing w:line="278" w:lineRule="auto"/>
    </w:pPr>
    <w:rPr>
      <w:kern w:val="2"/>
      <w:sz w:val="24"/>
      <w:szCs w:val="24"/>
      <w14:ligatures w14:val="standardContextual"/>
    </w:rPr>
  </w:style>
  <w:style w:type="paragraph" w:customStyle="1" w:styleId="5D38B980B25C46A7B72C5C60DF481426">
    <w:name w:val="5D38B980B25C46A7B72C5C60DF481426"/>
    <w:rsid w:val="000C2825"/>
    <w:pPr>
      <w:spacing w:line="278" w:lineRule="auto"/>
    </w:pPr>
    <w:rPr>
      <w:kern w:val="2"/>
      <w:sz w:val="24"/>
      <w:szCs w:val="24"/>
      <w14:ligatures w14:val="standardContextual"/>
    </w:rPr>
  </w:style>
  <w:style w:type="paragraph" w:customStyle="1" w:styleId="C52BAF511B9841B79733806A8C201F7F">
    <w:name w:val="C52BAF511B9841B79733806A8C201F7F"/>
    <w:rsid w:val="000C2825"/>
    <w:pPr>
      <w:spacing w:line="278" w:lineRule="auto"/>
    </w:pPr>
    <w:rPr>
      <w:kern w:val="2"/>
      <w:sz w:val="24"/>
      <w:szCs w:val="24"/>
      <w14:ligatures w14:val="standardContextual"/>
    </w:rPr>
  </w:style>
  <w:style w:type="paragraph" w:customStyle="1" w:styleId="F90A1322C1E4410FBFFDF4C77C35C2DC">
    <w:name w:val="F90A1322C1E4410FBFFDF4C77C35C2DC"/>
    <w:rsid w:val="000C2825"/>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74EAB6AC5EC245BB03A9B131D3A39A" ma:contentTypeVersion="18" ma:contentTypeDescription="Create a new document." ma:contentTypeScope="" ma:versionID="e722db36086180f9b344451c89632fd1">
  <xsd:schema xmlns:xsd="http://www.w3.org/2001/XMLSchema" xmlns:xs="http://www.w3.org/2001/XMLSchema" xmlns:p="http://schemas.microsoft.com/office/2006/metadata/properties" xmlns:ns1="http://schemas.microsoft.com/sharepoint/v3" xmlns:ns2="8f6d6492-49c8-407a-95d7-c6cfbe3f2246" xmlns:ns3="66f90087-abd1-41b4-9807-1fad3f34a94f" targetNamespace="http://schemas.microsoft.com/office/2006/metadata/properties" ma:root="true" ma:fieldsID="9274e2facb6bae8e71d68a93124b691f" ns1:_="" ns2:_="" ns3:_="">
    <xsd:import namespace="http://schemas.microsoft.com/sharepoint/v3"/>
    <xsd:import namespace="8f6d6492-49c8-407a-95d7-c6cfbe3f2246"/>
    <xsd:import namespace="66f90087-abd1-41b4-9807-1fad3f34a94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3:SharedWithUsers" minOccurs="0"/>
                <xsd:element ref="ns3:SharedWithDetails" minOccurs="0"/>
                <xsd:element ref="ns2:MediaServiceObjectDetectorVersion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Location" minOccurs="0"/>
                <xsd:element ref="ns2:MediaServiceSearchProperties" minOccurs="0"/>
                <xsd:element ref="ns1:_ip_UnifiedCompliancePolicyProperties" minOccurs="0"/>
                <xsd:element ref="ns1:_ip_UnifiedCompliancePolicyUIAction" minOccurs="0"/>
                <xsd:element ref="ns2:Sharedwit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3" nillable="true" ma:displayName="Unified Compliance Policy Properties" ma:hidden="true" ma:internalName="_ip_UnifiedCompliancePolicyProperties">
      <xsd:simpleType>
        <xsd:restriction base="dms:Note"/>
      </xsd:simpleType>
    </xsd:element>
    <xsd:element name="_ip_UnifiedCompliancePolicyUIAction" ma:index="24"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f6d6492-49c8-407a-95d7-c6cfbe3f224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ac159821-6d6e-49ec-801b-07117c1987da" ma:termSetId="09814cd3-568e-fe90-9814-8d621ff8fb84" ma:anchorId="fba54fb3-c3e1-fe81-a776-ca4b69148c4d" ma:open="true" ma:isKeyword="false">
      <xsd:complexType>
        <xsd:sequence>
          <xsd:element ref="pc:Terms" minOccurs="0" maxOccurs="1"/>
        </xsd:sequence>
      </xsd:complex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Location" ma:index="21" nillable="true" ma:displayName="Location" ma:indexed="true"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Sharedwith" ma:index="25" nillable="true" ma:displayName="Shared with" ma:format="Dropdown" ma:internalName="Sharedwith">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6f90087-abd1-41b4-9807-1fad3f34a94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0faa441-0b77-421a-9c3e-2c0c98b51942}" ma:internalName="TaxCatchAll" ma:showField="CatchAllData" ma:web="66f90087-abd1-41b4-9807-1fad3f34a94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66f90087-abd1-41b4-9807-1fad3f34a94f" xsi:nil="true"/>
    <_ip_UnifiedCompliancePolicyUIAction xmlns="http://schemas.microsoft.com/sharepoint/v3" xsi:nil="true"/>
    <lcf76f155ced4ddcb4097134ff3c332f xmlns="8f6d6492-49c8-407a-95d7-c6cfbe3f2246">
      <Terms xmlns="http://schemas.microsoft.com/office/infopath/2007/PartnerControls"/>
    </lcf76f155ced4ddcb4097134ff3c332f>
    <_ip_UnifiedCompliancePolicyProperties xmlns="http://schemas.microsoft.com/sharepoint/v3" xsi:nil="true"/>
    <Sharedwith xmlns="8f6d6492-49c8-407a-95d7-c6cfbe3f2246"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
</file>

<file path=customXml/itemProps1.xml><?xml version="1.0" encoding="utf-8"?>
<ds:datastoreItem xmlns:ds="http://schemas.openxmlformats.org/officeDocument/2006/customXml" ds:itemID="{FD8F7739-1B63-4442-B0A6-7DCFE83ABC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f6d6492-49c8-407a-95d7-c6cfbe3f2246"/>
    <ds:schemaRef ds:uri="66f90087-abd1-41b4-9807-1fad3f34a9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C0CFDD7-3A62-458D-80AB-A41223FF1FC0}">
  <ds:schemaRefs>
    <ds:schemaRef ds:uri="http://schemas.microsoft.com/office/2006/metadata/properties"/>
    <ds:schemaRef ds:uri="http://schemas.microsoft.com/office/infopath/2007/PartnerControls"/>
    <ds:schemaRef ds:uri="66f90087-abd1-41b4-9807-1fad3f34a94f"/>
    <ds:schemaRef ds:uri="http://schemas.microsoft.com/sharepoint/v3"/>
    <ds:schemaRef ds:uri="8f6d6492-49c8-407a-95d7-c6cfbe3f2246"/>
  </ds:schemaRefs>
</ds:datastoreItem>
</file>

<file path=customXml/itemProps3.xml><?xml version="1.0" encoding="utf-8"?>
<ds:datastoreItem xmlns:ds="http://schemas.openxmlformats.org/officeDocument/2006/customXml" ds:itemID="{85BDDB01-60C1-4B80-9C61-10E324FB2A10}">
  <ds:schemaRefs>
    <ds:schemaRef ds:uri="http://schemas.openxmlformats.org/officeDocument/2006/bibliography"/>
  </ds:schemaRefs>
</ds:datastoreItem>
</file>

<file path=customXml/itemProps4.xml><?xml version="1.0" encoding="utf-8"?>
<ds:datastoreItem xmlns:ds="http://schemas.openxmlformats.org/officeDocument/2006/customXml" ds:itemID="{8DA1BED7-1ACC-406C-B4F3-62FE65977D8B}">
  <ds:schemaRefs>
    <ds:schemaRef ds:uri="http://schemas.microsoft.com/sharepoint/v3/contenttype/forms"/>
  </ds:schemaRefs>
</ds:datastoreItem>
</file>

<file path=customXml/itemProps5.xml><?xml version="1.0" encoding="utf-8"?>
<ds:datastoreItem xmlns:ds="http://schemas.openxmlformats.org/officeDocument/2006/customXml" ds:itemID="{4715E33E-A399-46C8-A8B5-B5BBF3BB353E}">
  <ds:schemaRefs>
    <ds:schemaRef ds:uri="http://www.w3.org/2001/XMLSchema"/>
    <ds:schemaRef ds:uri="http://www.zhaw.ch/AccessibilityAddIn"/>
  </ds:schemaRefs>
</ds:datastoreItem>
</file>

<file path=docMetadata/LabelInfo.xml><?xml version="1.0" encoding="utf-8"?>
<clbl:labelList xmlns:clbl="http://schemas.microsoft.com/office/2020/mipLabelMetadata">
  <clbl:label id="{1ea2b65f-2f5e-440e-b025-dfdfafd8e097}" enabled="0" method="" siteId="{1ea2b65f-2f5e-440e-b025-dfdfafd8e097}" removed="1"/>
</clbl:labelList>
</file>

<file path=docProps/app.xml><?xml version="1.0" encoding="utf-8"?>
<Properties xmlns="http://schemas.openxmlformats.org/officeDocument/2006/extended-properties" xmlns:vt="http://schemas.openxmlformats.org/officeDocument/2006/docPropsVTypes">
  <Template>Normal</Template>
  <TotalTime>1373</TotalTime>
  <Pages>4</Pages>
  <Words>1548</Words>
  <Characters>8688</Characters>
  <Application>Microsoft Office Word</Application>
  <DocSecurity>0</DocSecurity>
  <Lines>193</Lines>
  <Paragraphs>88</Paragraphs>
  <ScaleCrop>false</ScaleCrop>
  <HeadingPairs>
    <vt:vector size="2" baseType="variant">
      <vt:variant>
        <vt:lpstr>Title</vt:lpstr>
      </vt:variant>
      <vt:variant>
        <vt:i4>1</vt:i4>
      </vt:variant>
    </vt:vector>
  </HeadingPairs>
  <TitlesOfParts>
    <vt:vector size="1" baseType="lpstr">
      <vt:lpstr>TWU Syllabus Template</vt:lpstr>
    </vt:vector>
  </TitlesOfParts>
  <Company>Texas Woman's University</Company>
  <LinksUpToDate>false</LinksUpToDate>
  <CharactersWithSpaces>10148</CharactersWithSpaces>
  <SharedDoc>false</SharedDoc>
  <HLinks>
    <vt:vector size="24" baseType="variant">
      <vt:variant>
        <vt:i4>2162726</vt:i4>
      </vt:variant>
      <vt:variant>
        <vt:i4>66</vt:i4>
      </vt:variant>
      <vt:variant>
        <vt:i4>0</vt:i4>
      </vt:variant>
      <vt:variant>
        <vt:i4>5</vt:i4>
      </vt:variant>
      <vt:variant>
        <vt:lpwstr>http://libguides.twu.edu/writingciting</vt:lpwstr>
      </vt:variant>
      <vt:variant>
        <vt:lpwstr/>
      </vt:variant>
      <vt:variant>
        <vt:i4>2490491</vt:i4>
      </vt:variant>
      <vt:variant>
        <vt:i4>63</vt:i4>
      </vt:variant>
      <vt:variant>
        <vt:i4>0</vt:i4>
      </vt:variant>
      <vt:variant>
        <vt:i4>5</vt:i4>
      </vt:variant>
      <vt:variant>
        <vt:lpwstr>http://www.twu.edu/student-handbook</vt:lpwstr>
      </vt:variant>
      <vt:variant>
        <vt:lpwstr/>
      </vt:variant>
      <vt:variant>
        <vt:i4>524367</vt:i4>
      </vt:variant>
      <vt:variant>
        <vt:i4>60</vt:i4>
      </vt:variant>
      <vt:variant>
        <vt:i4>0</vt:i4>
      </vt:variant>
      <vt:variant>
        <vt:i4>5</vt:i4>
      </vt:variant>
      <vt:variant>
        <vt:lpwstr>https://twu.edu/pregnancy-accommodation-form/</vt:lpwstr>
      </vt:variant>
      <vt:variant>
        <vt:lpwstr/>
      </vt:variant>
      <vt:variant>
        <vt:i4>6553668</vt:i4>
      </vt:variant>
      <vt:variant>
        <vt:i4>57</vt:i4>
      </vt:variant>
      <vt:variant>
        <vt:i4>0</vt:i4>
      </vt:variant>
      <vt:variant>
        <vt:i4>5</vt:i4>
      </vt:variant>
      <vt:variant>
        <vt:lpwstr>mailto:dss@twu.edu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TWU Syllabus Template</dc:title>
  <dc:subject/>
  <dc:creator>Administrator</dc:creator>
  <cp:keywords/>
  <dc:description/>
  <cp:lastModifiedBy>Savannah Olroyd</cp:lastModifiedBy>
  <cp:revision>4</cp:revision>
  <cp:lastPrinted>2025-01-20T22:43:00Z</cp:lastPrinted>
  <dcterms:created xsi:type="dcterms:W3CDTF">2025-03-20T21:49:00Z</dcterms:created>
  <dcterms:modified xsi:type="dcterms:W3CDTF">2026-04-14T14:38:00Z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951bfbb094cf169dea5af6268ce50ca1e818004240b203954d2ebf5ae9427374</vt:lpwstr>
  </property>
  <property fmtid="{D5CDD505-2E9C-101B-9397-08002B2CF9AE}" pid="3" name="ContentTypeId">
    <vt:lpwstr>0x0101006074EAB6AC5EC245BB03A9B131D3A39A</vt:lpwstr>
  </property>
</Properties>
</file>