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6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62.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72.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71.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69.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6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71.xml"/>
  <Override ContentType="application/vnd.openxmlformats-officedocument.presentationml.slide+xml" PartName="/ppt/slides/slide41.xml"/>
  <Override ContentType="application/vnd.openxmlformats-officedocument.presentationml.slide+xml" PartName="/ppt/slides/slide67.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6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7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64.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63.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 id="326" r:id="rId76"/>
    <p:sldId id="327" r:id="rId77"/>
  </p:sldIdLst>
  <p:sldSz cy="6858000" cx="9144000"/>
  <p:notesSz cx="6858000" cy="9144000"/>
  <p:embeddedFontLst>
    <p:embeddedFont>
      <p:font typeface="Playfair Display"/>
      <p:regular r:id="rId78"/>
      <p:bold r:id="rId79"/>
      <p:italic r:id="rId80"/>
      <p:boldItalic r:id="rId81"/>
    </p:embeddedFont>
    <p:embeddedFont>
      <p:font typeface="Old Standard TT"/>
      <p:regular r:id="rId82"/>
      <p:bold r:id="rId83"/>
      <p:italic r:id="rId8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16F523A-242F-4C2F-BA43-30444F099DC9}">
  <a:tblStyle styleId="{916F523A-242F-4C2F-BA43-30444F099DC9}" styleName="Table_0">
    <a:wholeTbl>
      <a:tcStyle>
        <a:tcBdr>
          <a:left>
            <a:ln cap="flat" cmpd="sng" w="9525">
              <a:solidFill>
                <a:srgbClr val="9E9E9E"/>
              </a:solidFill>
              <a:prstDash val="solid"/>
              <a:round/>
              <a:headEnd len="med" w="med" type="none"/>
              <a:tailEnd len="med" w="med" type="none"/>
            </a:ln>
          </a:left>
          <a:right>
            <a:ln cap="flat" cmpd="sng" w="9525">
              <a:solidFill>
                <a:srgbClr val="9E9E9E"/>
              </a:solidFill>
              <a:prstDash val="solid"/>
              <a:round/>
              <a:headEnd len="med" w="med" type="none"/>
              <a:tailEnd len="med" w="med" type="none"/>
            </a:ln>
          </a:right>
          <a:top>
            <a:ln cap="flat" cmpd="sng" w="9525">
              <a:solidFill>
                <a:srgbClr val="9E9E9E"/>
              </a:solidFill>
              <a:prstDash val="solid"/>
              <a:round/>
              <a:headEnd len="med" w="med" type="none"/>
              <a:tailEnd len="med" w="med" type="none"/>
            </a:ln>
          </a:top>
          <a:bottom>
            <a:ln cap="flat" cmpd="sng" w="9525">
              <a:solidFill>
                <a:srgbClr val="9E9E9E"/>
              </a:solidFill>
              <a:prstDash val="solid"/>
              <a:round/>
              <a:headEnd len="med" w="med" type="none"/>
              <a:tailEnd len="med" w="med" type="none"/>
            </a:ln>
          </a:bottom>
          <a:insideH>
            <a:ln cap="flat" cmpd="sng" w="9525">
              <a:solidFill>
                <a:srgbClr val="9E9E9E"/>
              </a:solidFill>
              <a:prstDash val="solid"/>
              <a:round/>
              <a:headEnd len="med" w="med" type="none"/>
              <a:tailEnd len="med" w="med" type="none"/>
            </a:ln>
          </a:insideH>
          <a:insideV>
            <a:ln cap="flat" cmpd="sng" w="9525">
              <a:solidFill>
                <a:srgbClr val="9E9E9E"/>
              </a:solidFill>
              <a:prstDash val="solid"/>
              <a:round/>
              <a:headEnd len="med" w="med" type="none"/>
              <a:tailEnd len="med" w="med" type="none"/>
            </a:ln>
          </a:insideV>
        </a:tcBdr>
      </a:tcStyle>
    </a:wholeTbl>
  </a:tblStyle>
  <a:tblStyle styleId="{0A55DF25-8431-48DD-8515-AA728C7DD102}" styleName="Table_1"/>
</a:tblStyleLst>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84" Type="http://schemas.openxmlformats.org/officeDocument/2006/relationships/font" Target="fonts/OldStandardTT-italic.fntdata"/><Relationship Id="rId83" Type="http://schemas.openxmlformats.org/officeDocument/2006/relationships/font" Target="fonts/OldStandardTT-bold.fntdata"/><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80" Type="http://schemas.openxmlformats.org/officeDocument/2006/relationships/font" Target="fonts/PlayfairDisplay-italic.fntdata"/><Relationship Id="rId82" Type="http://schemas.openxmlformats.org/officeDocument/2006/relationships/font" Target="fonts/OldStandardTT-regular.fntdata"/><Relationship Id="rId81" Type="http://schemas.openxmlformats.org/officeDocument/2006/relationships/font" Target="fonts/PlayfairDisplay-boldItalic.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73" Type="http://schemas.openxmlformats.org/officeDocument/2006/relationships/slide" Target="slides/slide68.xml"/><Relationship Id="rId72" Type="http://schemas.openxmlformats.org/officeDocument/2006/relationships/slide" Target="slides/slide67.xml"/><Relationship Id="rId31" Type="http://schemas.openxmlformats.org/officeDocument/2006/relationships/slide" Target="slides/slide26.xml"/><Relationship Id="rId75" Type="http://schemas.openxmlformats.org/officeDocument/2006/relationships/slide" Target="slides/slide70.xml"/><Relationship Id="rId30" Type="http://schemas.openxmlformats.org/officeDocument/2006/relationships/slide" Target="slides/slide25.xml"/><Relationship Id="rId74" Type="http://schemas.openxmlformats.org/officeDocument/2006/relationships/slide" Target="slides/slide69.xml"/><Relationship Id="rId33" Type="http://schemas.openxmlformats.org/officeDocument/2006/relationships/slide" Target="slides/slide28.xml"/><Relationship Id="rId77" Type="http://schemas.openxmlformats.org/officeDocument/2006/relationships/slide" Target="slides/slide72.xml"/><Relationship Id="rId32" Type="http://schemas.openxmlformats.org/officeDocument/2006/relationships/slide" Target="slides/slide27.xml"/><Relationship Id="rId76" Type="http://schemas.openxmlformats.org/officeDocument/2006/relationships/slide" Target="slides/slide71.xml"/><Relationship Id="rId35" Type="http://schemas.openxmlformats.org/officeDocument/2006/relationships/slide" Target="slides/slide30.xml"/><Relationship Id="rId79" Type="http://schemas.openxmlformats.org/officeDocument/2006/relationships/font" Target="fonts/PlayfairDisplay-bold.fntdata"/><Relationship Id="rId34" Type="http://schemas.openxmlformats.org/officeDocument/2006/relationships/slide" Target="slides/slide29.xml"/><Relationship Id="rId78" Type="http://schemas.openxmlformats.org/officeDocument/2006/relationships/font" Target="fonts/PlayfairDisplay-regular.fntdata"/><Relationship Id="rId71" Type="http://schemas.openxmlformats.org/officeDocument/2006/relationships/slide" Target="slides/slide66.xml"/><Relationship Id="rId70" Type="http://schemas.openxmlformats.org/officeDocument/2006/relationships/slide" Target="slides/slide65.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62" Type="http://schemas.openxmlformats.org/officeDocument/2006/relationships/slide" Target="slides/slide57.xml"/><Relationship Id="rId61" Type="http://schemas.openxmlformats.org/officeDocument/2006/relationships/slide" Target="slides/slide56.xml"/><Relationship Id="rId20" Type="http://schemas.openxmlformats.org/officeDocument/2006/relationships/slide" Target="slides/slide15.xml"/><Relationship Id="rId64" Type="http://schemas.openxmlformats.org/officeDocument/2006/relationships/slide" Target="slides/slide59.xml"/><Relationship Id="rId63" Type="http://schemas.openxmlformats.org/officeDocument/2006/relationships/slide" Target="slides/slide58.xml"/><Relationship Id="rId22" Type="http://schemas.openxmlformats.org/officeDocument/2006/relationships/slide" Target="slides/slide17.xml"/><Relationship Id="rId66" Type="http://schemas.openxmlformats.org/officeDocument/2006/relationships/slide" Target="slides/slide61.xml"/><Relationship Id="rId21" Type="http://schemas.openxmlformats.org/officeDocument/2006/relationships/slide" Target="slides/slide16.xml"/><Relationship Id="rId65" Type="http://schemas.openxmlformats.org/officeDocument/2006/relationships/slide" Target="slides/slide60.xml"/><Relationship Id="rId24" Type="http://schemas.openxmlformats.org/officeDocument/2006/relationships/slide" Target="slides/slide19.xml"/><Relationship Id="rId68" Type="http://schemas.openxmlformats.org/officeDocument/2006/relationships/slide" Target="slides/slide63.xml"/><Relationship Id="rId23" Type="http://schemas.openxmlformats.org/officeDocument/2006/relationships/slide" Target="slides/slide18.xml"/><Relationship Id="rId67" Type="http://schemas.openxmlformats.org/officeDocument/2006/relationships/slide" Target="slides/slide62.xml"/><Relationship Id="rId60" Type="http://schemas.openxmlformats.org/officeDocument/2006/relationships/slide" Target="slides/slide55.xml"/><Relationship Id="rId26" Type="http://schemas.openxmlformats.org/officeDocument/2006/relationships/slide" Target="slides/slide21.xml"/><Relationship Id="rId25" Type="http://schemas.openxmlformats.org/officeDocument/2006/relationships/slide" Target="slides/slide20.xml"/><Relationship Id="rId69" Type="http://schemas.openxmlformats.org/officeDocument/2006/relationships/slide" Target="slides/slide64.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11" Type="http://schemas.openxmlformats.org/officeDocument/2006/relationships/slide" Target="slides/slide6.xml"/><Relationship Id="rId55" Type="http://schemas.openxmlformats.org/officeDocument/2006/relationships/slide" Target="slides/slide50.xml"/><Relationship Id="rId10" Type="http://schemas.openxmlformats.org/officeDocument/2006/relationships/slide" Target="slides/slide5.xml"/><Relationship Id="rId54" Type="http://schemas.openxmlformats.org/officeDocument/2006/relationships/slide" Target="slides/slide49.xml"/><Relationship Id="rId13" Type="http://schemas.openxmlformats.org/officeDocument/2006/relationships/slide" Target="slides/slide8.xml"/><Relationship Id="rId57" Type="http://schemas.openxmlformats.org/officeDocument/2006/relationships/slide" Target="slides/slide52.xml"/><Relationship Id="rId12" Type="http://schemas.openxmlformats.org/officeDocument/2006/relationships/slide" Target="slides/slide7.xml"/><Relationship Id="rId56" Type="http://schemas.openxmlformats.org/officeDocument/2006/relationships/slide" Target="slides/slide51.xml"/><Relationship Id="rId15" Type="http://schemas.openxmlformats.org/officeDocument/2006/relationships/slide" Target="slides/slide10.xml"/><Relationship Id="rId59" Type="http://schemas.openxmlformats.org/officeDocument/2006/relationships/slide" Target="slides/slide54.xml"/><Relationship Id="rId14" Type="http://schemas.openxmlformats.org/officeDocument/2006/relationships/slide" Target="slides/slide9.xml"/><Relationship Id="rId58" Type="http://schemas.openxmlformats.org/officeDocument/2006/relationships/slide" Target="slides/slide53.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t" bIns="91425" lIns="91425" rIns="91425" tIns="91425"/>
          <a:lstStyle>
            <a:lvl1pPr indent="0" lvl="0" marL="0" marR="0" rtl="0" algn="r">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200" u="none" cap="none" strike="noStrike">
                <a:solidFill>
                  <a:schemeClr val="dk1"/>
                </a:solidFill>
                <a:latin typeface="Calibri"/>
                <a:ea typeface="Calibri"/>
                <a:cs typeface="Calibri"/>
                <a:sym typeface="Calibri"/>
              </a:defRPr>
            </a:lvl2pPr>
            <a:lvl3pPr indent="0" lvl="2" marL="914400" marR="0" rtl="0" algn="l">
              <a:spcBef>
                <a:spcPts val="0"/>
              </a:spcBef>
              <a:buNone/>
              <a:defRPr b="0" i="0" sz="1200" u="none" cap="none" strike="noStrike">
                <a:solidFill>
                  <a:schemeClr val="dk1"/>
                </a:solidFill>
                <a:latin typeface="Calibri"/>
                <a:ea typeface="Calibri"/>
                <a:cs typeface="Calibri"/>
                <a:sym typeface="Calibri"/>
              </a:defRPr>
            </a:lvl3pPr>
            <a:lvl4pPr indent="0" lvl="3" marL="1371600" marR="0" rtl="0" algn="l">
              <a:spcBef>
                <a:spcPts val="0"/>
              </a:spcBef>
              <a:buNone/>
              <a:defRPr b="0" i="0" sz="1200" u="none" cap="none" strike="noStrike">
                <a:solidFill>
                  <a:schemeClr val="dk1"/>
                </a:solidFill>
                <a:latin typeface="Calibri"/>
                <a:ea typeface="Calibri"/>
                <a:cs typeface="Calibri"/>
                <a:sym typeface="Calibri"/>
              </a:defRPr>
            </a:lvl4pPr>
            <a:lvl5pPr indent="0" lvl="4" marL="1828800" marR="0" rtl="0" algn="l">
              <a:spcBef>
                <a:spcPts val="0"/>
              </a:spcBef>
              <a:buNone/>
              <a:defRPr b="0" i="0" sz="1200" u="none" cap="none" strike="noStrike">
                <a:solidFill>
                  <a:schemeClr val="dk1"/>
                </a:solidFill>
                <a:latin typeface="Calibri"/>
                <a:ea typeface="Calibri"/>
                <a:cs typeface="Calibri"/>
                <a:sym typeface="Calibri"/>
              </a:defRPr>
            </a:lvl5pPr>
            <a:lvl6pPr indent="0" lvl="5" marL="2286000" marR="0" rtl="0" algn="l">
              <a:spcBef>
                <a:spcPts val="0"/>
              </a:spcBef>
              <a:buNone/>
              <a:defRPr b="0" i="0" sz="1200" u="none" cap="none" strike="noStrike">
                <a:solidFill>
                  <a:schemeClr val="dk1"/>
                </a:solidFill>
                <a:latin typeface="Calibri"/>
                <a:ea typeface="Calibri"/>
                <a:cs typeface="Calibri"/>
                <a:sym typeface="Calibri"/>
              </a:defRPr>
            </a:lvl6pPr>
            <a:lvl7pPr indent="0" lvl="6" marL="2743200" marR="0" rtl="0" algn="l">
              <a:spcBef>
                <a:spcPts val="0"/>
              </a:spcBef>
              <a:buNone/>
              <a:defRPr b="0" i="0" sz="1200" u="none" cap="none" strike="noStrike">
                <a:solidFill>
                  <a:schemeClr val="dk1"/>
                </a:solidFill>
                <a:latin typeface="Calibri"/>
                <a:ea typeface="Calibri"/>
                <a:cs typeface="Calibri"/>
                <a:sym typeface="Calibri"/>
              </a:defRPr>
            </a:lvl7pPr>
            <a:lvl8pPr indent="0" lvl="7" marL="3200400" marR="0" rtl="0" algn="l">
              <a:spcBef>
                <a:spcPts val="0"/>
              </a:spcBef>
              <a:buNone/>
              <a:defRPr b="0" i="0" sz="1200" u="none" cap="none" strike="noStrike">
                <a:solidFill>
                  <a:schemeClr val="dk1"/>
                </a:solidFill>
                <a:latin typeface="Calibri"/>
                <a:ea typeface="Calibri"/>
                <a:cs typeface="Calibri"/>
                <a:sym typeface="Calibri"/>
              </a:defRPr>
            </a:lvl8pPr>
            <a:lvl9pPr indent="0" lvl="8" marL="3657600" marR="0" rtl="0" algn="l">
              <a:spcBef>
                <a:spcPts val="0"/>
              </a:spcBef>
              <a:buNone/>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799" cy="457200"/>
          </a:xfrm>
          <a:prstGeom prst="rect">
            <a:avLst/>
          </a:prstGeom>
          <a:noFill/>
          <a:ln>
            <a:noFill/>
          </a:ln>
        </p:spPr>
        <p:txBody>
          <a:bodyPr anchorCtr="0" anchor="b" bIns="91425" lIns="91425" rIns="91425"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5" name="Shape 65"/>
        <p:cNvGrpSpPr/>
        <p:nvPr/>
      </p:nvGrpSpPr>
      <p:grpSpPr>
        <a:xfrm>
          <a:off x="0" y="0"/>
          <a:ext cx="0" cy="0"/>
          <a:chOff x="0" y="0"/>
          <a:chExt cx="0" cy="0"/>
        </a:xfrm>
      </p:grpSpPr>
      <p:sp>
        <p:nvSpPr>
          <p:cNvPr id="66" name="Shape 6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67" name="Shape 6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8" name="Shape 128"/>
        <p:cNvGrpSpPr/>
        <p:nvPr/>
      </p:nvGrpSpPr>
      <p:grpSpPr>
        <a:xfrm>
          <a:off x="0" y="0"/>
          <a:ext cx="0" cy="0"/>
          <a:chOff x="0" y="0"/>
          <a:chExt cx="0" cy="0"/>
        </a:xfrm>
      </p:grpSpPr>
      <p:sp>
        <p:nvSpPr>
          <p:cNvPr id="129" name="Shape 1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30" name="Shape 13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
        <p:nvSpPr>
          <p:cNvPr id="131" name="Shape 131"/>
          <p:cNvSpPr txBox="1"/>
          <p:nvPr>
            <p:ph idx="12" type="sldNum"/>
          </p:nvPr>
        </p:nvSpPr>
        <p:spPr>
          <a:xfrm>
            <a:off x="3884612" y="8685213"/>
            <a:ext cx="2971800" cy="4572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5" name="Shape 135"/>
        <p:cNvGrpSpPr/>
        <p:nvPr/>
      </p:nvGrpSpPr>
      <p:grpSpPr>
        <a:xfrm>
          <a:off x="0" y="0"/>
          <a:ext cx="0" cy="0"/>
          <a:chOff x="0" y="0"/>
          <a:chExt cx="0" cy="0"/>
        </a:xfrm>
      </p:grpSpPr>
      <p:sp>
        <p:nvSpPr>
          <p:cNvPr id="136" name="Shape 13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37" name="Shape 13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
        <p:nvSpPr>
          <p:cNvPr id="138" name="Shape 138"/>
          <p:cNvSpPr txBox="1"/>
          <p:nvPr>
            <p:ph idx="12" type="sldNum"/>
          </p:nvPr>
        </p:nvSpPr>
        <p:spPr>
          <a:xfrm>
            <a:off x="3884612" y="8685213"/>
            <a:ext cx="2971800" cy="4572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2" name="Shape 142"/>
        <p:cNvGrpSpPr/>
        <p:nvPr/>
      </p:nvGrpSpPr>
      <p:grpSpPr>
        <a:xfrm>
          <a:off x="0" y="0"/>
          <a:ext cx="0" cy="0"/>
          <a:chOff x="0" y="0"/>
          <a:chExt cx="0" cy="0"/>
        </a:xfrm>
      </p:grpSpPr>
      <p:sp>
        <p:nvSpPr>
          <p:cNvPr id="143" name="Shape 14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44" name="Shape 14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9" name="Shape 149"/>
        <p:cNvGrpSpPr/>
        <p:nvPr/>
      </p:nvGrpSpPr>
      <p:grpSpPr>
        <a:xfrm>
          <a:off x="0" y="0"/>
          <a:ext cx="0" cy="0"/>
          <a:chOff x="0" y="0"/>
          <a:chExt cx="0" cy="0"/>
        </a:xfrm>
      </p:grpSpPr>
      <p:sp>
        <p:nvSpPr>
          <p:cNvPr id="150" name="Shape 15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51" name="Shape 15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6" name="Shape 156"/>
        <p:cNvGrpSpPr/>
        <p:nvPr/>
      </p:nvGrpSpPr>
      <p:grpSpPr>
        <a:xfrm>
          <a:off x="0" y="0"/>
          <a:ext cx="0" cy="0"/>
          <a:chOff x="0" y="0"/>
          <a:chExt cx="0" cy="0"/>
        </a:xfrm>
      </p:grpSpPr>
      <p:sp>
        <p:nvSpPr>
          <p:cNvPr id="157" name="Shape 15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58" name="Shape 15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3" name="Shape 163"/>
        <p:cNvGrpSpPr/>
        <p:nvPr/>
      </p:nvGrpSpPr>
      <p:grpSpPr>
        <a:xfrm>
          <a:off x="0" y="0"/>
          <a:ext cx="0" cy="0"/>
          <a:chOff x="0" y="0"/>
          <a:chExt cx="0" cy="0"/>
        </a:xfrm>
      </p:grpSpPr>
      <p:sp>
        <p:nvSpPr>
          <p:cNvPr id="164" name="Shape 16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65" name="Shape 16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0" name="Shape 170"/>
        <p:cNvGrpSpPr/>
        <p:nvPr/>
      </p:nvGrpSpPr>
      <p:grpSpPr>
        <a:xfrm>
          <a:off x="0" y="0"/>
          <a:ext cx="0" cy="0"/>
          <a:chOff x="0" y="0"/>
          <a:chExt cx="0" cy="0"/>
        </a:xfrm>
      </p:grpSpPr>
      <p:sp>
        <p:nvSpPr>
          <p:cNvPr id="171" name="Shape 17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72" name="Shape 17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7" name="Shape 177"/>
        <p:cNvGrpSpPr/>
        <p:nvPr/>
      </p:nvGrpSpPr>
      <p:grpSpPr>
        <a:xfrm>
          <a:off x="0" y="0"/>
          <a:ext cx="0" cy="0"/>
          <a:chOff x="0" y="0"/>
          <a:chExt cx="0" cy="0"/>
        </a:xfrm>
      </p:grpSpPr>
      <p:sp>
        <p:nvSpPr>
          <p:cNvPr id="178" name="Shape 17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79" name="Shape 17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4" name="Shape 184"/>
        <p:cNvGrpSpPr/>
        <p:nvPr/>
      </p:nvGrpSpPr>
      <p:grpSpPr>
        <a:xfrm>
          <a:off x="0" y="0"/>
          <a:ext cx="0" cy="0"/>
          <a:chOff x="0" y="0"/>
          <a:chExt cx="0" cy="0"/>
        </a:xfrm>
      </p:grpSpPr>
      <p:sp>
        <p:nvSpPr>
          <p:cNvPr id="185" name="Shape 18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86" name="Shape 18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1" name="Shape 191"/>
        <p:cNvGrpSpPr/>
        <p:nvPr/>
      </p:nvGrpSpPr>
      <p:grpSpPr>
        <a:xfrm>
          <a:off x="0" y="0"/>
          <a:ext cx="0" cy="0"/>
          <a:chOff x="0" y="0"/>
          <a:chExt cx="0" cy="0"/>
        </a:xfrm>
      </p:grpSpPr>
      <p:sp>
        <p:nvSpPr>
          <p:cNvPr id="192" name="Shape 19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93" name="Shape 19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1" name="Shape 71"/>
        <p:cNvGrpSpPr/>
        <p:nvPr/>
      </p:nvGrpSpPr>
      <p:grpSpPr>
        <a:xfrm>
          <a:off x="0" y="0"/>
          <a:ext cx="0" cy="0"/>
          <a:chOff x="0" y="0"/>
          <a:chExt cx="0" cy="0"/>
        </a:xfrm>
      </p:grpSpPr>
      <p:sp>
        <p:nvSpPr>
          <p:cNvPr id="72" name="Shape 7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73" name="Shape 7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
        <p:nvSpPr>
          <p:cNvPr id="74" name="Shape 74"/>
          <p:cNvSpPr txBox="1"/>
          <p:nvPr>
            <p:ph idx="12" type="sldNum"/>
          </p:nvPr>
        </p:nvSpPr>
        <p:spPr>
          <a:xfrm>
            <a:off x="3884612" y="8685213"/>
            <a:ext cx="2971800" cy="4572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8" name="Shape 198"/>
        <p:cNvGrpSpPr/>
        <p:nvPr/>
      </p:nvGrpSpPr>
      <p:grpSpPr>
        <a:xfrm>
          <a:off x="0" y="0"/>
          <a:ext cx="0" cy="0"/>
          <a:chOff x="0" y="0"/>
          <a:chExt cx="0" cy="0"/>
        </a:xfrm>
      </p:grpSpPr>
      <p:sp>
        <p:nvSpPr>
          <p:cNvPr id="199" name="Shape 19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00" name="Shape 2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5" name="Shape 205"/>
        <p:cNvGrpSpPr/>
        <p:nvPr/>
      </p:nvGrpSpPr>
      <p:grpSpPr>
        <a:xfrm>
          <a:off x="0" y="0"/>
          <a:ext cx="0" cy="0"/>
          <a:chOff x="0" y="0"/>
          <a:chExt cx="0" cy="0"/>
        </a:xfrm>
      </p:grpSpPr>
      <p:sp>
        <p:nvSpPr>
          <p:cNvPr id="206" name="Shape 20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07" name="Shape 20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2" name="Shape 212"/>
        <p:cNvGrpSpPr/>
        <p:nvPr/>
      </p:nvGrpSpPr>
      <p:grpSpPr>
        <a:xfrm>
          <a:off x="0" y="0"/>
          <a:ext cx="0" cy="0"/>
          <a:chOff x="0" y="0"/>
          <a:chExt cx="0" cy="0"/>
        </a:xfrm>
      </p:grpSpPr>
      <p:sp>
        <p:nvSpPr>
          <p:cNvPr id="213" name="Shape 21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14" name="Shape 21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9" name="Shape 219"/>
        <p:cNvGrpSpPr/>
        <p:nvPr/>
      </p:nvGrpSpPr>
      <p:grpSpPr>
        <a:xfrm>
          <a:off x="0" y="0"/>
          <a:ext cx="0" cy="0"/>
          <a:chOff x="0" y="0"/>
          <a:chExt cx="0" cy="0"/>
        </a:xfrm>
      </p:grpSpPr>
      <p:sp>
        <p:nvSpPr>
          <p:cNvPr id="220" name="Shape 22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21" name="Shape 22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6" name="Shape 226"/>
        <p:cNvGrpSpPr/>
        <p:nvPr/>
      </p:nvGrpSpPr>
      <p:grpSpPr>
        <a:xfrm>
          <a:off x="0" y="0"/>
          <a:ext cx="0" cy="0"/>
          <a:chOff x="0" y="0"/>
          <a:chExt cx="0" cy="0"/>
        </a:xfrm>
      </p:grpSpPr>
      <p:sp>
        <p:nvSpPr>
          <p:cNvPr id="227" name="Shape 22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28" name="Shape 22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3" name="Shape 233"/>
        <p:cNvGrpSpPr/>
        <p:nvPr/>
      </p:nvGrpSpPr>
      <p:grpSpPr>
        <a:xfrm>
          <a:off x="0" y="0"/>
          <a:ext cx="0" cy="0"/>
          <a:chOff x="0" y="0"/>
          <a:chExt cx="0" cy="0"/>
        </a:xfrm>
      </p:grpSpPr>
      <p:sp>
        <p:nvSpPr>
          <p:cNvPr id="234" name="Shape 23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35" name="Shape 23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0" name="Shape 240"/>
        <p:cNvGrpSpPr/>
        <p:nvPr/>
      </p:nvGrpSpPr>
      <p:grpSpPr>
        <a:xfrm>
          <a:off x="0" y="0"/>
          <a:ext cx="0" cy="0"/>
          <a:chOff x="0" y="0"/>
          <a:chExt cx="0" cy="0"/>
        </a:xfrm>
      </p:grpSpPr>
      <p:sp>
        <p:nvSpPr>
          <p:cNvPr id="241" name="Shape 24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42" name="Shape 24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6" name="Shape 246"/>
        <p:cNvGrpSpPr/>
        <p:nvPr/>
      </p:nvGrpSpPr>
      <p:grpSpPr>
        <a:xfrm>
          <a:off x="0" y="0"/>
          <a:ext cx="0" cy="0"/>
          <a:chOff x="0" y="0"/>
          <a:chExt cx="0" cy="0"/>
        </a:xfrm>
      </p:grpSpPr>
      <p:sp>
        <p:nvSpPr>
          <p:cNvPr id="247" name="Shape 24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48" name="Shape 24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2" name="Shape 252"/>
        <p:cNvGrpSpPr/>
        <p:nvPr/>
      </p:nvGrpSpPr>
      <p:grpSpPr>
        <a:xfrm>
          <a:off x="0" y="0"/>
          <a:ext cx="0" cy="0"/>
          <a:chOff x="0" y="0"/>
          <a:chExt cx="0" cy="0"/>
        </a:xfrm>
      </p:grpSpPr>
      <p:sp>
        <p:nvSpPr>
          <p:cNvPr id="253" name="Shape 25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54" name="Shape 25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9" name="Shape 259"/>
        <p:cNvGrpSpPr/>
        <p:nvPr/>
      </p:nvGrpSpPr>
      <p:grpSpPr>
        <a:xfrm>
          <a:off x="0" y="0"/>
          <a:ext cx="0" cy="0"/>
          <a:chOff x="0" y="0"/>
          <a:chExt cx="0" cy="0"/>
        </a:xfrm>
      </p:grpSpPr>
      <p:sp>
        <p:nvSpPr>
          <p:cNvPr id="260" name="Shape 26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261" name="Shape 26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
        <p:nvSpPr>
          <p:cNvPr id="262" name="Shape 262"/>
          <p:cNvSpPr txBox="1"/>
          <p:nvPr>
            <p:ph idx="12" type="sldNum"/>
          </p:nvPr>
        </p:nvSpPr>
        <p:spPr>
          <a:xfrm>
            <a:off x="3884612" y="8685213"/>
            <a:ext cx="2971800" cy="4572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8" name="Shape 78"/>
        <p:cNvGrpSpPr/>
        <p:nvPr/>
      </p:nvGrpSpPr>
      <p:grpSpPr>
        <a:xfrm>
          <a:off x="0" y="0"/>
          <a:ext cx="0" cy="0"/>
          <a:chOff x="0" y="0"/>
          <a:chExt cx="0" cy="0"/>
        </a:xfrm>
      </p:grpSpPr>
      <p:sp>
        <p:nvSpPr>
          <p:cNvPr id="79" name="Shape 7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80" name="Shape 8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
        <p:nvSpPr>
          <p:cNvPr id="81" name="Shape 81"/>
          <p:cNvSpPr txBox="1"/>
          <p:nvPr>
            <p:ph idx="12" type="sldNum"/>
          </p:nvPr>
        </p:nvSpPr>
        <p:spPr>
          <a:xfrm>
            <a:off x="3884612" y="8685213"/>
            <a:ext cx="2971800" cy="4572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8" name="Shape 268"/>
        <p:cNvGrpSpPr/>
        <p:nvPr/>
      </p:nvGrpSpPr>
      <p:grpSpPr>
        <a:xfrm>
          <a:off x="0" y="0"/>
          <a:ext cx="0" cy="0"/>
          <a:chOff x="0" y="0"/>
          <a:chExt cx="0" cy="0"/>
        </a:xfrm>
      </p:grpSpPr>
      <p:sp>
        <p:nvSpPr>
          <p:cNvPr id="269" name="Shape 26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270" name="Shape 27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
        <p:nvSpPr>
          <p:cNvPr id="271" name="Shape 271"/>
          <p:cNvSpPr txBox="1"/>
          <p:nvPr>
            <p:ph idx="12" type="sldNum"/>
          </p:nvPr>
        </p:nvSpPr>
        <p:spPr>
          <a:xfrm>
            <a:off x="3884612" y="8685213"/>
            <a:ext cx="2971800" cy="4572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5" name="Shape 275"/>
        <p:cNvGrpSpPr/>
        <p:nvPr/>
      </p:nvGrpSpPr>
      <p:grpSpPr>
        <a:xfrm>
          <a:off x="0" y="0"/>
          <a:ext cx="0" cy="0"/>
          <a:chOff x="0" y="0"/>
          <a:chExt cx="0" cy="0"/>
        </a:xfrm>
      </p:grpSpPr>
      <p:sp>
        <p:nvSpPr>
          <p:cNvPr id="276" name="Shape 27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277" name="Shape 27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
        <p:nvSpPr>
          <p:cNvPr id="278" name="Shape 278"/>
          <p:cNvSpPr txBox="1"/>
          <p:nvPr>
            <p:ph idx="12" type="sldNum"/>
          </p:nvPr>
        </p:nvSpPr>
        <p:spPr>
          <a:xfrm>
            <a:off x="3884612" y="8685213"/>
            <a:ext cx="2971800" cy="4572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2" name="Shape 282"/>
        <p:cNvGrpSpPr/>
        <p:nvPr/>
      </p:nvGrpSpPr>
      <p:grpSpPr>
        <a:xfrm>
          <a:off x="0" y="0"/>
          <a:ext cx="0" cy="0"/>
          <a:chOff x="0" y="0"/>
          <a:chExt cx="0" cy="0"/>
        </a:xfrm>
      </p:grpSpPr>
      <p:sp>
        <p:nvSpPr>
          <p:cNvPr id="283" name="Shape 28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284" name="Shape 28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
        <p:nvSpPr>
          <p:cNvPr id="285" name="Shape 285"/>
          <p:cNvSpPr txBox="1"/>
          <p:nvPr>
            <p:ph idx="12" type="sldNum"/>
          </p:nvPr>
        </p:nvSpPr>
        <p:spPr>
          <a:xfrm>
            <a:off x="3884612" y="8685213"/>
            <a:ext cx="2971800" cy="4572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0" name="Shape 290"/>
        <p:cNvGrpSpPr/>
        <p:nvPr/>
      </p:nvGrpSpPr>
      <p:grpSpPr>
        <a:xfrm>
          <a:off x="0" y="0"/>
          <a:ext cx="0" cy="0"/>
          <a:chOff x="0" y="0"/>
          <a:chExt cx="0" cy="0"/>
        </a:xfrm>
      </p:grpSpPr>
      <p:sp>
        <p:nvSpPr>
          <p:cNvPr id="291" name="Shape 29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92" name="Shape 2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7" name="Shape 297"/>
        <p:cNvGrpSpPr/>
        <p:nvPr/>
      </p:nvGrpSpPr>
      <p:grpSpPr>
        <a:xfrm>
          <a:off x="0" y="0"/>
          <a:ext cx="0" cy="0"/>
          <a:chOff x="0" y="0"/>
          <a:chExt cx="0" cy="0"/>
        </a:xfrm>
      </p:grpSpPr>
      <p:sp>
        <p:nvSpPr>
          <p:cNvPr id="298" name="Shape 29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99" name="Shape 29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3" name="Shape 303"/>
        <p:cNvGrpSpPr/>
        <p:nvPr/>
      </p:nvGrpSpPr>
      <p:grpSpPr>
        <a:xfrm>
          <a:off x="0" y="0"/>
          <a:ext cx="0" cy="0"/>
          <a:chOff x="0" y="0"/>
          <a:chExt cx="0" cy="0"/>
        </a:xfrm>
      </p:grpSpPr>
      <p:sp>
        <p:nvSpPr>
          <p:cNvPr id="304" name="Shape 30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05" name="Shape 30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0" name="Shape 310"/>
        <p:cNvGrpSpPr/>
        <p:nvPr/>
      </p:nvGrpSpPr>
      <p:grpSpPr>
        <a:xfrm>
          <a:off x="0" y="0"/>
          <a:ext cx="0" cy="0"/>
          <a:chOff x="0" y="0"/>
          <a:chExt cx="0" cy="0"/>
        </a:xfrm>
      </p:grpSpPr>
      <p:sp>
        <p:nvSpPr>
          <p:cNvPr id="311" name="Shape 31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12" name="Shape 31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6" name="Shape 316"/>
        <p:cNvGrpSpPr/>
        <p:nvPr/>
      </p:nvGrpSpPr>
      <p:grpSpPr>
        <a:xfrm>
          <a:off x="0" y="0"/>
          <a:ext cx="0" cy="0"/>
          <a:chOff x="0" y="0"/>
          <a:chExt cx="0" cy="0"/>
        </a:xfrm>
      </p:grpSpPr>
      <p:sp>
        <p:nvSpPr>
          <p:cNvPr id="317" name="Shape 31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18" name="Shape 31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2" name="Shape 322"/>
        <p:cNvGrpSpPr/>
        <p:nvPr/>
      </p:nvGrpSpPr>
      <p:grpSpPr>
        <a:xfrm>
          <a:off x="0" y="0"/>
          <a:ext cx="0" cy="0"/>
          <a:chOff x="0" y="0"/>
          <a:chExt cx="0" cy="0"/>
        </a:xfrm>
      </p:grpSpPr>
      <p:sp>
        <p:nvSpPr>
          <p:cNvPr id="323" name="Shape 32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24" name="Shape 32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8" name="Shape 328"/>
        <p:cNvGrpSpPr/>
        <p:nvPr/>
      </p:nvGrpSpPr>
      <p:grpSpPr>
        <a:xfrm>
          <a:off x="0" y="0"/>
          <a:ext cx="0" cy="0"/>
          <a:chOff x="0" y="0"/>
          <a:chExt cx="0" cy="0"/>
        </a:xfrm>
      </p:grpSpPr>
      <p:sp>
        <p:nvSpPr>
          <p:cNvPr id="329" name="Shape 32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30" name="Shape 33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5" name="Shape 85"/>
        <p:cNvGrpSpPr/>
        <p:nvPr/>
      </p:nvGrpSpPr>
      <p:grpSpPr>
        <a:xfrm>
          <a:off x="0" y="0"/>
          <a:ext cx="0" cy="0"/>
          <a:chOff x="0" y="0"/>
          <a:chExt cx="0" cy="0"/>
        </a:xfrm>
      </p:grpSpPr>
      <p:sp>
        <p:nvSpPr>
          <p:cNvPr id="86" name="Shape 8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87" name="Shape 8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
        <p:nvSpPr>
          <p:cNvPr id="88" name="Shape 88"/>
          <p:cNvSpPr txBox="1"/>
          <p:nvPr>
            <p:ph idx="12" type="sldNum"/>
          </p:nvPr>
        </p:nvSpPr>
        <p:spPr>
          <a:xfrm>
            <a:off x="3884612" y="8685213"/>
            <a:ext cx="2971800" cy="4572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5" name="Shape 335"/>
        <p:cNvGrpSpPr/>
        <p:nvPr/>
      </p:nvGrpSpPr>
      <p:grpSpPr>
        <a:xfrm>
          <a:off x="0" y="0"/>
          <a:ext cx="0" cy="0"/>
          <a:chOff x="0" y="0"/>
          <a:chExt cx="0" cy="0"/>
        </a:xfrm>
      </p:grpSpPr>
      <p:sp>
        <p:nvSpPr>
          <p:cNvPr id="336" name="Shape 33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37" name="Shape 33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42" name="Shape 342"/>
        <p:cNvGrpSpPr/>
        <p:nvPr/>
      </p:nvGrpSpPr>
      <p:grpSpPr>
        <a:xfrm>
          <a:off x="0" y="0"/>
          <a:ext cx="0" cy="0"/>
          <a:chOff x="0" y="0"/>
          <a:chExt cx="0" cy="0"/>
        </a:xfrm>
      </p:grpSpPr>
      <p:sp>
        <p:nvSpPr>
          <p:cNvPr id="343" name="Shape 34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44" name="Shape 34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49" name="Shape 349"/>
        <p:cNvGrpSpPr/>
        <p:nvPr/>
      </p:nvGrpSpPr>
      <p:grpSpPr>
        <a:xfrm>
          <a:off x="0" y="0"/>
          <a:ext cx="0" cy="0"/>
          <a:chOff x="0" y="0"/>
          <a:chExt cx="0" cy="0"/>
        </a:xfrm>
      </p:grpSpPr>
      <p:sp>
        <p:nvSpPr>
          <p:cNvPr id="350" name="Shape 35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51" name="Shape 35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56" name="Shape 356"/>
        <p:cNvGrpSpPr/>
        <p:nvPr/>
      </p:nvGrpSpPr>
      <p:grpSpPr>
        <a:xfrm>
          <a:off x="0" y="0"/>
          <a:ext cx="0" cy="0"/>
          <a:chOff x="0" y="0"/>
          <a:chExt cx="0" cy="0"/>
        </a:xfrm>
      </p:grpSpPr>
      <p:sp>
        <p:nvSpPr>
          <p:cNvPr id="357" name="Shape 35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58" name="Shape 35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3" name="Shape 363"/>
        <p:cNvGrpSpPr/>
        <p:nvPr/>
      </p:nvGrpSpPr>
      <p:grpSpPr>
        <a:xfrm>
          <a:off x="0" y="0"/>
          <a:ext cx="0" cy="0"/>
          <a:chOff x="0" y="0"/>
          <a:chExt cx="0" cy="0"/>
        </a:xfrm>
      </p:grpSpPr>
      <p:sp>
        <p:nvSpPr>
          <p:cNvPr id="364" name="Shape 36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65" name="Shape 36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0" name="Shape 370"/>
        <p:cNvGrpSpPr/>
        <p:nvPr/>
      </p:nvGrpSpPr>
      <p:grpSpPr>
        <a:xfrm>
          <a:off x="0" y="0"/>
          <a:ext cx="0" cy="0"/>
          <a:chOff x="0" y="0"/>
          <a:chExt cx="0" cy="0"/>
        </a:xfrm>
      </p:grpSpPr>
      <p:sp>
        <p:nvSpPr>
          <p:cNvPr id="371" name="Shape 37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72" name="Shape 37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7" name="Shape 377"/>
        <p:cNvGrpSpPr/>
        <p:nvPr/>
      </p:nvGrpSpPr>
      <p:grpSpPr>
        <a:xfrm>
          <a:off x="0" y="0"/>
          <a:ext cx="0" cy="0"/>
          <a:chOff x="0" y="0"/>
          <a:chExt cx="0" cy="0"/>
        </a:xfrm>
      </p:grpSpPr>
      <p:sp>
        <p:nvSpPr>
          <p:cNvPr id="378" name="Shape 37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79" name="Shape 37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84" name="Shape 384"/>
        <p:cNvGrpSpPr/>
        <p:nvPr/>
      </p:nvGrpSpPr>
      <p:grpSpPr>
        <a:xfrm>
          <a:off x="0" y="0"/>
          <a:ext cx="0" cy="0"/>
          <a:chOff x="0" y="0"/>
          <a:chExt cx="0" cy="0"/>
        </a:xfrm>
      </p:grpSpPr>
      <p:sp>
        <p:nvSpPr>
          <p:cNvPr id="385" name="Shape 38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86" name="Shape 38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91" name="Shape 391"/>
        <p:cNvGrpSpPr/>
        <p:nvPr/>
      </p:nvGrpSpPr>
      <p:grpSpPr>
        <a:xfrm>
          <a:off x="0" y="0"/>
          <a:ext cx="0" cy="0"/>
          <a:chOff x="0" y="0"/>
          <a:chExt cx="0" cy="0"/>
        </a:xfrm>
      </p:grpSpPr>
      <p:sp>
        <p:nvSpPr>
          <p:cNvPr id="392" name="Shape 39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93" name="Shape 39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98" name="Shape 398"/>
        <p:cNvGrpSpPr/>
        <p:nvPr/>
      </p:nvGrpSpPr>
      <p:grpSpPr>
        <a:xfrm>
          <a:off x="0" y="0"/>
          <a:ext cx="0" cy="0"/>
          <a:chOff x="0" y="0"/>
          <a:chExt cx="0" cy="0"/>
        </a:xfrm>
      </p:grpSpPr>
      <p:sp>
        <p:nvSpPr>
          <p:cNvPr id="399" name="Shape 39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00" name="Shape 4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2" name="Shape 92"/>
        <p:cNvGrpSpPr/>
        <p:nvPr/>
      </p:nvGrpSpPr>
      <p:grpSpPr>
        <a:xfrm>
          <a:off x="0" y="0"/>
          <a:ext cx="0" cy="0"/>
          <a:chOff x="0" y="0"/>
          <a:chExt cx="0" cy="0"/>
        </a:xfrm>
      </p:grpSpPr>
      <p:sp>
        <p:nvSpPr>
          <p:cNvPr id="93" name="Shape 9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94" name="Shape 9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
        <p:nvSpPr>
          <p:cNvPr id="95" name="Shape 95"/>
          <p:cNvSpPr txBox="1"/>
          <p:nvPr>
            <p:ph idx="12" type="sldNum"/>
          </p:nvPr>
        </p:nvSpPr>
        <p:spPr>
          <a:xfrm>
            <a:off x="3884612" y="8685213"/>
            <a:ext cx="2971800" cy="4572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05" name="Shape 405"/>
        <p:cNvGrpSpPr/>
        <p:nvPr/>
      </p:nvGrpSpPr>
      <p:grpSpPr>
        <a:xfrm>
          <a:off x="0" y="0"/>
          <a:ext cx="0" cy="0"/>
          <a:chOff x="0" y="0"/>
          <a:chExt cx="0" cy="0"/>
        </a:xfrm>
      </p:grpSpPr>
      <p:sp>
        <p:nvSpPr>
          <p:cNvPr id="406" name="Shape 40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07" name="Shape 40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12" name="Shape 412"/>
        <p:cNvGrpSpPr/>
        <p:nvPr/>
      </p:nvGrpSpPr>
      <p:grpSpPr>
        <a:xfrm>
          <a:off x="0" y="0"/>
          <a:ext cx="0" cy="0"/>
          <a:chOff x="0" y="0"/>
          <a:chExt cx="0" cy="0"/>
        </a:xfrm>
      </p:grpSpPr>
      <p:sp>
        <p:nvSpPr>
          <p:cNvPr id="413" name="Shape 41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14" name="Shape 41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19" name="Shape 419"/>
        <p:cNvGrpSpPr/>
        <p:nvPr/>
      </p:nvGrpSpPr>
      <p:grpSpPr>
        <a:xfrm>
          <a:off x="0" y="0"/>
          <a:ext cx="0" cy="0"/>
          <a:chOff x="0" y="0"/>
          <a:chExt cx="0" cy="0"/>
        </a:xfrm>
      </p:grpSpPr>
      <p:sp>
        <p:nvSpPr>
          <p:cNvPr id="420" name="Shape 42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21" name="Shape 42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26" name="Shape 426"/>
        <p:cNvGrpSpPr/>
        <p:nvPr/>
      </p:nvGrpSpPr>
      <p:grpSpPr>
        <a:xfrm>
          <a:off x="0" y="0"/>
          <a:ext cx="0" cy="0"/>
          <a:chOff x="0" y="0"/>
          <a:chExt cx="0" cy="0"/>
        </a:xfrm>
      </p:grpSpPr>
      <p:sp>
        <p:nvSpPr>
          <p:cNvPr id="427" name="Shape 42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28" name="Shape 42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33" name="Shape 433"/>
        <p:cNvGrpSpPr/>
        <p:nvPr/>
      </p:nvGrpSpPr>
      <p:grpSpPr>
        <a:xfrm>
          <a:off x="0" y="0"/>
          <a:ext cx="0" cy="0"/>
          <a:chOff x="0" y="0"/>
          <a:chExt cx="0" cy="0"/>
        </a:xfrm>
      </p:grpSpPr>
      <p:sp>
        <p:nvSpPr>
          <p:cNvPr id="434" name="Shape 43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35" name="Shape 43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40" name="Shape 440"/>
        <p:cNvGrpSpPr/>
        <p:nvPr/>
      </p:nvGrpSpPr>
      <p:grpSpPr>
        <a:xfrm>
          <a:off x="0" y="0"/>
          <a:ext cx="0" cy="0"/>
          <a:chOff x="0" y="0"/>
          <a:chExt cx="0" cy="0"/>
        </a:xfrm>
      </p:grpSpPr>
      <p:sp>
        <p:nvSpPr>
          <p:cNvPr id="441" name="Shape 44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42" name="Shape 44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46" name="Shape 446"/>
        <p:cNvGrpSpPr/>
        <p:nvPr/>
      </p:nvGrpSpPr>
      <p:grpSpPr>
        <a:xfrm>
          <a:off x="0" y="0"/>
          <a:ext cx="0" cy="0"/>
          <a:chOff x="0" y="0"/>
          <a:chExt cx="0" cy="0"/>
        </a:xfrm>
      </p:grpSpPr>
      <p:sp>
        <p:nvSpPr>
          <p:cNvPr id="447" name="Shape 44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48" name="Shape 44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52" name="Shape 452"/>
        <p:cNvGrpSpPr/>
        <p:nvPr/>
      </p:nvGrpSpPr>
      <p:grpSpPr>
        <a:xfrm>
          <a:off x="0" y="0"/>
          <a:ext cx="0" cy="0"/>
          <a:chOff x="0" y="0"/>
          <a:chExt cx="0" cy="0"/>
        </a:xfrm>
      </p:grpSpPr>
      <p:sp>
        <p:nvSpPr>
          <p:cNvPr id="453" name="Shape 45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54" name="Shape 45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58" name="Shape 458"/>
        <p:cNvGrpSpPr/>
        <p:nvPr/>
      </p:nvGrpSpPr>
      <p:grpSpPr>
        <a:xfrm>
          <a:off x="0" y="0"/>
          <a:ext cx="0" cy="0"/>
          <a:chOff x="0" y="0"/>
          <a:chExt cx="0" cy="0"/>
        </a:xfrm>
      </p:grpSpPr>
      <p:sp>
        <p:nvSpPr>
          <p:cNvPr id="459" name="Shape 45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60" name="Shape 46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64" name="Shape 464"/>
        <p:cNvGrpSpPr/>
        <p:nvPr/>
      </p:nvGrpSpPr>
      <p:grpSpPr>
        <a:xfrm>
          <a:off x="0" y="0"/>
          <a:ext cx="0" cy="0"/>
          <a:chOff x="0" y="0"/>
          <a:chExt cx="0" cy="0"/>
        </a:xfrm>
      </p:grpSpPr>
      <p:sp>
        <p:nvSpPr>
          <p:cNvPr id="465" name="Shape 46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66" name="Shape 46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9" name="Shape 99"/>
        <p:cNvGrpSpPr/>
        <p:nvPr/>
      </p:nvGrpSpPr>
      <p:grpSpPr>
        <a:xfrm>
          <a:off x="0" y="0"/>
          <a:ext cx="0" cy="0"/>
          <a:chOff x="0" y="0"/>
          <a:chExt cx="0" cy="0"/>
        </a:xfrm>
      </p:grpSpPr>
      <p:sp>
        <p:nvSpPr>
          <p:cNvPr id="100" name="Shape 1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01" name="Shape 10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
        <p:nvSpPr>
          <p:cNvPr id="102" name="Shape 102"/>
          <p:cNvSpPr txBox="1"/>
          <p:nvPr>
            <p:ph idx="12" type="sldNum"/>
          </p:nvPr>
        </p:nvSpPr>
        <p:spPr>
          <a:xfrm>
            <a:off x="3884612" y="8685213"/>
            <a:ext cx="2971800" cy="4572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70" name="Shape 470"/>
        <p:cNvGrpSpPr/>
        <p:nvPr/>
      </p:nvGrpSpPr>
      <p:grpSpPr>
        <a:xfrm>
          <a:off x="0" y="0"/>
          <a:ext cx="0" cy="0"/>
          <a:chOff x="0" y="0"/>
          <a:chExt cx="0" cy="0"/>
        </a:xfrm>
      </p:grpSpPr>
      <p:sp>
        <p:nvSpPr>
          <p:cNvPr id="471" name="Shape 47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72" name="Shape 47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76" name="Shape 476"/>
        <p:cNvGrpSpPr/>
        <p:nvPr/>
      </p:nvGrpSpPr>
      <p:grpSpPr>
        <a:xfrm>
          <a:off x="0" y="0"/>
          <a:ext cx="0" cy="0"/>
          <a:chOff x="0" y="0"/>
          <a:chExt cx="0" cy="0"/>
        </a:xfrm>
      </p:grpSpPr>
      <p:sp>
        <p:nvSpPr>
          <p:cNvPr id="477" name="Shape 47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78" name="Shape 47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82" name="Shape 482"/>
        <p:cNvGrpSpPr/>
        <p:nvPr/>
      </p:nvGrpSpPr>
      <p:grpSpPr>
        <a:xfrm>
          <a:off x="0" y="0"/>
          <a:ext cx="0" cy="0"/>
          <a:chOff x="0" y="0"/>
          <a:chExt cx="0" cy="0"/>
        </a:xfrm>
      </p:grpSpPr>
      <p:sp>
        <p:nvSpPr>
          <p:cNvPr id="483" name="Shape 48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84" name="Shape 48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88" name="Shape 488"/>
        <p:cNvGrpSpPr/>
        <p:nvPr/>
      </p:nvGrpSpPr>
      <p:grpSpPr>
        <a:xfrm>
          <a:off x="0" y="0"/>
          <a:ext cx="0" cy="0"/>
          <a:chOff x="0" y="0"/>
          <a:chExt cx="0" cy="0"/>
        </a:xfrm>
      </p:grpSpPr>
      <p:sp>
        <p:nvSpPr>
          <p:cNvPr id="489" name="Shape 48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90" name="Shape 49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94" name="Shape 494"/>
        <p:cNvGrpSpPr/>
        <p:nvPr/>
      </p:nvGrpSpPr>
      <p:grpSpPr>
        <a:xfrm>
          <a:off x="0" y="0"/>
          <a:ext cx="0" cy="0"/>
          <a:chOff x="0" y="0"/>
          <a:chExt cx="0" cy="0"/>
        </a:xfrm>
      </p:grpSpPr>
      <p:sp>
        <p:nvSpPr>
          <p:cNvPr id="495" name="Shape 49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96" name="Shape 49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0" name="Shape 500"/>
        <p:cNvGrpSpPr/>
        <p:nvPr/>
      </p:nvGrpSpPr>
      <p:grpSpPr>
        <a:xfrm>
          <a:off x="0" y="0"/>
          <a:ext cx="0" cy="0"/>
          <a:chOff x="0" y="0"/>
          <a:chExt cx="0" cy="0"/>
        </a:xfrm>
      </p:grpSpPr>
      <p:sp>
        <p:nvSpPr>
          <p:cNvPr id="501" name="Shape 50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502" name="Shape 50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6" name="Shape 506"/>
        <p:cNvGrpSpPr/>
        <p:nvPr/>
      </p:nvGrpSpPr>
      <p:grpSpPr>
        <a:xfrm>
          <a:off x="0" y="0"/>
          <a:ext cx="0" cy="0"/>
          <a:chOff x="0" y="0"/>
          <a:chExt cx="0" cy="0"/>
        </a:xfrm>
      </p:grpSpPr>
      <p:sp>
        <p:nvSpPr>
          <p:cNvPr id="507" name="Shape 50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508" name="Shape 50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12" name="Shape 512"/>
        <p:cNvGrpSpPr/>
        <p:nvPr/>
      </p:nvGrpSpPr>
      <p:grpSpPr>
        <a:xfrm>
          <a:off x="0" y="0"/>
          <a:ext cx="0" cy="0"/>
          <a:chOff x="0" y="0"/>
          <a:chExt cx="0" cy="0"/>
        </a:xfrm>
      </p:grpSpPr>
      <p:sp>
        <p:nvSpPr>
          <p:cNvPr id="513" name="Shape 51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514" name="Shape 51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18" name="Shape 518"/>
        <p:cNvGrpSpPr/>
        <p:nvPr/>
      </p:nvGrpSpPr>
      <p:grpSpPr>
        <a:xfrm>
          <a:off x="0" y="0"/>
          <a:ext cx="0" cy="0"/>
          <a:chOff x="0" y="0"/>
          <a:chExt cx="0" cy="0"/>
        </a:xfrm>
      </p:grpSpPr>
      <p:sp>
        <p:nvSpPr>
          <p:cNvPr id="519" name="Shape 51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520" name="Shape 52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24" name="Shape 524"/>
        <p:cNvGrpSpPr/>
        <p:nvPr/>
      </p:nvGrpSpPr>
      <p:grpSpPr>
        <a:xfrm>
          <a:off x="0" y="0"/>
          <a:ext cx="0" cy="0"/>
          <a:chOff x="0" y="0"/>
          <a:chExt cx="0" cy="0"/>
        </a:xfrm>
      </p:grpSpPr>
      <p:sp>
        <p:nvSpPr>
          <p:cNvPr id="525" name="Shape 52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526" name="Shape 52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7" name="Shape 107"/>
        <p:cNvGrpSpPr/>
        <p:nvPr/>
      </p:nvGrpSpPr>
      <p:grpSpPr>
        <a:xfrm>
          <a:off x="0" y="0"/>
          <a:ext cx="0" cy="0"/>
          <a:chOff x="0" y="0"/>
          <a:chExt cx="0" cy="0"/>
        </a:xfrm>
      </p:grpSpPr>
      <p:sp>
        <p:nvSpPr>
          <p:cNvPr id="108" name="Shape 10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09" name="Shape 10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
        <p:nvSpPr>
          <p:cNvPr id="110" name="Shape 110"/>
          <p:cNvSpPr txBox="1"/>
          <p:nvPr>
            <p:ph idx="12" type="sldNum"/>
          </p:nvPr>
        </p:nvSpPr>
        <p:spPr>
          <a:xfrm>
            <a:off x="3884612" y="8685213"/>
            <a:ext cx="2971800" cy="4572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30" name="Shape 530"/>
        <p:cNvGrpSpPr/>
        <p:nvPr/>
      </p:nvGrpSpPr>
      <p:grpSpPr>
        <a:xfrm>
          <a:off x="0" y="0"/>
          <a:ext cx="0" cy="0"/>
          <a:chOff x="0" y="0"/>
          <a:chExt cx="0" cy="0"/>
        </a:xfrm>
      </p:grpSpPr>
      <p:sp>
        <p:nvSpPr>
          <p:cNvPr id="531" name="Shape 53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532" name="Shape 53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36" name="Shape 536"/>
        <p:cNvGrpSpPr/>
        <p:nvPr/>
      </p:nvGrpSpPr>
      <p:grpSpPr>
        <a:xfrm>
          <a:off x="0" y="0"/>
          <a:ext cx="0" cy="0"/>
          <a:chOff x="0" y="0"/>
          <a:chExt cx="0" cy="0"/>
        </a:xfrm>
      </p:grpSpPr>
      <p:sp>
        <p:nvSpPr>
          <p:cNvPr id="537" name="Shape 53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538" name="Shape 53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42" name="Shape 542"/>
        <p:cNvGrpSpPr/>
        <p:nvPr/>
      </p:nvGrpSpPr>
      <p:grpSpPr>
        <a:xfrm>
          <a:off x="0" y="0"/>
          <a:ext cx="0" cy="0"/>
          <a:chOff x="0" y="0"/>
          <a:chExt cx="0" cy="0"/>
        </a:xfrm>
      </p:grpSpPr>
      <p:sp>
        <p:nvSpPr>
          <p:cNvPr id="543" name="Shape 54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544" name="Shape 54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16" name="Shape 11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
        <p:nvSpPr>
          <p:cNvPr id="117" name="Shape 117"/>
          <p:cNvSpPr txBox="1"/>
          <p:nvPr>
            <p:ph idx="12" type="sldNum"/>
          </p:nvPr>
        </p:nvSpPr>
        <p:spPr>
          <a:xfrm>
            <a:off x="3884612" y="8685213"/>
            <a:ext cx="2971800" cy="4572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1" name="Shape 121"/>
        <p:cNvGrpSpPr/>
        <p:nvPr/>
      </p:nvGrpSpPr>
      <p:grpSpPr>
        <a:xfrm>
          <a:off x="0" y="0"/>
          <a:ext cx="0" cy="0"/>
          <a:chOff x="0" y="0"/>
          <a:chExt cx="0" cy="0"/>
        </a:xfrm>
      </p:grpSpPr>
      <p:sp>
        <p:nvSpPr>
          <p:cNvPr id="122" name="Shape 12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23" name="Shape 12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
        <p:nvSpPr>
          <p:cNvPr id="124" name="Shape 124"/>
          <p:cNvSpPr txBox="1"/>
          <p:nvPr>
            <p:ph idx="12" type="sldNum"/>
          </p:nvPr>
        </p:nvSpPr>
        <p:spPr>
          <a:xfrm>
            <a:off x="3884612" y="8685213"/>
            <a:ext cx="2971800" cy="4572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bg>
      <p:bgPr>
        <a:solidFill>
          <a:schemeClr val="dk1"/>
        </a:solidFill>
      </p:bgPr>
    </p:bg>
    <p:spTree>
      <p:nvGrpSpPr>
        <p:cNvPr id="13" name="Shape 13"/>
        <p:cNvGrpSpPr/>
        <p:nvPr/>
      </p:nvGrpSpPr>
      <p:grpSpPr>
        <a:xfrm>
          <a:off x="0" y="0"/>
          <a:ext cx="0" cy="0"/>
          <a:chOff x="0" y="0"/>
          <a:chExt cx="0" cy="0"/>
        </a:xfrm>
      </p:grpSpPr>
      <p:sp>
        <p:nvSpPr>
          <p:cNvPr id="14" name="Shape 14"/>
          <p:cNvSpPr/>
          <p:nvPr/>
        </p:nvSpPr>
        <p:spPr>
          <a:xfrm>
            <a:off x="0" y="133"/>
            <a:ext cx="9144000" cy="22824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cxnSp>
        <p:nvCxnSpPr>
          <p:cNvPr id="15" name="Shape 15"/>
          <p:cNvCxnSpPr/>
          <p:nvPr/>
        </p:nvCxnSpPr>
        <p:spPr>
          <a:xfrm>
            <a:off x="641934" y="4796666"/>
            <a:ext cx="390299" cy="0"/>
          </a:xfrm>
          <a:prstGeom prst="straightConnector1">
            <a:avLst/>
          </a:prstGeom>
          <a:noFill/>
          <a:ln cap="flat" cmpd="sng" w="28575">
            <a:solidFill>
              <a:schemeClr val="accent1"/>
            </a:solidFill>
            <a:prstDash val="solid"/>
            <a:round/>
            <a:headEnd len="med" w="med" type="none"/>
            <a:tailEnd len="med" w="med" type="none"/>
          </a:ln>
        </p:spPr>
      </p:cxnSp>
      <p:sp>
        <p:nvSpPr>
          <p:cNvPr id="16" name="Shape 16"/>
          <p:cNvSpPr txBox="1"/>
          <p:nvPr>
            <p:ph type="ctrTitle"/>
          </p:nvPr>
        </p:nvSpPr>
        <p:spPr>
          <a:xfrm>
            <a:off x="512700" y="2524400"/>
            <a:ext cx="8118600" cy="2030400"/>
          </a:xfrm>
          <a:prstGeom prst="rect">
            <a:avLst/>
          </a:prstGeom>
        </p:spPr>
        <p:txBody>
          <a:bodyPr anchorCtr="0" anchor="b" bIns="91425" lIns="91425" rIns="91425" tIns="91425"/>
          <a:lstStyle>
            <a:lvl1pPr lvl="0">
              <a:spcBef>
                <a:spcPts val="0"/>
              </a:spcBef>
              <a:buClr>
                <a:schemeClr val="accent1"/>
              </a:buClr>
              <a:buSzPct val="100000"/>
              <a:defRPr sz="4200">
                <a:solidFill>
                  <a:schemeClr val="accent1"/>
                </a:solidFill>
              </a:defRPr>
            </a:lvl1pPr>
            <a:lvl2pPr lvl="1">
              <a:spcBef>
                <a:spcPts val="0"/>
              </a:spcBef>
              <a:buClr>
                <a:schemeClr val="accent1"/>
              </a:buClr>
              <a:buSzPct val="100000"/>
              <a:defRPr sz="4200">
                <a:solidFill>
                  <a:schemeClr val="accent1"/>
                </a:solidFill>
              </a:defRPr>
            </a:lvl2pPr>
            <a:lvl3pPr lvl="2">
              <a:spcBef>
                <a:spcPts val="0"/>
              </a:spcBef>
              <a:buClr>
                <a:schemeClr val="accent1"/>
              </a:buClr>
              <a:buSzPct val="100000"/>
              <a:defRPr sz="4200">
                <a:solidFill>
                  <a:schemeClr val="accent1"/>
                </a:solidFill>
              </a:defRPr>
            </a:lvl3pPr>
            <a:lvl4pPr lvl="3">
              <a:spcBef>
                <a:spcPts val="0"/>
              </a:spcBef>
              <a:buClr>
                <a:schemeClr val="accent1"/>
              </a:buClr>
              <a:buSzPct val="100000"/>
              <a:defRPr sz="4200">
                <a:solidFill>
                  <a:schemeClr val="accent1"/>
                </a:solidFill>
              </a:defRPr>
            </a:lvl4pPr>
            <a:lvl5pPr lvl="4">
              <a:spcBef>
                <a:spcPts val="0"/>
              </a:spcBef>
              <a:buClr>
                <a:schemeClr val="accent1"/>
              </a:buClr>
              <a:buSzPct val="100000"/>
              <a:defRPr sz="4200">
                <a:solidFill>
                  <a:schemeClr val="accent1"/>
                </a:solidFill>
              </a:defRPr>
            </a:lvl5pPr>
            <a:lvl6pPr lvl="5">
              <a:spcBef>
                <a:spcPts val="0"/>
              </a:spcBef>
              <a:buClr>
                <a:schemeClr val="accent1"/>
              </a:buClr>
              <a:buSzPct val="100000"/>
              <a:defRPr sz="4200">
                <a:solidFill>
                  <a:schemeClr val="accent1"/>
                </a:solidFill>
              </a:defRPr>
            </a:lvl6pPr>
            <a:lvl7pPr lvl="6">
              <a:spcBef>
                <a:spcPts val="0"/>
              </a:spcBef>
              <a:buClr>
                <a:schemeClr val="accent1"/>
              </a:buClr>
              <a:buSzPct val="100000"/>
              <a:defRPr sz="4200">
                <a:solidFill>
                  <a:schemeClr val="accent1"/>
                </a:solidFill>
              </a:defRPr>
            </a:lvl7pPr>
            <a:lvl8pPr lvl="7">
              <a:spcBef>
                <a:spcPts val="0"/>
              </a:spcBef>
              <a:buClr>
                <a:schemeClr val="accent1"/>
              </a:buClr>
              <a:buSzPct val="100000"/>
              <a:defRPr sz="4200">
                <a:solidFill>
                  <a:schemeClr val="accent1"/>
                </a:solidFill>
              </a:defRPr>
            </a:lvl8pPr>
            <a:lvl9pPr lvl="8">
              <a:spcBef>
                <a:spcPts val="0"/>
              </a:spcBef>
              <a:buClr>
                <a:schemeClr val="accent1"/>
              </a:buClr>
              <a:buSzPct val="100000"/>
              <a:defRPr sz="4200">
                <a:solidFill>
                  <a:schemeClr val="accent1"/>
                </a:solidFill>
              </a:defRPr>
            </a:lvl9pPr>
          </a:lstStyle>
          <a:p/>
        </p:txBody>
      </p:sp>
      <p:sp>
        <p:nvSpPr>
          <p:cNvPr id="17" name="Shape 17"/>
          <p:cNvSpPr txBox="1"/>
          <p:nvPr>
            <p:ph idx="1" type="subTitle"/>
          </p:nvPr>
        </p:nvSpPr>
        <p:spPr>
          <a:xfrm>
            <a:off x="512700" y="5120852"/>
            <a:ext cx="8118600" cy="1050000"/>
          </a:xfrm>
          <a:prstGeom prst="rect">
            <a:avLst/>
          </a:prstGeom>
        </p:spPr>
        <p:txBody>
          <a:bodyPr anchorCtr="0" anchor="t" bIns="91425" lIns="91425" rIns="91425" tIns="91425"/>
          <a:lstStyle>
            <a:lvl1pPr lvl="0">
              <a:lnSpc>
                <a:spcPct val="100000"/>
              </a:lnSpc>
              <a:spcBef>
                <a:spcPts val="0"/>
              </a:spcBef>
              <a:spcAft>
                <a:spcPts val="0"/>
              </a:spcAft>
              <a:buClr>
                <a:schemeClr val="accent2"/>
              </a:buClr>
              <a:buSzPct val="100000"/>
              <a:buNone/>
              <a:defRPr sz="2400">
                <a:solidFill>
                  <a:schemeClr val="accent2"/>
                </a:solidFill>
              </a:defRPr>
            </a:lvl1pPr>
            <a:lvl2pPr lvl="1">
              <a:lnSpc>
                <a:spcPct val="100000"/>
              </a:lnSpc>
              <a:spcBef>
                <a:spcPts val="0"/>
              </a:spcBef>
              <a:spcAft>
                <a:spcPts val="0"/>
              </a:spcAft>
              <a:buClr>
                <a:schemeClr val="accent2"/>
              </a:buClr>
              <a:buSzPct val="100000"/>
              <a:buNone/>
              <a:defRPr sz="2400">
                <a:solidFill>
                  <a:schemeClr val="accent2"/>
                </a:solidFill>
              </a:defRPr>
            </a:lvl2pPr>
            <a:lvl3pPr lvl="2">
              <a:lnSpc>
                <a:spcPct val="100000"/>
              </a:lnSpc>
              <a:spcBef>
                <a:spcPts val="0"/>
              </a:spcBef>
              <a:spcAft>
                <a:spcPts val="0"/>
              </a:spcAft>
              <a:buClr>
                <a:schemeClr val="accent2"/>
              </a:buClr>
              <a:buSzPct val="100000"/>
              <a:buNone/>
              <a:defRPr sz="2400">
                <a:solidFill>
                  <a:schemeClr val="accent2"/>
                </a:solidFill>
              </a:defRPr>
            </a:lvl3pPr>
            <a:lvl4pPr lvl="3">
              <a:lnSpc>
                <a:spcPct val="100000"/>
              </a:lnSpc>
              <a:spcBef>
                <a:spcPts val="0"/>
              </a:spcBef>
              <a:spcAft>
                <a:spcPts val="0"/>
              </a:spcAft>
              <a:buClr>
                <a:schemeClr val="accent2"/>
              </a:buClr>
              <a:buSzPct val="100000"/>
              <a:buNone/>
              <a:defRPr sz="2400">
                <a:solidFill>
                  <a:schemeClr val="accent2"/>
                </a:solidFill>
              </a:defRPr>
            </a:lvl4pPr>
            <a:lvl5pPr lvl="4">
              <a:lnSpc>
                <a:spcPct val="100000"/>
              </a:lnSpc>
              <a:spcBef>
                <a:spcPts val="0"/>
              </a:spcBef>
              <a:spcAft>
                <a:spcPts val="0"/>
              </a:spcAft>
              <a:buClr>
                <a:schemeClr val="accent2"/>
              </a:buClr>
              <a:buSzPct val="100000"/>
              <a:buNone/>
              <a:defRPr sz="2400">
                <a:solidFill>
                  <a:schemeClr val="accent2"/>
                </a:solidFill>
              </a:defRPr>
            </a:lvl5pPr>
            <a:lvl6pPr lvl="5">
              <a:lnSpc>
                <a:spcPct val="100000"/>
              </a:lnSpc>
              <a:spcBef>
                <a:spcPts val="0"/>
              </a:spcBef>
              <a:spcAft>
                <a:spcPts val="0"/>
              </a:spcAft>
              <a:buClr>
                <a:schemeClr val="accent2"/>
              </a:buClr>
              <a:buSzPct val="100000"/>
              <a:buNone/>
              <a:defRPr sz="2400">
                <a:solidFill>
                  <a:schemeClr val="accent2"/>
                </a:solidFill>
              </a:defRPr>
            </a:lvl6pPr>
            <a:lvl7pPr lvl="6">
              <a:lnSpc>
                <a:spcPct val="100000"/>
              </a:lnSpc>
              <a:spcBef>
                <a:spcPts val="0"/>
              </a:spcBef>
              <a:spcAft>
                <a:spcPts val="0"/>
              </a:spcAft>
              <a:buClr>
                <a:schemeClr val="accent2"/>
              </a:buClr>
              <a:buSzPct val="100000"/>
              <a:buNone/>
              <a:defRPr sz="2400">
                <a:solidFill>
                  <a:schemeClr val="accent2"/>
                </a:solidFill>
              </a:defRPr>
            </a:lvl7pPr>
            <a:lvl8pPr lvl="7">
              <a:lnSpc>
                <a:spcPct val="100000"/>
              </a:lnSpc>
              <a:spcBef>
                <a:spcPts val="0"/>
              </a:spcBef>
              <a:spcAft>
                <a:spcPts val="0"/>
              </a:spcAft>
              <a:buClr>
                <a:schemeClr val="accent2"/>
              </a:buClr>
              <a:buSzPct val="100000"/>
              <a:buNone/>
              <a:defRPr sz="2400">
                <a:solidFill>
                  <a:schemeClr val="accent2"/>
                </a:solidFill>
              </a:defRPr>
            </a:lvl8pPr>
            <a:lvl9pPr lvl="8">
              <a:lnSpc>
                <a:spcPct val="100000"/>
              </a:lnSpc>
              <a:spcBef>
                <a:spcPts val="0"/>
              </a:spcBef>
              <a:spcAft>
                <a:spcPts val="0"/>
              </a:spcAft>
              <a:buClr>
                <a:schemeClr val="accent2"/>
              </a:buClr>
              <a:buSzPct val="100000"/>
              <a:buNone/>
              <a:defRPr sz="2400">
                <a:solidFill>
                  <a:schemeClr val="accent2"/>
                </a:solidFill>
              </a:defRPr>
            </a:lvl9pPr>
          </a:lstStyle>
          <a:p/>
        </p:txBody>
      </p:sp>
      <p:sp>
        <p:nvSpPr>
          <p:cNvPr id="18" name="Shape 18"/>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US">
                <a:solidFill>
                  <a:schemeClr val="accent1"/>
                </a:solidFill>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53" name="Shape 53"/>
        <p:cNvGrpSpPr/>
        <p:nvPr/>
      </p:nvGrpSpPr>
      <p:grpSpPr>
        <a:xfrm>
          <a:off x="0" y="0"/>
          <a:ext cx="0" cy="0"/>
          <a:chOff x="0" y="0"/>
          <a:chExt cx="0" cy="0"/>
        </a:xfrm>
      </p:grpSpPr>
      <p:sp>
        <p:nvSpPr>
          <p:cNvPr id="54" name="Shape 54"/>
          <p:cNvSpPr txBox="1"/>
          <p:nvPr>
            <p:ph type="title"/>
          </p:nvPr>
        </p:nvSpPr>
        <p:spPr>
          <a:xfrm>
            <a:off x="311700" y="1386200"/>
            <a:ext cx="8520600" cy="2808300"/>
          </a:xfrm>
          <a:prstGeom prst="rect">
            <a:avLst/>
          </a:prstGeom>
        </p:spPr>
        <p:txBody>
          <a:bodyPr anchorCtr="0" anchor="b" bIns="91425" lIns="91425" rIns="91425" tIns="91425"/>
          <a:lstStyle>
            <a:lvl1pPr lvl="0" algn="ctr">
              <a:spcBef>
                <a:spcPts val="0"/>
              </a:spcBef>
              <a:buSzPct val="100000"/>
              <a:defRPr b="1" sz="14000"/>
            </a:lvl1pPr>
            <a:lvl2pPr lvl="1" algn="ctr">
              <a:spcBef>
                <a:spcPts val="0"/>
              </a:spcBef>
              <a:buSzPct val="100000"/>
              <a:defRPr b="1" sz="14000"/>
            </a:lvl2pPr>
            <a:lvl3pPr lvl="2" algn="ctr">
              <a:spcBef>
                <a:spcPts val="0"/>
              </a:spcBef>
              <a:buSzPct val="100000"/>
              <a:defRPr b="1" sz="14000"/>
            </a:lvl3pPr>
            <a:lvl4pPr lvl="3" algn="ctr">
              <a:spcBef>
                <a:spcPts val="0"/>
              </a:spcBef>
              <a:buSzPct val="100000"/>
              <a:defRPr b="1" sz="14000"/>
            </a:lvl4pPr>
            <a:lvl5pPr lvl="4" algn="ctr">
              <a:spcBef>
                <a:spcPts val="0"/>
              </a:spcBef>
              <a:buSzPct val="100000"/>
              <a:defRPr b="1" sz="14000"/>
            </a:lvl5pPr>
            <a:lvl6pPr lvl="5" algn="ctr">
              <a:spcBef>
                <a:spcPts val="0"/>
              </a:spcBef>
              <a:buSzPct val="100000"/>
              <a:defRPr b="1" sz="14000"/>
            </a:lvl6pPr>
            <a:lvl7pPr lvl="6" algn="ctr">
              <a:spcBef>
                <a:spcPts val="0"/>
              </a:spcBef>
              <a:buSzPct val="100000"/>
              <a:defRPr b="1" sz="14000"/>
            </a:lvl7pPr>
            <a:lvl8pPr lvl="7" algn="ctr">
              <a:spcBef>
                <a:spcPts val="0"/>
              </a:spcBef>
              <a:buSzPct val="100000"/>
              <a:defRPr b="1" sz="14000"/>
            </a:lvl8pPr>
            <a:lvl9pPr lvl="8" algn="ctr">
              <a:spcBef>
                <a:spcPts val="0"/>
              </a:spcBef>
              <a:buSzPct val="100000"/>
              <a:defRPr b="1" sz="14000"/>
            </a:lvl9pPr>
          </a:lstStyle>
          <a:p/>
        </p:txBody>
      </p:sp>
      <p:sp>
        <p:nvSpPr>
          <p:cNvPr id="55" name="Shape 55"/>
          <p:cNvSpPr txBox="1"/>
          <p:nvPr>
            <p:ph idx="1" type="body"/>
          </p:nvPr>
        </p:nvSpPr>
        <p:spPr>
          <a:xfrm>
            <a:off x="311700" y="4304566"/>
            <a:ext cx="8520600" cy="17343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56" name="Shape 56"/>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US"/>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7" name="Shape 57"/>
        <p:cNvGrpSpPr/>
        <p:nvPr/>
      </p:nvGrpSpPr>
      <p:grpSpPr>
        <a:xfrm>
          <a:off x="0" y="0"/>
          <a:ext cx="0" cy="0"/>
          <a:chOff x="0" y="0"/>
          <a:chExt cx="0" cy="0"/>
        </a:xfrm>
      </p:grpSpPr>
      <p:sp>
        <p:nvSpPr>
          <p:cNvPr id="58" name="Shape 58"/>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US"/>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59" name="Shape 59"/>
        <p:cNvGrpSpPr/>
        <p:nvPr/>
      </p:nvGrpSpPr>
      <p:grpSpPr>
        <a:xfrm>
          <a:off x="0" y="0"/>
          <a:ext cx="0" cy="0"/>
          <a:chOff x="0" y="0"/>
          <a:chExt cx="0" cy="0"/>
        </a:xfrm>
      </p:grpSpPr>
      <p:sp>
        <p:nvSpPr>
          <p:cNvPr id="60" name="Shape 60"/>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3200" u="none" cap="none" strike="noStrike">
                <a:solidFill>
                  <a:schemeClr val="dk1"/>
                </a:solidFill>
                <a:latin typeface="Calibri"/>
                <a:ea typeface="Calibri"/>
                <a:cs typeface="Calibri"/>
                <a:sym typeface="Calibri"/>
              </a:defRPr>
            </a:lvl1pPr>
            <a:lvl2pPr indent="0" lvl="1" rtl="0">
              <a:spcBef>
                <a:spcPts val="0"/>
              </a:spcBef>
              <a:buNone/>
              <a:defRPr sz="1800"/>
            </a:lvl2pPr>
            <a:lvl3pPr indent="0" lvl="2" rtl="0">
              <a:spcBef>
                <a:spcPts val="0"/>
              </a:spcBef>
              <a:buNone/>
              <a:defRPr sz="1800"/>
            </a:lvl3pPr>
            <a:lvl4pPr indent="0" lvl="3" rtl="0">
              <a:spcBef>
                <a:spcPts val="0"/>
              </a:spcBef>
              <a:buNone/>
              <a:defRPr sz="1800"/>
            </a:lvl4pPr>
            <a:lvl5pPr indent="0" lvl="4" rtl="0">
              <a:spcBef>
                <a:spcPts val="0"/>
              </a:spcBef>
              <a:buNone/>
              <a:defRPr sz="1800"/>
            </a:lvl5pPr>
            <a:lvl6pPr indent="0" lvl="5" rtl="0">
              <a:spcBef>
                <a:spcPts val="0"/>
              </a:spcBef>
              <a:buNone/>
              <a:defRPr sz="1800"/>
            </a:lvl6pPr>
            <a:lvl7pPr indent="0" lvl="6" rtl="0">
              <a:spcBef>
                <a:spcPts val="0"/>
              </a:spcBef>
              <a:buNone/>
              <a:defRPr sz="1800"/>
            </a:lvl7pPr>
            <a:lvl8pPr indent="0" lvl="7" rtl="0">
              <a:spcBef>
                <a:spcPts val="0"/>
              </a:spcBef>
              <a:buNone/>
              <a:defRPr sz="1800"/>
            </a:lvl8pPr>
            <a:lvl9pPr indent="0" lvl="8" rtl="0">
              <a:spcBef>
                <a:spcPts val="0"/>
              </a:spcBef>
              <a:buNone/>
              <a:defRPr sz="1800"/>
            </a:lvl9pPr>
          </a:lstStyle>
          <a:p/>
        </p:txBody>
      </p:sp>
      <p:sp>
        <p:nvSpPr>
          <p:cNvPr id="61" name="Shape 61"/>
          <p:cNvSpPr txBox="1"/>
          <p:nvPr>
            <p:ph idx="1" type="body"/>
          </p:nvPr>
        </p:nvSpPr>
        <p:spPr>
          <a:xfrm>
            <a:off x="457200" y="1600200"/>
            <a:ext cx="8229600" cy="4526100"/>
          </a:xfrm>
          <a:prstGeom prst="rect">
            <a:avLst/>
          </a:prstGeom>
          <a:noFill/>
          <a:ln>
            <a:noFill/>
          </a:ln>
        </p:spPr>
        <p:txBody>
          <a:bodyPr anchorCtr="0" anchor="t" bIns="91425" lIns="91425" rIns="91425" tIns="91425"/>
          <a:lstStyle>
            <a:lvl1pPr indent="-139700" lvl="0" marL="342900" marR="0" rtl="0" algn="l">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0" algn="l">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62" name="Shape 62"/>
          <p:cNvSpPr txBox="1"/>
          <p:nvPr>
            <p:ph idx="10" type="dt"/>
          </p:nvPr>
        </p:nvSpPr>
        <p:spPr>
          <a:xfrm>
            <a:off x="457200" y="6356350"/>
            <a:ext cx="2133600" cy="365100"/>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3" name="Shape 63"/>
          <p:cNvSpPr txBox="1"/>
          <p:nvPr>
            <p:ph idx="11" type="ftr"/>
          </p:nvPr>
        </p:nvSpPr>
        <p:spPr>
          <a:xfrm>
            <a:off x="3124200" y="6356350"/>
            <a:ext cx="2895600" cy="365100"/>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4" name="Shape 64"/>
          <p:cNvSpPr txBox="1"/>
          <p:nvPr>
            <p:ph idx="12" type="sldNum"/>
          </p:nvPr>
        </p:nvSpPr>
        <p:spPr>
          <a:xfrm>
            <a:off x="6553200" y="6356350"/>
            <a:ext cx="2133600" cy="365100"/>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bg>
      <p:bgPr>
        <a:solidFill>
          <a:schemeClr val="dk1"/>
        </a:solidFill>
      </p:bgPr>
    </p:bg>
    <p:spTree>
      <p:nvGrpSpPr>
        <p:cNvPr id="19" name="Shape 19"/>
        <p:cNvGrpSpPr/>
        <p:nvPr/>
      </p:nvGrpSpPr>
      <p:grpSpPr>
        <a:xfrm>
          <a:off x="0" y="0"/>
          <a:ext cx="0" cy="0"/>
          <a:chOff x="0" y="0"/>
          <a:chExt cx="0" cy="0"/>
        </a:xfrm>
      </p:grpSpPr>
      <p:cxnSp>
        <p:nvCxnSpPr>
          <p:cNvPr id="20" name="Shape 20"/>
          <p:cNvCxnSpPr/>
          <p:nvPr/>
        </p:nvCxnSpPr>
        <p:spPr>
          <a:xfrm>
            <a:off x="641934" y="4796666"/>
            <a:ext cx="390299" cy="0"/>
          </a:xfrm>
          <a:prstGeom prst="straightConnector1">
            <a:avLst/>
          </a:prstGeom>
          <a:noFill/>
          <a:ln cap="flat" cmpd="sng" w="28575">
            <a:solidFill>
              <a:schemeClr val="lt2"/>
            </a:solidFill>
            <a:prstDash val="solid"/>
            <a:round/>
            <a:headEnd len="med" w="med" type="none"/>
            <a:tailEnd len="med" w="med" type="none"/>
          </a:ln>
        </p:spPr>
      </p:cxnSp>
      <p:sp>
        <p:nvSpPr>
          <p:cNvPr id="21" name="Shape 21"/>
          <p:cNvSpPr txBox="1"/>
          <p:nvPr>
            <p:ph type="title"/>
          </p:nvPr>
        </p:nvSpPr>
        <p:spPr>
          <a:xfrm>
            <a:off x="512700" y="2524400"/>
            <a:ext cx="8118600" cy="2030400"/>
          </a:xfrm>
          <a:prstGeom prst="rect">
            <a:avLst/>
          </a:prstGeom>
        </p:spPr>
        <p:txBody>
          <a:bodyPr anchorCtr="0" anchor="b" bIns="91425" lIns="91425" rIns="91425" tIns="91425"/>
          <a:lstStyle>
            <a:lvl1pPr lvl="0">
              <a:spcBef>
                <a:spcPts val="0"/>
              </a:spcBef>
              <a:buClr>
                <a:schemeClr val="accent1"/>
              </a:buClr>
              <a:buSzPct val="100000"/>
              <a:defRPr sz="6000">
                <a:solidFill>
                  <a:schemeClr val="accent1"/>
                </a:solidFill>
              </a:defRPr>
            </a:lvl1pPr>
            <a:lvl2pPr lvl="1">
              <a:spcBef>
                <a:spcPts val="0"/>
              </a:spcBef>
              <a:buClr>
                <a:schemeClr val="accent1"/>
              </a:buClr>
              <a:buSzPct val="100000"/>
              <a:defRPr sz="6000">
                <a:solidFill>
                  <a:schemeClr val="accent1"/>
                </a:solidFill>
              </a:defRPr>
            </a:lvl2pPr>
            <a:lvl3pPr lvl="2">
              <a:spcBef>
                <a:spcPts val="0"/>
              </a:spcBef>
              <a:buClr>
                <a:schemeClr val="accent1"/>
              </a:buClr>
              <a:buSzPct val="100000"/>
              <a:defRPr sz="6000">
                <a:solidFill>
                  <a:schemeClr val="accent1"/>
                </a:solidFill>
              </a:defRPr>
            </a:lvl3pPr>
            <a:lvl4pPr lvl="3">
              <a:spcBef>
                <a:spcPts val="0"/>
              </a:spcBef>
              <a:buClr>
                <a:schemeClr val="accent1"/>
              </a:buClr>
              <a:buSzPct val="100000"/>
              <a:defRPr sz="6000">
                <a:solidFill>
                  <a:schemeClr val="accent1"/>
                </a:solidFill>
              </a:defRPr>
            </a:lvl4pPr>
            <a:lvl5pPr lvl="4">
              <a:spcBef>
                <a:spcPts val="0"/>
              </a:spcBef>
              <a:buClr>
                <a:schemeClr val="accent1"/>
              </a:buClr>
              <a:buSzPct val="100000"/>
              <a:defRPr sz="6000">
                <a:solidFill>
                  <a:schemeClr val="accent1"/>
                </a:solidFill>
              </a:defRPr>
            </a:lvl5pPr>
            <a:lvl6pPr lvl="5">
              <a:spcBef>
                <a:spcPts val="0"/>
              </a:spcBef>
              <a:buClr>
                <a:schemeClr val="accent1"/>
              </a:buClr>
              <a:buSzPct val="100000"/>
              <a:defRPr sz="6000">
                <a:solidFill>
                  <a:schemeClr val="accent1"/>
                </a:solidFill>
              </a:defRPr>
            </a:lvl6pPr>
            <a:lvl7pPr lvl="6">
              <a:spcBef>
                <a:spcPts val="0"/>
              </a:spcBef>
              <a:buClr>
                <a:schemeClr val="accent1"/>
              </a:buClr>
              <a:buSzPct val="100000"/>
              <a:defRPr sz="6000">
                <a:solidFill>
                  <a:schemeClr val="accent1"/>
                </a:solidFill>
              </a:defRPr>
            </a:lvl7pPr>
            <a:lvl8pPr lvl="7">
              <a:spcBef>
                <a:spcPts val="0"/>
              </a:spcBef>
              <a:buClr>
                <a:schemeClr val="accent1"/>
              </a:buClr>
              <a:buSzPct val="100000"/>
              <a:defRPr sz="6000">
                <a:solidFill>
                  <a:schemeClr val="accent1"/>
                </a:solidFill>
              </a:defRPr>
            </a:lvl8pPr>
            <a:lvl9pPr lvl="8">
              <a:spcBef>
                <a:spcPts val="0"/>
              </a:spcBef>
              <a:buClr>
                <a:schemeClr val="accent1"/>
              </a:buClr>
              <a:buSzPct val="100000"/>
              <a:defRPr sz="6000">
                <a:solidFill>
                  <a:schemeClr val="accent1"/>
                </a:solidFill>
              </a:defRPr>
            </a:lvl9pPr>
          </a:lstStyle>
          <a:p/>
        </p:txBody>
      </p:sp>
      <p:sp>
        <p:nvSpPr>
          <p:cNvPr id="22" name="Shape 22"/>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US">
                <a:solidFill>
                  <a:schemeClr val="accent1"/>
                </a:solidFil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23" name="Shape 23"/>
        <p:cNvGrpSpPr/>
        <p:nvPr/>
      </p:nvGrpSpPr>
      <p:grpSpPr>
        <a:xfrm>
          <a:off x="0" y="0"/>
          <a:ext cx="0" cy="0"/>
          <a:chOff x="0" y="0"/>
          <a:chExt cx="0" cy="0"/>
        </a:xfrm>
      </p:grpSpPr>
      <p:sp>
        <p:nvSpPr>
          <p:cNvPr id="24" name="Shape 24"/>
          <p:cNvSpPr/>
          <p:nvPr/>
        </p:nvSpPr>
        <p:spPr>
          <a:xfrm>
            <a:off x="0" y="6727600"/>
            <a:ext cx="9144000" cy="1305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25" name="Shape 25"/>
          <p:cNvSpPr txBox="1"/>
          <p:nvPr>
            <p:ph type="title"/>
          </p:nvPr>
        </p:nvSpPr>
        <p:spPr>
          <a:xfrm>
            <a:off x="311700" y="593366"/>
            <a:ext cx="8520600" cy="8175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6" name="Shape 26"/>
          <p:cNvSpPr txBox="1"/>
          <p:nvPr>
            <p:ph idx="1" type="body"/>
          </p:nvPr>
        </p:nvSpPr>
        <p:spPr>
          <a:xfrm>
            <a:off x="311700" y="1562133"/>
            <a:ext cx="8520600" cy="4529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US"/>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8" name="Shape 28"/>
        <p:cNvGrpSpPr/>
        <p:nvPr/>
      </p:nvGrpSpPr>
      <p:grpSpPr>
        <a:xfrm>
          <a:off x="0" y="0"/>
          <a:ext cx="0" cy="0"/>
          <a:chOff x="0" y="0"/>
          <a:chExt cx="0" cy="0"/>
        </a:xfrm>
      </p:grpSpPr>
      <p:sp>
        <p:nvSpPr>
          <p:cNvPr id="29" name="Shape 29"/>
          <p:cNvSpPr txBox="1"/>
          <p:nvPr>
            <p:ph type="title"/>
          </p:nvPr>
        </p:nvSpPr>
        <p:spPr>
          <a:xfrm>
            <a:off x="311700" y="593366"/>
            <a:ext cx="8520600" cy="8175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0" name="Shape 30"/>
          <p:cNvSpPr txBox="1"/>
          <p:nvPr>
            <p:ph idx="1" type="body"/>
          </p:nvPr>
        </p:nvSpPr>
        <p:spPr>
          <a:xfrm>
            <a:off x="311700" y="1562233"/>
            <a:ext cx="3999900" cy="45297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2" type="body"/>
          </p:nvPr>
        </p:nvSpPr>
        <p:spPr>
          <a:xfrm>
            <a:off x="4832400" y="1562233"/>
            <a:ext cx="3999900" cy="45297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2" name="Shape 32"/>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US"/>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3" name="Shape 33"/>
        <p:cNvGrpSpPr/>
        <p:nvPr/>
      </p:nvGrpSpPr>
      <p:grpSpPr>
        <a:xfrm>
          <a:off x="0" y="0"/>
          <a:ext cx="0" cy="0"/>
          <a:chOff x="0" y="0"/>
          <a:chExt cx="0" cy="0"/>
        </a:xfrm>
      </p:grpSpPr>
      <p:sp>
        <p:nvSpPr>
          <p:cNvPr id="34" name="Shape 34"/>
          <p:cNvSpPr txBox="1"/>
          <p:nvPr>
            <p:ph type="title"/>
          </p:nvPr>
        </p:nvSpPr>
        <p:spPr>
          <a:xfrm>
            <a:off x="311700" y="593366"/>
            <a:ext cx="8520600" cy="8175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5" name="Shape 35"/>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US"/>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6" name="Shape 36"/>
        <p:cNvGrpSpPr/>
        <p:nvPr/>
      </p:nvGrpSpPr>
      <p:grpSpPr>
        <a:xfrm>
          <a:off x="0" y="0"/>
          <a:ext cx="0" cy="0"/>
          <a:chOff x="0" y="0"/>
          <a:chExt cx="0" cy="0"/>
        </a:xfrm>
      </p:grpSpPr>
      <p:sp>
        <p:nvSpPr>
          <p:cNvPr id="37" name="Shape 37"/>
          <p:cNvSpPr txBox="1"/>
          <p:nvPr>
            <p:ph type="title"/>
          </p:nvPr>
        </p:nvSpPr>
        <p:spPr>
          <a:xfrm>
            <a:off x="311700" y="740800"/>
            <a:ext cx="2808000" cy="1007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8" name="Shape 38"/>
          <p:cNvSpPr txBox="1"/>
          <p:nvPr>
            <p:ph idx="1" type="body"/>
          </p:nvPr>
        </p:nvSpPr>
        <p:spPr>
          <a:xfrm>
            <a:off x="311700" y="1852800"/>
            <a:ext cx="2808000" cy="42393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9" name="Shape 39"/>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US"/>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lt2"/>
        </a:solidFill>
      </p:bgPr>
    </p:bg>
    <p:spTree>
      <p:nvGrpSpPr>
        <p:cNvPr id="40" name="Shape 40"/>
        <p:cNvGrpSpPr/>
        <p:nvPr/>
      </p:nvGrpSpPr>
      <p:grpSpPr>
        <a:xfrm>
          <a:off x="0" y="0"/>
          <a:ext cx="0" cy="0"/>
          <a:chOff x="0" y="0"/>
          <a:chExt cx="0" cy="0"/>
        </a:xfrm>
      </p:grpSpPr>
      <p:sp>
        <p:nvSpPr>
          <p:cNvPr id="41" name="Shape 41"/>
          <p:cNvSpPr txBox="1"/>
          <p:nvPr>
            <p:ph type="title"/>
          </p:nvPr>
        </p:nvSpPr>
        <p:spPr>
          <a:xfrm>
            <a:off x="490250" y="701800"/>
            <a:ext cx="5604000" cy="5454300"/>
          </a:xfrm>
          <a:prstGeom prst="rect">
            <a:avLst/>
          </a:prstGeom>
        </p:spPr>
        <p:txBody>
          <a:bodyPr anchorCtr="0" anchor="ctr" bIns="91425" lIns="91425" rIns="91425" tIns="91425"/>
          <a:lstStyle>
            <a:lvl1pPr lvl="0">
              <a:spcBef>
                <a:spcPts val="0"/>
              </a:spcBef>
              <a:buClr>
                <a:schemeClr val="accent1"/>
              </a:buClr>
              <a:buSzPct val="100000"/>
              <a:defRPr sz="5400">
                <a:solidFill>
                  <a:schemeClr val="accent1"/>
                </a:solidFill>
              </a:defRPr>
            </a:lvl1pPr>
            <a:lvl2pPr lvl="1">
              <a:spcBef>
                <a:spcPts val="0"/>
              </a:spcBef>
              <a:buClr>
                <a:schemeClr val="accent1"/>
              </a:buClr>
              <a:buSzPct val="100000"/>
              <a:defRPr sz="5400">
                <a:solidFill>
                  <a:schemeClr val="accent1"/>
                </a:solidFill>
              </a:defRPr>
            </a:lvl2pPr>
            <a:lvl3pPr lvl="2">
              <a:spcBef>
                <a:spcPts val="0"/>
              </a:spcBef>
              <a:buClr>
                <a:schemeClr val="accent1"/>
              </a:buClr>
              <a:buSzPct val="100000"/>
              <a:defRPr sz="5400">
                <a:solidFill>
                  <a:schemeClr val="accent1"/>
                </a:solidFill>
              </a:defRPr>
            </a:lvl3pPr>
            <a:lvl4pPr lvl="3">
              <a:spcBef>
                <a:spcPts val="0"/>
              </a:spcBef>
              <a:buClr>
                <a:schemeClr val="accent1"/>
              </a:buClr>
              <a:buSzPct val="100000"/>
              <a:defRPr sz="5400">
                <a:solidFill>
                  <a:schemeClr val="accent1"/>
                </a:solidFill>
              </a:defRPr>
            </a:lvl4pPr>
            <a:lvl5pPr lvl="4">
              <a:spcBef>
                <a:spcPts val="0"/>
              </a:spcBef>
              <a:buClr>
                <a:schemeClr val="accent1"/>
              </a:buClr>
              <a:buSzPct val="100000"/>
              <a:defRPr sz="5400">
                <a:solidFill>
                  <a:schemeClr val="accent1"/>
                </a:solidFill>
              </a:defRPr>
            </a:lvl5pPr>
            <a:lvl6pPr lvl="5">
              <a:spcBef>
                <a:spcPts val="0"/>
              </a:spcBef>
              <a:buClr>
                <a:schemeClr val="accent1"/>
              </a:buClr>
              <a:buSzPct val="100000"/>
              <a:defRPr sz="5400">
                <a:solidFill>
                  <a:schemeClr val="accent1"/>
                </a:solidFill>
              </a:defRPr>
            </a:lvl6pPr>
            <a:lvl7pPr lvl="6">
              <a:spcBef>
                <a:spcPts val="0"/>
              </a:spcBef>
              <a:buClr>
                <a:schemeClr val="accent1"/>
              </a:buClr>
              <a:buSzPct val="100000"/>
              <a:defRPr sz="5400">
                <a:solidFill>
                  <a:schemeClr val="accent1"/>
                </a:solidFill>
              </a:defRPr>
            </a:lvl7pPr>
            <a:lvl8pPr lvl="7">
              <a:spcBef>
                <a:spcPts val="0"/>
              </a:spcBef>
              <a:buClr>
                <a:schemeClr val="accent1"/>
              </a:buClr>
              <a:buSzPct val="100000"/>
              <a:defRPr sz="5400">
                <a:solidFill>
                  <a:schemeClr val="accent1"/>
                </a:solidFill>
              </a:defRPr>
            </a:lvl8pPr>
            <a:lvl9pPr lvl="8">
              <a:spcBef>
                <a:spcPts val="0"/>
              </a:spcBef>
              <a:buClr>
                <a:schemeClr val="accent1"/>
              </a:buClr>
              <a:buSzPct val="100000"/>
              <a:defRPr sz="5400">
                <a:solidFill>
                  <a:schemeClr val="accent1"/>
                </a:solidFill>
              </a:defRPr>
            </a:lvl9pPr>
          </a:lstStyle>
          <a:p/>
        </p:txBody>
      </p:sp>
      <p:sp>
        <p:nvSpPr>
          <p:cNvPr id="42" name="Shape 42"/>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US">
                <a:solidFill>
                  <a:schemeClr val="accen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43" name="Shape 43"/>
        <p:cNvGrpSpPr/>
        <p:nvPr/>
      </p:nvGrpSpPr>
      <p:grpSpPr>
        <a:xfrm>
          <a:off x="0" y="0"/>
          <a:ext cx="0" cy="0"/>
          <a:chOff x="0" y="0"/>
          <a:chExt cx="0" cy="0"/>
        </a:xfrm>
      </p:grpSpPr>
      <p:sp>
        <p:nvSpPr>
          <p:cNvPr id="44" name="Shape 44"/>
          <p:cNvSpPr/>
          <p:nvPr/>
        </p:nvSpPr>
        <p:spPr>
          <a:xfrm>
            <a:off x="4572000" y="-33"/>
            <a:ext cx="4572000" cy="68580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cxnSp>
        <p:nvCxnSpPr>
          <p:cNvPr id="45" name="Shape 45"/>
          <p:cNvCxnSpPr/>
          <p:nvPr/>
        </p:nvCxnSpPr>
        <p:spPr>
          <a:xfrm>
            <a:off x="5029675" y="5994000"/>
            <a:ext cx="686400" cy="0"/>
          </a:xfrm>
          <a:prstGeom prst="straightConnector1">
            <a:avLst/>
          </a:prstGeom>
          <a:noFill/>
          <a:ln cap="flat" cmpd="sng" w="19050">
            <a:solidFill>
              <a:schemeClr val="lt2"/>
            </a:solidFill>
            <a:prstDash val="solid"/>
            <a:round/>
            <a:headEnd len="med" w="med" type="none"/>
            <a:tailEnd len="med" w="med" type="none"/>
          </a:ln>
        </p:spPr>
      </p:cxnSp>
      <p:sp>
        <p:nvSpPr>
          <p:cNvPr id="46" name="Shape 46"/>
          <p:cNvSpPr txBox="1"/>
          <p:nvPr>
            <p:ph type="title"/>
          </p:nvPr>
        </p:nvSpPr>
        <p:spPr>
          <a:xfrm>
            <a:off x="265500" y="1843133"/>
            <a:ext cx="4045200" cy="1777500"/>
          </a:xfrm>
          <a:prstGeom prst="rect">
            <a:avLst/>
          </a:prstGeom>
        </p:spPr>
        <p:txBody>
          <a:bodyPr anchorCtr="0" anchor="b" bIns="91425" lIns="91425" rIns="91425" tIns="91425"/>
          <a:lstStyle>
            <a:lvl1pPr lvl="0" algn="ctr">
              <a:spcBef>
                <a:spcPts val="0"/>
              </a:spcBef>
              <a:buClr>
                <a:schemeClr val="lt2"/>
              </a:buClr>
              <a:buSzPct val="100000"/>
              <a:defRPr sz="4200">
                <a:solidFill>
                  <a:schemeClr val="lt2"/>
                </a:solidFill>
              </a:defRPr>
            </a:lvl1pPr>
            <a:lvl2pPr lvl="1" algn="ctr">
              <a:spcBef>
                <a:spcPts val="0"/>
              </a:spcBef>
              <a:buClr>
                <a:schemeClr val="lt2"/>
              </a:buClr>
              <a:buSzPct val="100000"/>
              <a:defRPr sz="4200">
                <a:solidFill>
                  <a:schemeClr val="lt2"/>
                </a:solidFill>
              </a:defRPr>
            </a:lvl2pPr>
            <a:lvl3pPr lvl="2" algn="ctr">
              <a:spcBef>
                <a:spcPts val="0"/>
              </a:spcBef>
              <a:buClr>
                <a:schemeClr val="lt2"/>
              </a:buClr>
              <a:buSzPct val="100000"/>
              <a:defRPr sz="4200">
                <a:solidFill>
                  <a:schemeClr val="lt2"/>
                </a:solidFill>
              </a:defRPr>
            </a:lvl3pPr>
            <a:lvl4pPr lvl="3" algn="ctr">
              <a:spcBef>
                <a:spcPts val="0"/>
              </a:spcBef>
              <a:buClr>
                <a:schemeClr val="lt2"/>
              </a:buClr>
              <a:buSzPct val="100000"/>
              <a:defRPr sz="4200">
                <a:solidFill>
                  <a:schemeClr val="lt2"/>
                </a:solidFill>
              </a:defRPr>
            </a:lvl4pPr>
            <a:lvl5pPr lvl="4" algn="ctr">
              <a:spcBef>
                <a:spcPts val="0"/>
              </a:spcBef>
              <a:buClr>
                <a:schemeClr val="lt2"/>
              </a:buClr>
              <a:buSzPct val="100000"/>
              <a:defRPr sz="4200">
                <a:solidFill>
                  <a:schemeClr val="lt2"/>
                </a:solidFill>
              </a:defRPr>
            </a:lvl5pPr>
            <a:lvl6pPr lvl="5" algn="ctr">
              <a:spcBef>
                <a:spcPts val="0"/>
              </a:spcBef>
              <a:buClr>
                <a:schemeClr val="lt2"/>
              </a:buClr>
              <a:buSzPct val="100000"/>
              <a:defRPr sz="4200">
                <a:solidFill>
                  <a:schemeClr val="lt2"/>
                </a:solidFill>
              </a:defRPr>
            </a:lvl6pPr>
            <a:lvl7pPr lvl="6" algn="ctr">
              <a:spcBef>
                <a:spcPts val="0"/>
              </a:spcBef>
              <a:buClr>
                <a:schemeClr val="lt2"/>
              </a:buClr>
              <a:buSzPct val="100000"/>
              <a:defRPr sz="4200">
                <a:solidFill>
                  <a:schemeClr val="lt2"/>
                </a:solidFill>
              </a:defRPr>
            </a:lvl7pPr>
            <a:lvl8pPr lvl="7" algn="ctr">
              <a:spcBef>
                <a:spcPts val="0"/>
              </a:spcBef>
              <a:buClr>
                <a:schemeClr val="lt2"/>
              </a:buClr>
              <a:buSzPct val="100000"/>
              <a:defRPr sz="4200">
                <a:solidFill>
                  <a:schemeClr val="lt2"/>
                </a:solidFill>
              </a:defRPr>
            </a:lvl8pPr>
            <a:lvl9pPr lvl="8" algn="ctr">
              <a:spcBef>
                <a:spcPts val="0"/>
              </a:spcBef>
              <a:buClr>
                <a:schemeClr val="lt2"/>
              </a:buClr>
              <a:buSzPct val="100000"/>
              <a:defRPr sz="4200">
                <a:solidFill>
                  <a:schemeClr val="lt2"/>
                </a:solidFill>
              </a:defRPr>
            </a:lvl9pPr>
          </a:lstStyle>
          <a:p/>
        </p:txBody>
      </p:sp>
      <p:sp>
        <p:nvSpPr>
          <p:cNvPr id="47" name="Shape 47"/>
          <p:cNvSpPr txBox="1"/>
          <p:nvPr>
            <p:ph idx="1" type="subTitle"/>
          </p:nvPr>
        </p:nvSpPr>
        <p:spPr>
          <a:xfrm>
            <a:off x="265500" y="3692001"/>
            <a:ext cx="4045200" cy="17940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48" name="Shape 48"/>
          <p:cNvSpPr txBox="1"/>
          <p:nvPr>
            <p:ph idx="2" type="body"/>
          </p:nvPr>
        </p:nvSpPr>
        <p:spPr>
          <a:xfrm>
            <a:off x="4939500" y="965600"/>
            <a:ext cx="3837000" cy="4926900"/>
          </a:xfrm>
          <a:prstGeom prst="rect">
            <a:avLst/>
          </a:prstGeom>
        </p:spPr>
        <p:txBody>
          <a:bodyPr anchorCtr="0" anchor="ctr" bIns="91425" lIns="91425" rIns="91425" tIns="91425"/>
          <a:lstStyle>
            <a:lvl1pPr lvl="0">
              <a:spcBef>
                <a:spcPts val="0"/>
              </a:spcBef>
              <a:buClr>
                <a:schemeClr val="accent1"/>
              </a:buClr>
              <a:defRPr>
                <a:solidFill>
                  <a:schemeClr val="accent1"/>
                </a:solidFill>
              </a:defRPr>
            </a:lvl1pPr>
            <a:lvl2pPr lvl="1">
              <a:spcBef>
                <a:spcPts val="0"/>
              </a:spcBef>
              <a:buClr>
                <a:schemeClr val="accent1"/>
              </a:buClr>
              <a:defRPr>
                <a:solidFill>
                  <a:schemeClr val="accent1"/>
                </a:solidFill>
              </a:defRPr>
            </a:lvl2pPr>
            <a:lvl3pPr lvl="2">
              <a:spcBef>
                <a:spcPts val="0"/>
              </a:spcBef>
              <a:buClr>
                <a:schemeClr val="accent1"/>
              </a:buClr>
              <a:defRPr>
                <a:solidFill>
                  <a:schemeClr val="accent1"/>
                </a:solidFill>
              </a:defRPr>
            </a:lvl3pPr>
            <a:lvl4pPr lvl="3">
              <a:spcBef>
                <a:spcPts val="0"/>
              </a:spcBef>
              <a:buClr>
                <a:schemeClr val="accent1"/>
              </a:buClr>
              <a:defRPr>
                <a:solidFill>
                  <a:schemeClr val="accent1"/>
                </a:solidFill>
              </a:defRPr>
            </a:lvl4pPr>
            <a:lvl5pPr lvl="4">
              <a:spcBef>
                <a:spcPts val="0"/>
              </a:spcBef>
              <a:buClr>
                <a:schemeClr val="accent1"/>
              </a:buClr>
              <a:defRPr>
                <a:solidFill>
                  <a:schemeClr val="accent1"/>
                </a:solidFill>
              </a:defRPr>
            </a:lvl5pPr>
            <a:lvl6pPr lvl="5">
              <a:spcBef>
                <a:spcPts val="0"/>
              </a:spcBef>
              <a:buClr>
                <a:schemeClr val="accent1"/>
              </a:buClr>
              <a:defRPr>
                <a:solidFill>
                  <a:schemeClr val="accent1"/>
                </a:solidFill>
              </a:defRPr>
            </a:lvl6pPr>
            <a:lvl7pPr lvl="6">
              <a:spcBef>
                <a:spcPts val="0"/>
              </a:spcBef>
              <a:buClr>
                <a:schemeClr val="accent1"/>
              </a:buClr>
              <a:defRPr>
                <a:solidFill>
                  <a:schemeClr val="accent1"/>
                </a:solidFill>
              </a:defRPr>
            </a:lvl7pPr>
            <a:lvl8pPr lvl="7">
              <a:spcBef>
                <a:spcPts val="0"/>
              </a:spcBef>
              <a:buClr>
                <a:schemeClr val="accent1"/>
              </a:buClr>
              <a:defRPr>
                <a:solidFill>
                  <a:schemeClr val="accent1"/>
                </a:solidFill>
              </a:defRPr>
            </a:lvl8pPr>
            <a:lvl9pPr lvl="8">
              <a:spcBef>
                <a:spcPts val="0"/>
              </a:spcBef>
              <a:buClr>
                <a:schemeClr val="accent1"/>
              </a:buClr>
              <a:defRPr>
                <a:solidFill>
                  <a:schemeClr val="accent1"/>
                </a:solidFill>
              </a:defRPr>
            </a:lvl9pPr>
          </a:lstStyle>
          <a:p/>
        </p:txBody>
      </p:sp>
      <p:sp>
        <p:nvSpPr>
          <p:cNvPr id="49" name="Shape 49"/>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US">
                <a:solidFill>
                  <a:schemeClr val="accent1"/>
                </a:solidFil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50" name="Shape 50"/>
        <p:cNvGrpSpPr/>
        <p:nvPr/>
      </p:nvGrpSpPr>
      <p:grpSpPr>
        <a:xfrm>
          <a:off x="0" y="0"/>
          <a:ext cx="0" cy="0"/>
          <a:chOff x="0" y="0"/>
          <a:chExt cx="0" cy="0"/>
        </a:xfrm>
      </p:grpSpPr>
      <p:sp>
        <p:nvSpPr>
          <p:cNvPr id="51" name="Shape 51"/>
          <p:cNvSpPr txBox="1"/>
          <p:nvPr>
            <p:ph idx="1" type="body"/>
          </p:nvPr>
        </p:nvSpPr>
        <p:spPr>
          <a:xfrm>
            <a:off x="311700" y="5640766"/>
            <a:ext cx="5998800" cy="8067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52" name="Shape 52"/>
          <p:cNvSpPr txBox="1"/>
          <p:nvPr>
            <p:ph idx="12" type="sldNum"/>
          </p:nvPr>
        </p:nvSpPr>
        <p:spPr>
          <a:xfrm>
            <a:off x="8472457" y="6217622"/>
            <a:ext cx="548700" cy="524700"/>
          </a:xfrm>
          <a:prstGeom prst="rect">
            <a:avLst/>
          </a:prstGeom>
        </p:spPr>
        <p:txBody>
          <a:bodyPr anchorCtr="0" anchor="ctr" bIns="91425" lIns="91425" rIns="91425" tIns="91425">
            <a:noAutofit/>
          </a:bodyPr>
          <a:lstStyle/>
          <a:p>
            <a:pPr lvl="0">
              <a:spcBef>
                <a:spcPts val="0"/>
              </a:spcBef>
              <a:buNone/>
            </a:pPr>
            <a:fld id="{00000000-1234-1234-1234-123412341234}" type="slidenum">
              <a:rPr lang="en-US"/>
              <a:t>‹#›</a:t>
            </a:fld>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9" name="Shape 9"/>
        <p:cNvGrpSpPr/>
        <p:nvPr/>
      </p:nvGrpSpPr>
      <p:grpSpPr>
        <a:xfrm>
          <a:off x="0" y="0"/>
          <a:ext cx="0" cy="0"/>
          <a:chOff x="0" y="0"/>
          <a:chExt cx="0" cy="0"/>
        </a:xfrm>
      </p:grpSpPr>
      <p:sp>
        <p:nvSpPr>
          <p:cNvPr id="10" name="Shape 10"/>
          <p:cNvSpPr txBox="1"/>
          <p:nvPr>
            <p:ph type="title"/>
          </p:nvPr>
        </p:nvSpPr>
        <p:spPr>
          <a:xfrm>
            <a:off x="311700" y="593366"/>
            <a:ext cx="8520600" cy="817500"/>
          </a:xfrm>
          <a:prstGeom prst="rect">
            <a:avLst/>
          </a:prstGeom>
          <a:noFill/>
          <a:ln>
            <a:noFill/>
          </a:ln>
        </p:spPr>
        <p:txBody>
          <a:bodyPr anchorCtr="0" anchor="t" bIns="91425" lIns="91425" rIns="91425" tIns="91425"/>
          <a:lstStyle>
            <a:lvl1pPr lvl="0">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1pPr>
            <a:lvl2pPr lvl="1">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2pPr>
            <a:lvl3pPr lvl="2">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3pPr>
            <a:lvl4pPr lvl="3">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4pPr>
            <a:lvl5pPr lvl="4">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5pPr>
            <a:lvl6pPr lvl="5">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6pPr>
            <a:lvl7pPr lvl="6">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7pPr>
            <a:lvl8pPr lvl="7">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8pPr>
            <a:lvl9pPr lvl="8">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9pPr>
          </a:lstStyle>
          <a:p/>
        </p:txBody>
      </p:sp>
      <p:sp>
        <p:nvSpPr>
          <p:cNvPr id="11" name="Shape 11"/>
          <p:cNvSpPr txBox="1"/>
          <p:nvPr>
            <p:ph idx="1" type="body"/>
          </p:nvPr>
        </p:nvSpPr>
        <p:spPr>
          <a:xfrm>
            <a:off x="311700" y="1562133"/>
            <a:ext cx="8520600" cy="45297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1"/>
              </a:buClr>
              <a:buSzPct val="100000"/>
              <a:buFont typeface="Old Standard TT"/>
              <a:defRPr sz="1800">
                <a:solidFill>
                  <a:schemeClr val="dk1"/>
                </a:solidFill>
                <a:latin typeface="Old Standard TT"/>
                <a:ea typeface="Old Standard TT"/>
                <a:cs typeface="Old Standard TT"/>
                <a:sym typeface="Old Standard TT"/>
              </a:defRPr>
            </a:lvl1pPr>
            <a:lvl2pPr lvl="1">
              <a:lnSpc>
                <a:spcPct val="115000"/>
              </a:lnSpc>
              <a:spcBef>
                <a:spcPts val="0"/>
              </a:spcBef>
              <a:spcAft>
                <a:spcPts val="1600"/>
              </a:spcAft>
              <a:buClr>
                <a:schemeClr val="dk1"/>
              </a:buClr>
              <a:buFont typeface="Old Standard TT"/>
              <a:defRPr>
                <a:solidFill>
                  <a:schemeClr val="dk1"/>
                </a:solidFill>
                <a:latin typeface="Old Standard TT"/>
                <a:ea typeface="Old Standard TT"/>
                <a:cs typeface="Old Standard TT"/>
                <a:sym typeface="Old Standard TT"/>
              </a:defRPr>
            </a:lvl2pPr>
            <a:lvl3pPr lvl="2">
              <a:lnSpc>
                <a:spcPct val="115000"/>
              </a:lnSpc>
              <a:spcBef>
                <a:spcPts val="0"/>
              </a:spcBef>
              <a:spcAft>
                <a:spcPts val="1600"/>
              </a:spcAft>
              <a:buClr>
                <a:schemeClr val="dk1"/>
              </a:buClr>
              <a:buFont typeface="Old Standard TT"/>
              <a:defRPr>
                <a:solidFill>
                  <a:schemeClr val="dk1"/>
                </a:solidFill>
                <a:latin typeface="Old Standard TT"/>
                <a:ea typeface="Old Standard TT"/>
                <a:cs typeface="Old Standard TT"/>
                <a:sym typeface="Old Standard TT"/>
              </a:defRPr>
            </a:lvl3pPr>
            <a:lvl4pPr lvl="3">
              <a:lnSpc>
                <a:spcPct val="115000"/>
              </a:lnSpc>
              <a:spcBef>
                <a:spcPts val="0"/>
              </a:spcBef>
              <a:spcAft>
                <a:spcPts val="1600"/>
              </a:spcAft>
              <a:buClr>
                <a:schemeClr val="dk1"/>
              </a:buClr>
              <a:buFont typeface="Old Standard TT"/>
              <a:defRPr>
                <a:solidFill>
                  <a:schemeClr val="dk1"/>
                </a:solidFill>
                <a:latin typeface="Old Standard TT"/>
                <a:ea typeface="Old Standard TT"/>
                <a:cs typeface="Old Standard TT"/>
                <a:sym typeface="Old Standard TT"/>
              </a:defRPr>
            </a:lvl4pPr>
            <a:lvl5pPr lvl="4">
              <a:lnSpc>
                <a:spcPct val="115000"/>
              </a:lnSpc>
              <a:spcBef>
                <a:spcPts val="0"/>
              </a:spcBef>
              <a:spcAft>
                <a:spcPts val="1600"/>
              </a:spcAft>
              <a:buClr>
                <a:schemeClr val="dk1"/>
              </a:buClr>
              <a:buFont typeface="Old Standard TT"/>
              <a:defRPr>
                <a:solidFill>
                  <a:schemeClr val="dk1"/>
                </a:solidFill>
                <a:latin typeface="Old Standard TT"/>
                <a:ea typeface="Old Standard TT"/>
                <a:cs typeface="Old Standard TT"/>
                <a:sym typeface="Old Standard TT"/>
              </a:defRPr>
            </a:lvl5pPr>
            <a:lvl6pPr lvl="5">
              <a:lnSpc>
                <a:spcPct val="115000"/>
              </a:lnSpc>
              <a:spcBef>
                <a:spcPts val="0"/>
              </a:spcBef>
              <a:spcAft>
                <a:spcPts val="1600"/>
              </a:spcAft>
              <a:buClr>
                <a:schemeClr val="dk1"/>
              </a:buClr>
              <a:buFont typeface="Old Standard TT"/>
              <a:defRPr>
                <a:solidFill>
                  <a:schemeClr val="dk1"/>
                </a:solidFill>
                <a:latin typeface="Old Standard TT"/>
                <a:ea typeface="Old Standard TT"/>
                <a:cs typeface="Old Standard TT"/>
                <a:sym typeface="Old Standard TT"/>
              </a:defRPr>
            </a:lvl6pPr>
            <a:lvl7pPr lvl="6">
              <a:lnSpc>
                <a:spcPct val="115000"/>
              </a:lnSpc>
              <a:spcBef>
                <a:spcPts val="0"/>
              </a:spcBef>
              <a:spcAft>
                <a:spcPts val="1600"/>
              </a:spcAft>
              <a:buClr>
                <a:schemeClr val="dk1"/>
              </a:buClr>
              <a:buFont typeface="Old Standard TT"/>
              <a:defRPr>
                <a:solidFill>
                  <a:schemeClr val="dk1"/>
                </a:solidFill>
                <a:latin typeface="Old Standard TT"/>
                <a:ea typeface="Old Standard TT"/>
                <a:cs typeface="Old Standard TT"/>
                <a:sym typeface="Old Standard TT"/>
              </a:defRPr>
            </a:lvl7pPr>
            <a:lvl8pPr lvl="7">
              <a:lnSpc>
                <a:spcPct val="115000"/>
              </a:lnSpc>
              <a:spcBef>
                <a:spcPts val="0"/>
              </a:spcBef>
              <a:spcAft>
                <a:spcPts val="1600"/>
              </a:spcAft>
              <a:buClr>
                <a:schemeClr val="dk1"/>
              </a:buClr>
              <a:buFont typeface="Old Standard TT"/>
              <a:defRPr>
                <a:solidFill>
                  <a:schemeClr val="dk1"/>
                </a:solidFill>
                <a:latin typeface="Old Standard TT"/>
                <a:ea typeface="Old Standard TT"/>
                <a:cs typeface="Old Standard TT"/>
                <a:sym typeface="Old Standard TT"/>
              </a:defRPr>
            </a:lvl8pPr>
            <a:lvl9pPr lvl="8">
              <a:lnSpc>
                <a:spcPct val="115000"/>
              </a:lnSpc>
              <a:spcBef>
                <a:spcPts val="0"/>
              </a:spcBef>
              <a:spcAft>
                <a:spcPts val="1600"/>
              </a:spcAft>
              <a:buClr>
                <a:schemeClr val="dk1"/>
              </a:buClr>
              <a:buFont typeface="Old Standard TT"/>
              <a:defRPr>
                <a:solidFill>
                  <a:schemeClr val="dk1"/>
                </a:solidFill>
                <a:latin typeface="Old Standard TT"/>
                <a:ea typeface="Old Standard TT"/>
                <a:cs typeface="Old Standard TT"/>
                <a:sym typeface="Old Standard TT"/>
              </a:defRPr>
            </a:lvl9pPr>
          </a:lstStyle>
          <a:p/>
        </p:txBody>
      </p:sp>
      <p:sp>
        <p:nvSpPr>
          <p:cNvPr id="12" name="Shape 12"/>
          <p:cNvSpPr txBox="1"/>
          <p:nvPr>
            <p:ph idx="12" type="sldNum"/>
          </p:nvPr>
        </p:nvSpPr>
        <p:spPr>
          <a:xfrm>
            <a:off x="8472457" y="6217622"/>
            <a:ext cx="548700" cy="5247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US" sz="1000">
                <a:solidFill>
                  <a:schemeClr val="dk1"/>
                </a:solidFill>
                <a:latin typeface="Old Standard TT"/>
                <a:ea typeface="Old Standard TT"/>
                <a:cs typeface="Old Standard TT"/>
                <a:sym typeface="Old Standard TT"/>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 Id="rId3" Type="http://schemas.openxmlformats.org/officeDocument/2006/relationships/image" Target="../media/image0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 Id="rId3" Type="http://schemas.openxmlformats.org/officeDocument/2006/relationships/image" Target="../media/image0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 Id="rId3" Type="http://schemas.openxmlformats.org/officeDocument/2006/relationships/image" Target="../media/image0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 Id="rId3" Type="http://schemas.openxmlformats.org/officeDocument/2006/relationships/image" Target="../media/image0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 Id="rId3" Type="http://schemas.openxmlformats.org/officeDocument/2006/relationships/image" Target="../media/image0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 Id="rId3" Type="http://schemas.openxmlformats.org/officeDocument/2006/relationships/image" Target="../media/image0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 Id="rId3" Type="http://schemas.openxmlformats.org/officeDocument/2006/relationships/image" Target="../media/image07.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 Id="rId3" Type="http://schemas.openxmlformats.org/officeDocument/2006/relationships/image" Target="../media/image0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 Id="rId3" Type="http://schemas.openxmlformats.org/officeDocument/2006/relationships/image" Target="../media/image0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 Id="rId3" Type="http://schemas.openxmlformats.org/officeDocument/2006/relationships/image" Target="../media/image08.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 Id="rId3" Type="http://schemas.openxmlformats.org/officeDocument/2006/relationships/image" Target="../media/image1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 Id="rId3" Type="http://schemas.openxmlformats.org/officeDocument/2006/relationships/image" Target="../media/image10.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 Id="rId3" Type="http://schemas.openxmlformats.org/officeDocument/2006/relationships/image" Target="../media/image15.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5.xml"/><Relationship Id="rId3" Type="http://schemas.openxmlformats.org/officeDocument/2006/relationships/image" Target="../media/image17.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8.xml"/><Relationship Id="rId3" Type="http://schemas.openxmlformats.org/officeDocument/2006/relationships/image" Target="../media/image16.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3.xml"/><Relationship Id="rId3" Type="http://schemas.openxmlformats.org/officeDocument/2006/relationships/image" Target="../media/image12.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5.xml"/><Relationship Id="rId3" Type="http://schemas.openxmlformats.org/officeDocument/2006/relationships/image" Target="../media/image14.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9.xml"/><Relationship Id="rId3" Type="http://schemas.openxmlformats.org/officeDocument/2006/relationships/image" Target="../media/image3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0.xml"/><Relationship Id="rId3" Type="http://schemas.openxmlformats.org/officeDocument/2006/relationships/image" Target="../media/image13.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1.xml"/><Relationship Id="rId3" Type="http://schemas.openxmlformats.org/officeDocument/2006/relationships/image" Target="../media/image18.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2.xml"/><Relationship Id="rId3" Type="http://schemas.openxmlformats.org/officeDocument/2006/relationships/image" Target="../media/image19.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3.xml"/><Relationship Id="rId3" Type="http://schemas.openxmlformats.org/officeDocument/2006/relationships/image" Target="../media/image20.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4.xml"/><Relationship Id="rId3" Type="http://schemas.openxmlformats.org/officeDocument/2006/relationships/image" Target="../media/image22.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5.xml"/><Relationship Id="rId3" Type="http://schemas.openxmlformats.org/officeDocument/2006/relationships/image" Target="../media/image24.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6.xml"/><Relationship Id="rId3" Type="http://schemas.openxmlformats.org/officeDocument/2006/relationships/image" Target="../media/image21.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7.xml"/><Relationship Id="rId3" Type="http://schemas.openxmlformats.org/officeDocument/2006/relationships/image" Target="../media/image23.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8.xml"/><Relationship Id="rId3" Type="http://schemas.openxmlformats.org/officeDocument/2006/relationships/image" Target="../media/image26.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9.xml"/><Relationship Id="rId3" Type="http://schemas.openxmlformats.org/officeDocument/2006/relationships/image" Target="../media/image2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hyperlink" Target="https://www.ksl.com/?sid=24393780" TargetMode="External"/><Relationship Id="rId4" Type="http://schemas.openxmlformats.org/officeDocument/2006/relationships/hyperlink" Target="https://ksl.com/?sid=38764622" TargetMode="External"/><Relationship Id="rId5" Type="http://schemas.openxmlformats.org/officeDocument/2006/relationships/hyperlink" Target="https://www.ksl.com/index.php?sid=33360309&amp;nid=481"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0.xml"/><Relationship Id="rId3" Type="http://schemas.openxmlformats.org/officeDocument/2006/relationships/image" Target="../media/image27.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1.xml"/><Relationship Id="rId3" Type="http://schemas.openxmlformats.org/officeDocument/2006/relationships/image" Target="../media/image29.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2.xml"/><Relationship Id="rId3" Type="http://schemas.openxmlformats.org/officeDocument/2006/relationships/image" Target="../media/image28.pn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3.xml"/><Relationship Id="rId3" Type="http://schemas.openxmlformats.org/officeDocument/2006/relationships/image" Target="../media/image30.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FFFFF"/>
        </a:solidFill>
      </p:bgPr>
    </p:bg>
    <p:spTree>
      <p:nvGrpSpPr>
        <p:cNvPr id="68" name="Shape 68"/>
        <p:cNvGrpSpPr/>
        <p:nvPr/>
      </p:nvGrpSpPr>
      <p:grpSpPr>
        <a:xfrm>
          <a:off x="0" y="0"/>
          <a:ext cx="0" cy="0"/>
          <a:chOff x="0" y="0"/>
          <a:chExt cx="0" cy="0"/>
        </a:xfrm>
      </p:grpSpPr>
      <p:sp>
        <p:nvSpPr>
          <p:cNvPr id="69" name="Shape 69"/>
          <p:cNvSpPr/>
          <p:nvPr>
            <p:ph type="ctrTitle"/>
          </p:nvPr>
        </p:nvSpPr>
        <p:spPr>
          <a:xfrm>
            <a:off x="115925" y="187275"/>
            <a:ext cx="8935800" cy="1992000"/>
          </a:xfrm>
          <a:prstGeom prst="roundRect">
            <a:avLst>
              <a:gd fmla="val 0" name="adj"/>
            </a:avLst>
          </a:prstGeom>
          <a:noFill/>
          <a:ln>
            <a:noFill/>
          </a:ln>
        </p:spPr>
        <p:txBody>
          <a:bodyPr anchorCtr="0" anchor="t" bIns="0" lIns="0" rIns="0" tIns="0">
            <a:noAutofit/>
          </a:bodyPr>
          <a:lstStyle/>
          <a:p>
            <a:pPr indent="0" lvl="0" marL="0" marR="0" rtl="0" algn="ctr">
              <a:spcBef>
                <a:spcPts val="0"/>
              </a:spcBef>
              <a:buClr>
                <a:srgbClr val="000000"/>
              </a:buClr>
              <a:buSzPct val="25000"/>
              <a:buFont typeface="Calibri"/>
              <a:buNone/>
            </a:pPr>
            <a:r>
              <a:rPr b="1" lang="en-US" sz="3600">
                <a:solidFill>
                  <a:srgbClr val="000000"/>
                </a:solidFill>
                <a:latin typeface="Playfair Display"/>
                <a:ea typeface="Playfair Display"/>
                <a:cs typeface="Playfair Display"/>
                <a:sym typeface="Playfair Display"/>
              </a:rPr>
              <a:t>Effects of Alcohol v. Academic Success</a:t>
            </a:r>
          </a:p>
          <a:p>
            <a:pPr indent="0" lvl="0" marL="0" marR="0" rtl="0" algn="ctr">
              <a:spcBef>
                <a:spcPts val="0"/>
              </a:spcBef>
              <a:buClr>
                <a:srgbClr val="000000"/>
              </a:buClr>
              <a:buSzPct val="25000"/>
              <a:buFont typeface="Calibri"/>
              <a:buNone/>
            </a:pPr>
            <a:r>
              <a:t/>
            </a:r>
            <a:endParaRPr b="1">
              <a:solidFill>
                <a:srgbClr val="000000"/>
              </a:solidFill>
              <a:latin typeface="Playfair Display"/>
              <a:ea typeface="Playfair Display"/>
              <a:cs typeface="Playfair Display"/>
              <a:sym typeface="Playfair Display"/>
            </a:endParaRPr>
          </a:p>
          <a:p>
            <a:pPr indent="0" lvl="0" marL="0" marR="0" rtl="0" algn="ctr">
              <a:spcBef>
                <a:spcPts val="0"/>
              </a:spcBef>
              <a:buClr>
                <a:srgbClr val="000000"/>
              </a:buClr>
              <a:buSzPct val="25000"/>
              <a:buFont typeface="Calibri"/>
              <a:buNone/>
            </a:pPr>
            <a:r>
              <a:rPr b="1" lang="en-US">
                <a:solidFill>
                  <a:srgbClr val="000000"/>
                </a:solidFill>
                <a:latin typeface="Playfair Display"/>
                <a:ea typeface="Playfair Display"/>
                <a:cs typeface="Playfair Display"/>
                <a:sym typeface="Playfair Display"/>
              </a:rPr>
              <a:t>Utah Valley University</a:t>
            </a:r>
          </a:p>
          <a:p>
            <a:pPr indent="0" lvl="0" marL="0" marR="0" rtl="0" algn="l">
              <a:spcBef>
                <a:spcPts val="0"/>
              </a:spcBef>
              <a:buClr>
                <a:srgbClr val="000000"/>
              </a:buClr>
              <a:buSzPct val="25000"/>
              <a:buFont typeface="Calibri"/>
              <a:buNone/>
            </a:pPr>
            <a:r>
              <a:t/>
            </a:r>
            <a:endParaRPr>
              <a:solidFill>
                <a:srgbClr val="000000"/>
              </a:solidFill>
            </a:endParaRPr>
          </a:p>
        </p:txBody>
      </p:sp>
      <p:sp>
        <p:nvSpPr>
          <p:cNvPr id="70" name="Shape 70"/>
          <p:cNvSpPr/>
          <p:nvPr>
            <p:ph idx="1" type="subTitle"/>
          </p:nvPr>
        </p:nvSpPr>
        <p:spPr>
          <a:xfrm>
            <a:off x="335100" y="4585358"/>
            <a:ext cx="8123100" cy="840000"/>
          </a:xfrm>
          <a:prstGeom prst="roundRect">
            <a:avLst>
              <a:gd fmla="val 0" name="adj"/>
            </a:avLst>
          </a:prstGeom>
          <a:noFill/>
          <a:ln>
            <a:noFill/>
          </a:ln>
        </p:spPr>
        <p:txBody>
          <a:bodyPr anchorCtr="0" anchor="t" bIns="0" lIns="0" rIns="0" tIns="0">
            <a:noAutofit/>
          </a:bodyPr>
          <a:lstStyle/>
          <a:p>
            <a:pPr indent="0" lvl="0" marL="0" marR="0" rtl="0">
              <a:spcBef>
                <a:spcPts val="0"/>
              </a:spcBef>
              <a:buClr>
                <a:srgbClr val="000000"/>
              </a:buClr>
              <a:buSzPct val="25000"/>
              <a:buFont typeface="Arial"/>
              <a:buNone/>
            </a:pPr>
            <a:r>
              <a:t/>
            </a:r>
            <a:endParaRPr>
              <a:solidFill>
                <a:srgbClr val="000000"/>
              </a:solidFill>
              <a:latin typeface="Playfair Display"/>
              <a:ea typeface="Playfair Display"/>
              <a:cs typeface="Playfair Display"/>
              <a:sym typeface="Playfair Display"/>
            </a:endParaRPr>
          </a:p>
          <a:p>
            <a:pPr indent="0" lvl="0" marL="0" marR="0" rtl="0">
              <a:spcBef>
                <a:spcPts val="0"/>
              </a:spcBef>
              <a:buClr>
                <a:srgbClr val="000000"/>
              </a:buClr>
              <a:buSzPct val="25000"/>
              <a:buFont typeface="Arial"/>
              <a:buNone/>
            </a:pPr>
            <a:r>
              <a:rPr lang="en-US" sz="1800">
                <a:solidFill>
                  <a:srgbClr val="000000"/>
                </a:solidFill>
                <a:latin typeface="Playfair Display"/>
                <a:ea typeface="Playfair Display"/>
                <a:cs typeface="Playfair Display"/>
                <a:sym typeface="Playfair Display"/>
              </a:rPr>
              <a:t>Kamrin Tarantino, Jantz Johnson, Bradley Wolf, </a:t>
            </a:r>
          </a:p>
          <a:p>
            <a:pPr indent="0" lvl="0" marL="0" marR="0" rtl="0">
              <a:spcBef>
                <a:spcPts val="0"/>
              </a:spcBef>
              <a:buClr>
                <a:srgbClr val="000000"/>
              </a:buClr>
              <a:buSzPct val="25000"/>
              <a:buFont typeface="Arial"/>
              <a:buNone/>
            </a:pPr>
            <a:r>
              <a:rPr lang="en-US" sz="1800">
                <a:solidFill>
                  <a:srgbClr val="000000"/>
                </a:solidFill>
                <a:latin typeface="Playfair Display"/>
                <a:ea typeface="Playfair Display"/>
                <a:cs typeface="Playfair Display"/>
                <a:sym typeface="Playfair Display"/>
              </a:rPr>
              <a:t>Jordan Twitchell, Derek Jones</a:t>
            </a:r>
          </a:p>
          <a:p>
            <a:pPr indent="0" lvl="0" marL="0" marR="0" rtl="0">
              <a:spcBef>
                <a:spcPts val="0"/>
              </a:spcBef>
              <a:buClr>
                <a:srgbClr val="000000"/>
              </a:buClr>
              <a:buSzPct val="25000"/>
              <a:buFont typeface="Arial"/>
              <a:buNone/>
            </a:pPr>
            <a:r>
              <a:t/>
            </a:r>
            <a:endParaRPr sz="1800">
              <a:solidFill>
                <a:srgbClr val="000000"/>
              </a:solidFill>
              <a:latin typeface="Playfair Display"/>
              <a:ea typeface="Playfair Display"/>
              <a:cs typeface="Playfair Display"/>
              <a:sym typeface="Playfair Display"/>
            </a:endParaRPr>
          </a:p>
          <a:p>
            <a:pPr indent="0" lvl="0" marL="0" marR="0" rtl="0">
              <a:spcBef>
                <a:spcPts val="0"/>
              </a:spcBef>
              <a:buClr>
                <a:srgbClr val="000000"/>
              </a:buClr>
              <a:buSzPct val="25000"/>
              <a:buFont typeface="Arial"/>
              <a:buNone/>
            </a:pPr>
            <a:r>
              <a:rPr b="0" i="0" lang="en-US" sz="1800" u="none" cap="none" strike="noStrike">
                <a:solidFill>
                  <a:srgbClr val="000000"/>
                </a:solidFill>
                <a:latin typeface="Playfair Display"/>
                <a:ea typeface="Playfair Display"/>
                <a:cs typeface="Playfair Display"/>
                <a:sym typeface="Playfair Display"/>
              </a:rPr>
              <a:t>03/28/2016</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2" name="Shape 132"/>
        <p:cNvGrpSpPr/>
        <p:nvPr/>
      </p:nvGrpSpPr>
      <p:grpSpPr>
        <a:xfrm>
          <a:off x="0" y="0"/>
          <a:ext cx="0" cy="0"/>
          <a:chOff x="0" y="0"/>
          <a:chExt cx="0" cy="0"/>
        </a:xfrm>
      </p:grpSpPr>
      <p:sp>
        <p:nvSpPr>
          <p:cNvPr id="133" name="Shape 133"/>
          <p:cNvSpPr txBox="1"/>
          <p:nvPr>
            <p:ph type="title"/>
          </p:nvPr>
        </p:nvSpPr>
        <p:spPr>
          <a:xfrm>
            <a:off x="457200" y="274637"/>
            <a:ext cx="8229600" cy="1143000"/>
          </a:xfrm>
          <a:prstGeom prst="rect">
            <a:avLst/>
          </a:prstGeom>
        </p:spPr>
        <p:txBody>
          <a:bodyPr anchorCtr="0" anchor="ctr" bIns="91425" lIns="91425" rIns="91425" tIns="91425">
            <a:noAutofit/>
          </a:bodyPr>
          <a:lstStyle/>
          <a:p>
            <a:pPr lvl="0">
              <a:spcBef>
                <a:spcPts val="0"/>
              </a:spcBef>
              <a:buNone/>
            </a:pPr>
            <a:r>
              <a:rPr lang="en-US"/>
              <a:t>Literature Review continued...</a:t>
            </a:r>
          </a:p>
        </p:txBody>
      </p:sp>
      <p:sp>
        <p:nvSpPr>
          <p:cNvPr id="134" name="Shape 134"/>
          <p:cNvSpPr txBox="1"/>
          <p:nvPr>
            <p:ph idx="1" type="body"/>
          </p:nvPr>
        </p:nvSpPr>
        <p:spPr>
          <a:xfrm>
            <a:off x="457200" y="1600200"/>
            <a:ext cx="8229600" cy="4526100"/>
          </a:xfrm>
          <a:prstGeom prst="rect">
            <a:avLst/>
          </a:prstGeom>
        </p:spPr>
        <p:txBody>
          <a:bodyPr anchorCtr="0" anchor="t" bIns="91425" lIns="91425" rIns="91425" tIns="91425">
            <a:noAutofit/>
          </a:bodyPr>
          <a:lstStyle/>
          <a:p>
            <a:pPr indent="-330200" lvl="0" marL="457200" rtl="0">
              <a:spcBef>
                <a:spcPts val="0"/>
              </a:spcBef>
              <a:buSzPct val="100000"/>
            </a:pPr>
            <a:r>
              <a:rPr b="1" lang="en-US" sz="1600"/>
              <a:t>“Alcohol  Consumption and Positive Study Practices among African American College Students” by B. DePyssler and V. Williams</a:t>
            </a:r>
          </a:p>
          <a:p>
            <a:pPr indent="-330200" lvl="1" marL="914400" rtl="0">
              <a:spcBef>
                <a:spcPts val="0"/>
              </a:spcBef>
              <a:buSzPct val="100000"/>
            </a:pPr>
            <a:r>
              <a:rPr lang="en-US" sz="1600"/>
              <a:t>Results: </a:t>
            </a:r>
          </a:p>
          <a:p>
            <a:pPr indent="-330200" lvl="2" marL="1371600" rtl="0">
              <a:spcBef>
                <a:spcPts val="0"/>
              </a:spcBef>
              <a:buSzPct val="100000"/>
            </a:pPr>
            <a:r>
              <a:rPr lang="en-US" sz="1600"/>
              <a:t>There are a difference found in GPA scores among those who consumed alcohol versus those who did not. </a:t>
            </a:r>
          </a:p>
          <a:p>
            <a:pPr indent="-330200" lvl="2" marL="1371600" rtl="0">
              <a:spcBef>
                <a:spcPts val="0"/>
              </a:spcBef>
              <a:buSzPct val="100000"/>
            </a:pPr>
            <a:r>
              <a:rPr lang="en-US" sz="1600"/>
              <a:t>Those who consumed alcohol has a much lower GPA score than those who did not drink</a:t>
            </a:r>
          </a:p>
          <a:p>
            <a:pPr indent="0" lvl="0" marL="0">
              <a:spcBef>
                <a:spcPts val="0"/>
              </a:spcBef>
              <a:buNone/>
            </a:pPr>
            <a:r>
              <a:t/>
            </a:r>
            <a:endParaRPr sz="1600"/>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9" name="Shape 139"/>
        <p:cNvGrpSpPr/>
        <p:nvPr/>
      </p:nvGrpSpPr>
      <p:grpSpPr>
        <a:xfrm>
          <a:off x="0" y="0"/>
          <a:ext cx="0" cy="0"/>
          <a:chOff x="0" y="0"/>
          <a:chExt cx="0" cy="0"/>
        </a:xfrm>
      </p:grpSpPr>
      <p:sp>
        <p:nvSpPr>
          <p:cNvPr id="140" name="Shape 140"/>
          <p:cNvSpPr txBox="1"/>
          <p:nvPr>
            <p:ph type="title"/>
          </p:nvPr>
        </p:nvSpPr>
        <p:spPr>
          <a:xfrm>
            <a:off x="457200" y="274637"/>
            <a:ext cx="8229600" cy="1143000"/>
          </a:xfrm>
          <a:prstGeom prst="rect">
            <a:avLst/>
          </a:prstGeom>
        </p:spPr>
        <p:txBody>
          <a:bodyPr anchorCtr="0" anchor="ctr" bIns="91425" lIns="91425" rIns="91425" tIns="91425">
            <a:noAutofit/>
          </a:bodyPr>
          <a:lstStyle/>
          <a:p>
            <a:pPr lvl="0">
              <a:spcBef>
                <a:spcPts val="0"/>
              </a:spcBef>
              <a:buNone/>
            </a:pPr>
            <a:r>
              <a:rPr lang="en-US"/>
              <a:t>Literature Review continued...</a:t>
            </a:r>
          </a:p>
        </p:txBody>
      </p:sp>
      <p:sp>
        <p:nvSpPr>
          <p:cNvPr id="141" name="Shape 141"/>
          <p:cNvSpPr txBox="1"/>
          <p:nvPr>
            <p:ph idx="1" type="body"/>
          </p:nvPr>
        </p:nvSpPr>
        <p:spPr>
          <a:xfrm>
            <a:off x="457200" y="1600200"/>
            <a:ext cx="8229600" cy="4526100"/>
          </a:xfrm>
          <a:prstGeom prst="rect">
            <a:avLst/>
          </a:prstGeom>
        </p:spPr>
        <p:txBody>
          <a:bodyPr anchorCtr="0" anchor="t" bIns="91425" lIns="91425" rIns="91425" tIns="91425">
            <a:noAutofit/>
          </a:bodyPr>
          <a:lstStyle/>
          <a:p>
            <a:pPr indent="-330200" lvl="0" marL="457200" rtl="0">
              <a:spcBef>
                <a:spcPts val="0"/>
              </a:spcBef>
              <a:buSzPct val="100000"/>
            </a:pPr>
            <a:r>
              <a:rPr b="1" lang="en-US" sz="1600"/>
              <a:t>“The Relation Between Alcohol Abuse or Dependence and Academic Performance in First-Year college Students” by bert Aertgeerts and Frank Buntinx</a:t>
            </a:r>
          </a:p>
          <a:p>
            <a:pPr indent="-330200" lvl="1" marL="914400" rtl="0">
              <a:spcBef>
                <a:spcPts val="0"/>
              </a:spcBef>
              <a:buSzPct val="100000"/>
            </a:pPr>
            <a:r>
              <a:rPr lang="en-US" sz="1600"/>
              <a:t>Articulate the negative relationship of first year students and their dependence on alcohol </a:t>
            </a:r>
          </a:p>
          <a:p>
            <a:pPr indent="-330200" lvl="1" marL="914400" rtl="0">
              <a:spcBef>
                <a:spcPts val="0"/>
              </a:spcBef>
              <a:buSzPct val="100000"/>
            </a:pPr>
            <a:r>
              <a:rPr lang="en-US" sz="1600"/>
              <a:t>3,518 students </a:t>
            </a:r>
          </a:p>
          <a:p>
            <a:pPr indent="-330200" lvl="1" marL="914400" rtl="0">
              <a:spcBef>
                <a:spcPts val="0"/>
              </a:spcBef>
              <a:buSzPct val="100000"/>
            </a:pPr>
            <a:r>
              <a:rPr lang="en-US" sz="1600"/>
              <a:t>Among the students surveyed, about 500  of these students admitted to having alcohol abuse problems and out of those 500, 128 were alcohol dependant.</a:t>
            </a:r>
          </a:p>
          <a:p>
            <a:pPr indent="-330200" lvl="1" marL="914400" rtl="0">
              <a:spcBef>
                <a:spcPts val="0"/>
              </a:spcBef>
              <a:buSzPct val="100000"/>
            </a:pPr>
            <a:r>
              <a:rPr lang="en-US" sz="1600"/>
              <a:t>Over half (62.5 percent) of the students reported to failing their first year of college compared to 50 percent of the students who did not report these drinking problems</a:t>
            </a:r>
          </a:p>
          <a:p>
            <a:pPr indent="-330200" lvl="1" marL="914400">
              <a:spcBef>
                <a:spcPts val="0"/>
              </a:spcBef>
              <a:buSzPct val="100000"/>
            </a:pPr>
            <a:r>
              <a:rPr lang="en-US" sz="1600"/>
              <a:t>Through this study there was shown a negative relationship between alcohol consumption and academic performance when they were paired with alcohol abuse</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5" name="Shape 145"/>
        <p:cNvGrpSpPr/>
        <p:nvPr/>
      </p:nvGrpSpPr>
      <p:grpSpPr>
        <a:xfrm>
          <a:off x="0" y="0"/>
          <a:ext cx="0" cy="0"/>
          <a:chOff x="0" y="0"/>
          <a:chExt cx="0" cy="0"/>
        </a:xfrm>
      </p:grpSpPr>
      <p:sp>
        <p:nvSpPr>
          <p:cNvPr id="146" name="Shape 146"/>
          <p:cNvSpPr/>
          <p:nvPr>
            <p:ph type="title"/>
          </p:nvPr>
        </p:nvSpPr>
        <p:spPr>
          <a:xfrm>
            <a:off x="457200" y="427045"/>
            <a:ext cx="8229600" cy="7116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1.  Do you currently drink alcoholic beverages? </a:t>
            </a:r>
          </a:p>
        </p:txBody>
      </p:sp>
      <p:graphicFrame>
        <p:nvGraphicFramePr>
          <p:cNvPr id="147" name="Shape 147"/>
          <p:cNvGraphicFramePr/>
          <p:nvPr/>
        </p:nvGraphicFramePr>
        <p:xfrm>
          <a:off x="457200" y="152565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Yes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18</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12%</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No</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123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84%</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Prefer not to 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147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pic>
        <p:nvPicPr>
          <p:cNvPr id="148" name="Shape 148"/>
          <p:cNvPicPr preferRelativeResize="0"/>
          <p:nvPr/>
        </p:nvPicPr>
        <p:blipFill>
          <a:blip r:embed="rId3">
            <a:alphaModFix/>
          </a:blip>
          <a:stretch>
            <a:fillRect/>
          </a:stretch>
        </p:blipFill>
        <p:spPr>
          <a:xfrm>
            <a:off x="956687" y="3471675"/>
            <a:ext cx="7230625" cy="3386324"/>
          </a:xfrm>
          <a:prstGeom prst="rect">
            <a:avLst/>
          </a:prstGeom>
          <a:noFill/>
          <a:ln>
            <a:noFill/>
          </a:ln>
        </p:spPr>
      </p:pic>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2" name="Shape 152"/>
        <p:cNvGrpSpPr/>
        <p:nvPr/>
      </p:nvGrpSpPr>
      <p:grpSpPr>
        <a:xfrm>
          <a:off x="0" y="0"/>
          <a:ext cx="0" cy="0"/>
          <a:chOff x="0" y="0"/>
          <a:chExt cx="0" cy="0"/>
        </a:xfrm>
      </p:grpSpPr>
      <p:sp>
        <p:nvSpPr>
          <p:cNvPr id="153" name="Shape 153"/>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8.  At what age did you start drinking alcoholic beverages?</a:t>
            </a:r>
          </a:p>
        </p:txBody>
      </p:sp>
      <p:graphicFrame>
        <p:nvGraphicFramePr>
          <p:cNvPr id="154" name="Shape 154"/>
          <p:cNvGraphicFramePr/>
          <p:nvPr/>
        </p:nvGraphicFramePr>
        <p:xfrm>
          <a:off x="457200" y="141765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Under 21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65%</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21-25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29%</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26-30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31-35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36-40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40 or older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pic>
        <p:nvPicPr>
          <p:cNvPr id="155" name="Shape 155"/>
          <p:cNvPicPr preferRelativeResize="0"/>
          <p:nvPr/>
        </p:nvPicPr>
        <p:blipFill>
          <a:blip r:embed="rId3">
            <a:alphaModFix/>
          </a:blip>
          <a:stretch>
            <a:fillRect/>
          </a:stretch>
        </p:blipFill>
        <p:spPr>
          <a:xfrm>
            <a:off x="2067487" y="3760775"/>
            <a:ext cx="5009025" cy="3097224"/>
          </a:xfrm>
          <a:prstGeom prst="rect">
            <a:avLst/>
          </a:prstGeom>
          <a:noFill/>
          <a:ln>
            <a:noFill/>
          </a:ln>
        </p:spPr>
      </p:pic>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9" name="Shape 159"/>
        <p:cNvGrpSpPr/>
        <p:nvPr/>
      </p:nvGrpSpPr>
      <p:grpSpPr>
        <a:xfrm>
          <a:off x="0" y="0"/>
          <a:ext cx="0" cy="0"/>
          <a:chOff x="0" y="0"/>
          <a:chExt cx="0" cy="0"/>
        </a:xfrm>
      </p:grpSpPr>
      <p:sp>
        <p:nvSpPr>
          <p:cNvPr id="160" name="Shape 160"/>
          <p:cNvSpPr/>
          <p:nvPr>
            <p:ph type="title"/>
          </p:nvPr>
        </p:nvSpPr>
        <p:spPr>
          <a:xfrm>
            <a:off x="457200" y="274648"/>
            <a:ext cx="8229600" cy="9822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6.  The use of alcohol determines my daily    routine.</a:t>
            </a:r>
          </a:p>
        </p:txBody>
      </p:sp>
      <p:graphicFrame>
        <p:nvGraphicFramePr>
          <p:cNvPr id="161" name="Shape 161"/>
          <p:cNvGraphicFramePr/>
          <p:nvPr/>
        </p:nvGraphicFramePr>
        <p:xfrm>
          <a:off x="457200" y="125685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Strongly 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Neutral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Disagree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Strongly disagree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18</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18</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pic>
        <p:nvPicPr>
          <p:cNvPr id="162" name="Shape 162"/>
          <p:cNvPicPr preferRelativeResize="0"/>
          <p:nvPr/>
        </p:nvPicPr>
        <p:blipFill>
          <a:blip r:embed="rId3">
            <a:alphaModFix/>
          </a:blip>
          <a:stretch>
            <a:fillRect/>
          </a:stretch>
        </p:blipFill>
        <p:spPr>
          <a:xfrm>
            <a:off x="1714500" y="3324225"/>
            <a:ext cx="5715000" cy="3533775"/>
          </a:xfrm>
          <a:prstGeom prst="rect">
            <a:avLst/>
          </a:prstGeom>
          <a:noFill/>
          <a:ln>
            <a:noFill/>
          </a:ln>
        </p:spPr>
      </p:pic>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6" name="Shape 166"/>
        <p:cNvGrpSpPr/>
        <p:nvPr/>
      </p:nvGrpSpPr>
      <p:grpSpPr>
        <a:xfrm>
          <a:off x="0" y="0"/>
          <a:ext cx="0" cy="0"/>
          <a:chOff x="0" y="0"/>
          <a:chExt cx="0" cy="0"/>
        </a:xfrm>
      </p:grpSpPr>
      <p:sp>
        <p:nvSpPr>
          <p:cNvPr id="167" name="Shape 167"/>
          <p:cNvSpPr/>
          <p:nvPr>
            <p:ph type="title"/>
          </p:nvPr>
        </p:nvSpPr>
        <p:spPr>
          <a:xfrm>
            <a:off x="457200" y="274648"/>
            <a:ext cx="8229600" cy="9942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10.  I am always able to stop drinking when I want to.</a:t>
            </a:r>
          </a:p>
        </p:txBody>
      </p:sp>
      <p:graphicFrame>
        <p:nvGraphicFramePr>
          <p:cNvPr id="168" name="Shape 168"/>
          <p:cNvGraphicFramePr/>
          <p:nvPr/>
        </p:nvGraphicFramePr>
        <p:xfrm>
          <a:off x="457200" y="126885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Strongly 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94%</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Neutral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Disagree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Strongly disagree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pic>
        <p:nvPicPr>
          <p:cNvPr id="169" name="Shape 169"/>
          <p:cNvPicPr preferRelativeResize="0"/>
          <p:nvPr/>
        </p:nvPicPr>
        <p:blipFill>
          <a:blip r:embed="rId3">
            <a:alphaModFix/>
          </a:blip>
          <a:stretch>
            <a:fillRect/>
          </a:stretch>
        </p:blipFill>
        <p:spPr>
          <a:xfrm>
            <a:off x="1601675" y="3324225"/>
            <a:ext cx="5715000" cy="3533775"/>
          </a:xfrm>
          <a:prstGeom prst="rect">
            <a:avLst/>
          </a:prstGeom>
          <a:noFill/>
          <a:ln>
            <a:noFill/>
          </a:ln>
        </p:spPr>
      </p:pic>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3" name="Shape 173"/>
        <p:cNvGrpSpPr/>
        <p:nvPr/>
      </p:nvGrpSpPr>
      <p:grpSpPr>
        <a:xfrm>
          <a:off x="0" y="0"/>
          <a:ext cx="0" cy="0"/>
          <a:chOff x="0" y="0"/>
          <a:chExt cx="0" cy="0"/>
        </a:xfrm>
      </p:grpSpPr>
      <p:sp>
        <p:nvSpPr>
          <p:cNvPr id="174" name="Shape 174"/>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21.  In what environment do you drink? Check all that apply.</a:t>
            </a:r>
          </a:p>
        </p:txBody>
      </p:sp>
      <p:graphicFrame>
        <p:nvGraphicFramePr>
          <p:cNvPr id="175" name="Shape 175"/>
          <p:cNvGraphicFramePr/>
          <p:nvPr/>
        </p:nvGraphicFramePr>
        <p:xfrm>
          <a:off x="457200" y="14478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Hanging out with friends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35%</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Home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Studying</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Other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65%</a:t>
                      </a:r>
                    </a:p>
                  </a:txBody>
                  <a:tcPr marT="45725" marB="45725" marR="91450" marL="91450"/>
                </a:tc>
              </a:tr>
            </a:tbl>
          </a:graphicData>
        </a:graphic>
      </p:graphicFrame>
      <p:pic>
        <p:nvPicPr>
          <p:cNvPr id="176" name="Shape 176"/>
          <p:cNvPicPr preferRelativeResize="0"/>
          <p:nvPr/>
        </p:nvPicPr>
        <p:blipFill>
          <a:blip r:embed="rId3">
            <a:alphaModFix/>
          </a:blip>
          <a:stretch>
            <a:fillRect/>
          </a:stretch>
        </p:blipFill>
        <p:spPr>
          <a:xfrm>
            <a:off x="1583612" y="3116300"/>
            <a:ext cx="5976780" cy="3695649"/>
          </a:xfrm>
          <a:prstGeom prst="rect">
            <a:avLst/>
          </a:prstGeom>
          <a:noFill/>
          <a:ln>
            <a:noFill/>
          </a:ln>
        </p:spPr>
      </p:pic>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0" name="Shape 180"/>
        <p:cNvGrpSpPr/>
        <p:nvPr/>
      </p:nvGrpSpPr>
      <p:grpSpPr>
        <a:xfrm>
          <a:off x="0" y="0"/>
          <a:ext cx="0" cy="0"/>
          <a:chOff x="0" y="0"/>
          <a:chExt cx="0" cy="0"/>
        </a:xfrm>
      </p:grpSpPr>
      <p:sp>
        <p:nvSpPr>
          <p:cNvPr id="181" name="Shape 181"/>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25.  Do you drink alcoholic beverages while you study?</a:t>
            </a:r>
          </a:p>
        </p:txBody>
      </p:sp>
      <p:graphicFrame>
        <p:nvGraphicFramePr>
          <p:cNvPr id="182" name="Shape 182"/>
          <p:cNvGraphicFramePr/>
          <p:nvPr/>
        </p:nvGraphicFramePr>
        <p:xfrm>
          <a:off x="457200" y="14478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Yes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No</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93%</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Prefer not to 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111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pic>
        <p:nvPicPr>
          <p:cNvPr id="183" name="Shape 183"/>
          <p:cNvPicPr preferRelativeResize="0"/>
          <p:nvPr/>
        </p:nvPicPr>
        <p:blipFill>
          <a:blip r:embed="rId3">
            <a:alphaModFix/>
          </a:blip>
          <a:stretch>
            <a:fillRect/>
          </a:stretch>
        </p:blipFill>
        <p:spPr>
          <a:xfrm>
            <a:off x="1494887" y="3052650"/>
            <a:ext cx="6154225" cy="3805349"/>
          </a:xfrm>
          <a:prstGeom prst="rect">
            <a:avLst/>
          </a:prstGeom>
          <a:noFill/>
          <a:ln>
            <a:noFill/>
          </a:ln>
        </p:spPr>
      </p:pic>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7" name="Shape 187"/>
        <p:cNvGrpSpPr/>
        <p:nvPr/>
      </p:nvGrpSpPr>
      <p:grpSpPr>
        <a:xfrm>
          <a:off x="0" y="0"/>
          <a:ext cx="0" cy="0"/>
          <a:chOff x="0" y="0"/>
          <a:chExt cx="0" cy="0"/>
        </a:xfrm>
      </p:grpSpPr>
      <p:sp>
        <p:nvSpPr>
          <p:cNvPr id="188" name="Shape 188"/>
          <p:cNvSpPr/>
          <p:nvPr>
            <p:ph type="title"/>
          </p:nvPr>
        </p:nvSpPr>
        <p:spPr>
          <a:xfrm>
            <a:off x="457200" y="151348"/>
            <a:ext cx="8229600" cy="9954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26.  If yes, how much do you drink while you study?</a:t>
            </a:r>
          </a:p>
        </p:txBody>
      </p:sp>
      <p:graphicFrame>
        <p:nvGraphicFramePr>
          <p:cNvPr id="189" name="Shape 189"/>
          <p:cNvGraphicFramePr/>
          <p:nvPr/>
        </p:nvGraphicFramePr>
        <p:xfrm>
          <a:off x="457200" y="104145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12-24 ounces (1-2 cans)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36-48 ounces (3-4 cans)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60-72 ounces (5-6 cans)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73-or more ounces (more than 6 cans)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pic>
        <p:nvPicPr>
          <p:cNvPr id="190" name="Shape 190"/>
          <p:cNvPicPr preferRelativeResize="0"/>
          <p:nvPr/>
        </p:nvPicPr>
        <p:blipFill>
          <a:blip r:embed="rId3">
            <a:alphaModFix/>
          </a:blip>
          <a:stretch>
            <a:fillRect/>
          </a:stretch>
        </p:blipFill>
        <p:spPr>
          <a:xfrm>
            <a:off x="1941812" y="3605350"/>
            <a:ext cx="5260375" cy="3252649"/>
          </a:xfrm>
          <a:prstGeom prst="rect">
            <a:avLst/>
          </a:prstGeom>
          <a:noFill/>
          <a:ln>
            <a:noFill/>
          </a:ln>
        </p:spPr>
      </p:pic>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4" name="Shape 194"/>
        <p:cNvGrpSpPr/>
        <p:nvPr/>
      </p:nvGrpSpPr>
      <p:grpSpPr>
        <a:xfrm>
          <a:off x="0" y="0"/>
          <a:ext cx="0" cy="0"/>
          <a:chOff x="0" y="0"/>
          <a:chExt cx="0" cy="0"/>
        </a:xfrm>
      </p:grpSpPr>
      <p:sp>
        <p:nvSpPr>
          <p:cNvPr id="195" name="Shape 195"/>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28.  Do you feel that the consumption of alcoholic beverages affects your study habits?</a:t>
            </a:r>
          </a:p>
        </p:txBody>
      </p:sp>
      <p:graphicFrame>
        <p:nvGraphicFramePr>
          <p:cNvPr id="196" name="Shape 196"/>
          <p:cNvGraphicFramePr/>
          <p:nvPr/>
        </p:nvGraphicFramePr>
        <p:xfrm>
          <a:off x="457200" y="1364637"/>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Yes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17%</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No</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31%</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Unsure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44%</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Prefer not to 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71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pic>
        <p:nvPicPr>
          <p:cNvPr id="197" name="Shape 197"/>
          <p:cNvPicPr preferRelativeResize="0"/>
          <p:nvPr/>
        </p:nvPicPr>
        <p:blipFill>
          <a:blip r:embed="rId3">
            <a:alphaModFix/>
          </a:blip>
          <a:stretch>
            <a:fillRect/>
          </a:stretch>
        </p:blipFill>
        <p:spPr>
          <a:xfrm>
            <a:off x="1642672" y="3235400"/>
            <a:ext cx="5858651" cy="3622599"/>
          </a:xfrm>
          <a:prstGeom prst="rect">
            <a:avLst/>
          </a:prstGeom>
          <a:noFill/>
          <a:ln>
            <a:noFill/>
          </a:ln>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 name="Shape 75"/>
        <p:cNvGrpSpPr/>
        <p:nvPr/>
      </p:nvGrpSpPr>
      <p:grpSpPr>
        <a:xfrm>
          <a:off x="0" y="0"/>
          <a:ext cx="0" cy="0"/>
          <a:chOff x="0" y="0"/>
          <a:chExt cx="0" cy="0"/>
        </a:xfrm>
      </p:grpSpPr>
      <p:sp>
        <p:nvSpPr>
          <p:cNvPr id="76" name="Shape 76"/>
          <p:cNvSpPr txBox="1"/>
          <p:nvPr>
            <p:ph type="title"/>
          </p:nvPr>
        </p:nvSpPr>
        <p:spPr>
          <a:xfrm>
            <a:off x="457200" y="274637"/>
            <a:ext cx="8229600" cy="1143000"/>
          </a:xfrm>
          <a:prstGeom prst="rect">
            <a:avLst/>
          </a:prstGeom>
        </p:spPr>
        <p:txBody>
          <a:bodyPr anchorCtr="0" anchor="ctr" bIns="91425" lIns="91425" rIns="91425" tIns="91425">
            <a:noAutofit/>
          </a:bodyPr>
          <a:lstStyle/>
          <a:p>
            <a:pPr lvl="0">
              <a:spcBef>
                <a:spcPts val="0"/>
              </a:spcBef>
              <a:buNone/>
            </a:pPr>
            <a:r>
              <a:rPr lang="en-US">
                <a:latin typeface="Playfair Display"/>
                <a:ea typeface="Playfair Display"/>
                <a:cs typeface="Playfair Display"/>
                <a:sym typeface="Playfair Display"/>
              </a:rPr>
              <a:t>Purpose of Study</a:t>
            </a:r>
          </a:p>
        </p:txBody>
      </p:sp>
      <p:sp>
        <p:nvSpPr>
          <p:cNvPr id="77" name="Shape 77"/>
          <p:cNvSpPr txBox="1"/>
          <p:nvPr>
            <p:ph idx="1" type="body"/>
          </p:nvPr>
        </p:nvSpPr>
        <p:spPr>
          <a:xfrm>
            <a:off x="457200" y="1600200"/>
            <a:ext cx="8229600" cy="4526100"/>
          </a:xfrm>
          <a:prstGeom prst="rect">
            <a:avLst/>
          </a:prstGeom>
        </p:spPr>
        <p:txBody>
          <a:bodyPr anchorCtr="0" anchor="t" bIns="91425" lIns="91425" rIns="91425" tIns="91425">
            <a:noAutofit/>
          </a:bodyPr>
          <a:lstStyle/>
          <a:p>
            <a:pPr indent="-342900" lvl="0" marL="457200">
              <a:spcBef>
                <a:spcPts val="0"/>
              </a:spcBef>
              <a:buSzPct val="100000"/>
              <a:buFont typeface="Playfair Display"/>
            </a:pPr>
            <a:r>
              <a:rPr lang="en-US" sz="1800">
                <a:latin typeface="Playfair Display"/>
                <a:ea typeface="Playfair Display"/>
                <a:cs typeface="Playfair Display"/>
                <a:sym typeface="Playfair Display"/>
              </a:rPr>
              <a:t>The purpose of this research study is to analyze the comparison of UVU students and alcohol use in regards to academic success and how alcohol affects study and testing.</a:t>
            </a:r>
          </a:p>
          <a:p>
            <a:pPr lvl="0">
              <a:spcBef>
                <a:spcPts val="0"/>
              </a:spcBef>
              <a:buClr>
                <a:schemeClr val="dk1"/>
              </a:buClr>
              <a:buSzPct val="61111"/>
              <a:buFont typeface="Arial"/>
              <a:buNone/>
            </a:pPr>
            <a:r>
              <a:t/>
            </a:r>
            <a:endParaRPr sz="1800">
              <a:latin typeface="Playfair Display"/>
              <a:ea typeface="Playfair Display"/>
              <a:cs typeface="Playfair Display"/>
              <a:sym typeface="Playfair Display"/>
            </a:endParaRPr>
          </a:p>
          <a:p>
            <a:pPr indent="-342900" lvl="0" marL="457200" rtl="0">
              <a:spcBef>
                <a:spcPts val="0"/>
              </a:spcBef>
              <a:buSzPct val="100000"/>
              <a:buFont typeface="Playfair Display"/>
            </a:pPr>
            <a:r>
              <a:rPr lang="en-US" sz="1800">
                <a:latin typeface="Playfair Display"/>
                <a:ea typeface="Playfair Display"/>
                <a:cs typeface="Playfair Display"/>
                <a:sym typeface="Playfair Display"/>
              </a:rPr>
              <a:t>This study is important because it is critical for students to understand and comprehend how alcohol can affect their academics as well as their personal life.</a:t>
            </a:r>
          </a:p>
          <a:p>
            <a:pPr indent="0" lvl="0" marL="0" rtl="0">
              <a:spcBef>
                <a:spcPts val="0"/>
              </a:spcBef>
              <a:buNone/>
            </a:pPr>
            <a:r>
              <a:rPr lang="en-US" sz="1800">
                <a:latin typeface="Playfair Display"/>
                <a:ea typeface="Playfair Display"/>
                <a:cs typeface="Playfair Display"/>
                <a:sym typeface="Playfair Display"/>
              </a:rPr>
              <a:t> </a:t>
            </a:r>
          </a:p>
          <a:p>
            <a:pPr indent="-342900" lvl="0" marL="457200">
              <a:spcBef>
                <a:spcPts val="0"/>
              </a:spcBef>
              <a:buSzPct val="100000"/>
              <a:buFont typeface="Playfair Display"/>
            </a:pPr>
            <a:r>
              <a:rPr lang="en-US" sz="1800">
                <a:latin typeface="Playfair Display"/>
                <a:ea typeface="Playfair Display"/>
                <a:cs typeface="Playfair Display"/>
                <a:sym typeface="Playfair Display"/>
              </a:rPr>
              <a:t>It is important because if students or persons have a dependency on alcohol or its consumption this study will show that problem and they can make necessary changes to improve academic success. </a:t>
            </a:r>
          </a:p>
          <a:p>
            <a:pPr lvl="0">
              <a:spcBef>
                <a:spcPts val="0"/>
              </a:spcBef>
              <a:buNone/>
            </a:pPr>
            <a:r>
              <a:t/>
            </a:r>
            <a:endParaRP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1" name="Shape 201"/>
        <p:cNvGrpSpPr/>
        <p:nvPr/>
      </p:nvGrpSpPr>
      <p:grpSpPr>
        <a:xfrm>
          <a:off x="0" y="0"/>
          <a:ext cx="0" cy="0"/>
          <a:chOff x="0" y="0"/>
          <a:chExt cx="0" cy="0"/>
        </a:xfrm>
      </p:grpSpPr>
      <p:sp>
        <p:nvSpPr>
          <p:cNvPr id="202" name="Shape 202"/>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29.  If yes, I feel alcohol has a positive </a:t>
            </a:r>
            <a:r>
              <a:rPr lang="en-US">
                <a:solidFill>
                  <a:srgbClr val="000000"/>
                </a:solidFill>
              </a:rPr>
              <a:t>effect</a:t>
            </a:r>
            <a:r>
              <a:rPr b="0" i="0" lang="en-US" sz="3200" u="none" cap="none" strike="noStrike">
                <a:solidFill>
                  <a:srgbClr val="000000"/>
                </a:solidFill>
                <a:latin typeface="Calibri"/>
                <a:ea typeface="Calibri"/>
                <a:cs typeface="Calibri"/>
                <a:sym typeface="Calibri"/>
              </a:rPr>
              <a:t> on my grades.</a:t>
            </a:r>
          </a:p>
        </p:txBody>
      </p:sp>
      <p:graphicFrame>
        <p:nvGraphicFramePr>
          <p:cNvPr id="203" name="Shape 203"/>
          <p:cNvGraphicFramePr/>
          <p:nvPr/>
        </p:nvGraphicFramePr>
        <p:xfrm>
          <a:off x="457200" y="12954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Strongly 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Neutral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Disagree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7%</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Strongly disagree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28</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68%</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pic>
        <p:nvPicPr>
          <p:cNvPr id="204" name="Shape 204"/>
          <p:cNvPicPr preferRelativeResize="0"/>
          <p:nvPr/>
        </p:nvPicPr>
        <p:blipFill>
          <a:blip r:embed="rId3">
            <a:alphaModFix/>
          </a:blip>
          <a:stretch>
            <a:fillRect/>
          </a:stretch>
        </p:blipFill>
        <p:spPr>
          <a:xfrm>
            <a:off x="1772287" y="3395699"/>
            <a:ext cx="5599425" cy="3462299"/>
          </a:xfrm>
          <a:prstGeom prst="rect">
            <a:avLst/>
          </a:prstGeom>
          <a:noFill/>
          <a:ln>
            <a:noFill/>
          </a:ln>
        </p:spPr>
      </p:pic>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8" name="Shape 208"/>
        <p:cNvGrpSpPr/>
        <p:nvPr/>
      </p:nvGrpSpPr>
      <p:grpSpPr>
        <a:xfrm>
          <a:off x="0" y="0"/>
          <a:ext cx="0" cy="0"/>
          <a:chOff x="0" y="0"/>
          <a:chExt cx="0" cy="0"/>
        </a:xfrm>
      </p:grpSpPr>
      <p:sp>
        <p:nvSpPr>
          <p:cNvPr id="209" name="Shape 209"/>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30.  I feel alcohol has a negative affect on my grades.</a:t>
            </a:r>
          </a:p>
        </p:txBody>
      </p:sp>
      <p:graphicFrame>
        <p:nvGraphicFramePr>
          <p:cNvPr id="210" name="Shape 210"/>
          <p:cNvGraphicFramePr/>
          <p:nvPr/>
        </p:nvGraphicFramePr>
        <p:xfrm>
          <a:off x="457200" y="12192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Strongly 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42%</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Neutral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26%</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Disagree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Strongly disagree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16%</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pic>
        <p:nvPicPr>
          <p:cNvPr id="211" name="Shape 211"/>
          <p:cNvPicPr preferRelativeResize="0"/>
          <p:nvPr/>
        </p:nvPicPr>
        <p:blipFill>
          <a:blip r:embed="rId3">
            <a:alphaModFix/>
          </a:blip>
          <a:stretch>
            <a:fillRect/>
          </a:stretch>
        </p:blipFill>
        <p:spPr>
          <a:xfrm>
            <a:off x="1655912" y="3251774"/>
            <a:ext cx="5832175" cy="3606224"/>
          </a:xfrm>
          <a:prstGeom prst="rect">
            <a:avLst/>
          </a:prstGeom>
          <a:noFill/>
          <a:ln>
            <a:noFill/>
          </a:ln>
        </p:spPr>
      </p:pic>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5" name="Shape 215"/>
        <p:cNvGrpSpPr/>
        <p:nvPr/>
      </p:nvGrpSpPr>
      <p:grpSpPr>
        <a:xfrm>
          <a:off x="0" y="0"/>
          <a:ext cx="0" cy="0"/>
          <a:chOff x="0" y="0"/>
          <a:chExt cx="0" cy="0"/>
        </a:xfrm>
      </p:grpSpPr>
      <p:sp>
        <p:nvSpPr>
          <p:cNvPr id="216" name="Shape 216"/>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31.  What is your GPA?</a:t>
            </a:r>
          </a:p>
        </p:txBody>
      </p:sp>
      <p:graphicFrame>
        <p:nvGraphicFramePr>
          <p:cNvPr id="217" name="Shape 217"/>
          <p:cNvGraphicFramePr/>
          <p:nvPr/>
        </p:nvGraphicFramePr>
        <p:xfrm>
          <a:off x="457200" y="8382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2.0-2.5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2.6-3.1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18%</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3.2-3.6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39%</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3.7-4.0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39</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35%</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Less than 2.0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Prefer not to 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112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pic>
        <p:nvPicPr>
          <p:cNvPr id="218" name="Shape 218"/>
          <p:cNvPicPr preferRelativeResize="0"/>
          <p:nvPr/>
        </p:nvPicPr>
        <p:blipFill>
          <a:blip r:embed="rId3">
            <a:alphaModFix/>
          </a:blip>
          <a:stretch>
            <a:fillRect/>
          </a:stretch>
        </p:blipFill>
        <p:spPr>
          <a:xfrm>
            <a:off x="1849350" y="3227800"/>
            <a:ext cx="5445300" cy="3630200"/>
          </a:xfrm>
          <a:prstGeom prst="rect">
            <a:avLst/>
          </a:prstGeom>
          <a:noFill/>
          <a:ln>
            <a:noFill/>
          </a:ln>
        </p:spPr>
      </p:pic>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2" name="Shape 222"/>
        <p:cNvGrpSpPr/>
        <p:nvPr/>
      </p:nvGrpSpPr>
      <p:grpSpPr>
        <a:xfrm>
          <a:off x="0" y="0"/>
          <a:ext cx="0" cy="0"/>
          <a:chOff x="0" y="0"/>
          <a:chExt cx="0" cy="0"/>
        </a:xfrm>
      </p:grpSpPr>
      <p:sp>
        <p:nvSpPr>
          <p:cNvPr id="223" name="Shape 223"/>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22.  Where do you generally consume alcohol?</a:t>
            </a:r>
          </a:p>
        </p:txBody>
      </p:sp>
      <p:graphicFrame>
        <p:nvGraphicFramePr>
          <p:cNvPr id="224" name="Shape 224"/>
          <p:cNvGraphicFramePr/>
          <p:nvPr/>
        </p:nvGraphicFramePr>
        <p:xfrm>
          <a:off x="457200" y="1359875"/>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Home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18%</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School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Other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82%</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pic>
        <p:nvPicPr>
          <p:cNvPr id="225" name="Shape 225"/>
          <p:cNvPicPr preferRelativeResize="0"/>
          <p:nvPr/>
        </p:nvPicPr>
        <p:blipFill>
          <a:blip r:embed="rId3">
            <a:alphaModFix/>
          </a:blip>
          <a:stretch>
            <a:fillRect/>
          </a:stretch>
        </p:blipFill>
        <p:spPr>
          <a:xfrm>
            <a:off x="1587362" y="3167000"/>
            <a:ext cx="5969275" cy="3691000"/>
          </a:xfrm>
          <a:prstGeom prst="rect">
            <a:avLst/>
          </a:prstGeom>
          <a:noFill/>
          <a:ln>
            <a:noFill/>
          </a:ln>
        </p:spPr>
      </p:pic>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9" name="Shape 229"/>
        <p:cNvGrpSpPr/>
        <p:nvPr/>
      </p:nvGrpSpPr>
      <p:grpSpPr>
        <a:xfrm>
          <a:off x="0" y="0"/>
          <a:ext cx="0" cy="0"/>
          <a:chOff x="0" y="0"/>
          <a:chExt cx="0" cy="0"/>
        </a:xfrm>
      </p:grpSpPr>
      <p:sp>
        <p:nvSpPr>
          <p:cNvPr id="230" name="Shape 230"/>
          <p:cNvSpPr/>
          <p:nvPr>
            <p:ph type="title"/>
          </p:nvPr>
        </p:nvSpPr>
        <p:spPr>
          <a:xfrm>
            <a:off x="457200" y="274648"/>
            <a:ext cx="8229600" cy="5565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24.  When do you drink on campus?</a:t>
            </a:r>
          </a:p>
        </p:txBody>
      </p:sp>
      <p:graphicFrame>
        <p:nvGraphicFramePr>
          <p:cNvPr id="231" name="Shape 231"/>
          <p:cNvGraphicFramePr/>
          <p:nvPr/>
        </p:nvGraphicFramePr>
        <p:xfrm>
          <a:off x="457200" y="9030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Before class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After class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During class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Other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41%</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Prefer not to 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47%</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pic>
        <p:nvPicPr>
          <p:cNvPr id="232" name="Shape 232"/>
          <p:cNvPicPr preferRelativeResize="0"/>
          <p:nvPr/>
        </p:nvPicPr>
        <p:blipFill>
          <a:blip r:embed="rId3">
            <a:alphaModFix/>
          </a:blip>
          <a:stretch>
            <a:fillRect/>
          </a:stretch>
        </p:blipFill>
        <p:spPr>
          <a:xfrm>
            <a:off x="1346476" y="3074775"/>
            <a:ext cx="6451048" cy="3783225"/>
          </a:xfrm>
          <a:prstGeom prst="rect">
            <a:avLst/>
          </a:prstGeom>
          <a:noFill/>
          <a:ln>
            <a:noFill/>
          </a:ln>
        </p:spPr>
      </p:pic>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6" name="Shape 236"/>
        <p:cNvGrpSpPr/>
        <p:nvPr/>
      </p:nvGrpSpPr>
      <p:grpSpPr>
        <a:xfrm>
          <a:off x="0" y="0"/>
          <a:ext cx="0" cy="0"/>
          <a:chOff x="0" y="0"/>
          <a:chExt cx="0" cy="0"/>
        </a:xfrm>
      </p:grpSpPr>
      <p:sp>
        <p:nvSpPr>
          <p:cNvPr id="237" name="Shape 237"/>
          <p:cNvSpPr/>
          <p:nvPr>
            <p:ph type="title"/>
          </p:nvPr>
        </p:nvSpPr>
        <p:spPr>
          <a:xfrm>
            <a:off x="457200" y="274645"/>
            <a:ext cx="8229600" cy="7365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42.  I feel guilty after drinking alcohol.</a:t>
            </a:r>
          </a:p>
        </p:txBody>
      </p:sp>
      <p:graphicFrame>
        <p:nvGraphicFramePr>
          <p:cNvPr id="238" name="Shape 238"/>
          <p:cNvGraphicFramePr/>
          <p:nvPr/>
        </p:nvGraphicFramePr>
        <p:xfrm>
          <a:off x="457200" y="101115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Strongly 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12%</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Neutral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29%</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Disagree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16%</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Strongly disagree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19</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37%</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pic>
        <p:nvPicPr>
          <p:cNvPr id="239" name="Shape 239"/>
          <p:cNvPicPr preferRelativeResize="0"/>
          <p:nvPr/>
        </p:nvPicPr>
        <p:blipFill>
          <a:blip r:embed="rId3">
            <a:alphaModFix/>
          </a:blip>
          <a:stretch>
            <a:fillRect/>
          </a:stretch>
        </p:blipFill>
        <p:spPr>
          <a:xfrm>
            <a:off x="1714500" y="3245225"/>
            <a:ext cx="5715000" cy="3533775"/>
          </a:xfrm>
          <a:prstGeom prst="rect">
            <a:avLst/>
          </a:prstGeom>
          <a:noFill/>
          <a:ln>
            <a:noFill/>
          </a:ln>
        </p:spPr>
      </p:pic>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3" name="Shape 243"/>
        <p:cNvGrpSpPr/>
        <p:nvPr/>
      </p:nvGrpSpPr>
      <p:grpSpPr>
        <a:xfrm>
          <a:off x="0" y="0"/>
          <a:ext cx="0" cy="0"/>
          <a:chOff x="0" y="0"/>
          <a:chExt cx="0" cy="0"/>
        </a:xfrm>
      </p:grpSpPr>
      <p:sp>
        <p:nvSpPr>
          <p:cNvPr id="244" name="Shape 244"/>
          <p:cNvSpPr/>
          <p:nvPr>
            <p:ph type="title"/>
          </p:nvPr>
        </p:nvSpPr>
        <p:spPr>
          <a:xfrm>
            <a:off x="367900" y="467512"/>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48.  What is your age?</a:t>
            </a:r>
          </a:p>
        </p:txBody>
      </p:sp>
      <p:graphicFrame>
        <p:nvGraphicFramePr>
          <p:cNvPr id="245" name="Shape 245"/>
          <p:cNvGraphicFramePr/>
          <p:nvPr/>
        </p:nvGraphicFramePr>
        <p:xfrm>
          <a:off x="457200" y="19050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21-25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65%</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26-30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18%</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31-35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36-40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41-45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46-50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51-older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9" name="Shape 249"/>
        <p:cNvGrpSpPr/>
        <p:nvPr/>
      </p:nvGrpSpPr>
      <p:grpSpPr>
        <a:xfrm>
          <a:off x="0" y="0"/>
          <a:ext cx="0" cy="0"/>
          <a:chOff x="0" y="0"/>
          <a:chExt cx="0" cy="0"/>
        </a:xfrm>
      </p:grpSpPr>
      <p:sp>
        <p:nvSpPr>
          <p:cNvPr id="250" name="Shape 250"/>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53.  What year in school are you?</a:t>
            </a:r>
          </a:p>
        </p:txBody>
      </p:sp>
      <p:graphicFrame>
        <p:nvGraphicFramePr>
          <p:cNvPr id="251" name="Shape 251"/>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Senior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21%</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Junior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32%</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Sophomore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31%</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Freshman</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16%</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98</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5" name="Shape 255"/>
        <p:cNvGrpSpPr/>
        <p:nvPr/>
      </p:nvGrpSpPr>
      <p:grpSpPr>
        <a:xfrm>
          <a:off x="0" y="0"/>
          <a:ext cx="0" cy="0"/>
          <a:chOff x="0" y="0"/>
          <a:chExt cx="0" cy="0"/>
        </a:xfrm>
      </p:grpSpPr>
      <p:sp>
        <p:nvSpPr>
          <p:cNvPr id="256" name="Shape 256"/>
          <p:cNvSpPr/>
          <p:nvPr>
            <p:ph type="title"/>
          </p:nvPr>
        </p:nvSpPr>
        <p:spPr>
          <a:xfrm>
            <a:off x="457200" y="575844"/>
            <a:ext cx="8229600" cy="629099"/>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14.  What is your alcoholic beverage of choice?</a:t>
            </a:r>
          </a:p>
        </p:txBody>
      </p:sp>
      <p:graphicFrame>
        <p:nvGraphicFramePr>
          <p:cNvPr id="257" name="Shape 257"/>
          <p:cNvGraphicFramePr/>
          <p:nvPr/>
        </p:nvGraphicFramePr>
        <p:xfrm>
          <a:off x="154975" y="1204950"/>
          <a:ext cx="3000000" cy="3000000"/>
        </p:xfrm>
        <a:graphic>
          <a:graphicData uri="http://schemas.openxmlformats.org/drawingml/2006/table">
            <a:tbl>
              <a:tblPr bandRow="1" firstRow="1">
                <a:noFill/>
                <a:tableStyleId>{0A55DF25-8431-48DD-8515-AA728C7DD102}</a:tableStyleId>
              </a:tblPr>
              <a:tblGrid>
                <a:gridCol w="988675"/>
                <a:gridCol w="988675"/>
                <a:gridCol w="988675"/>
                <a:gridCol w="988675"/>
              </a:tblGrid>
              <a:tr h="689725">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406625">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Beer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16%</a:t>
                      </a:r>
                    </a:p>
                  </a:txBody>
                  <a:tcPr marT="45725" marB="45725" marR="91450" marL="91450"/>
                </a:tc>
              </a:tr>
              <a:tr h="406625">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Wine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a:t>
                      </a:r>
                    </a:p>
                  </a:txBody>
                  <a:tcPr marT="45725" marB="45725" marR="91450" marL="91450"/>
                </a:tc>
              </a:tr>
              <a:tr h="406625">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Whiskey</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11%</a:t>
                      </a:r>
                    </a:p>
                  </a:txBody>
                  <a:tcPr marT="45725" marB="45725" marR="91450" marL="91450"/>
                </a:tc>
              </a:tr>
              <a:tr h="406625">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Scotch</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406625">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Brandy</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406625">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Vodka</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a:t>
                      </a:r>
                    </a:p>
                  </a:txBody>
                  <a:tcPr marT="45725" marB="45725" marR="91450" marL="91450"/>
                </a:tc>
              </a:tr>
              <a:tr h="406625">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Tequila</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r>
              <a:tr h="406625">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Rum</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r>
              <a:tr h="406625">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Scotch</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r>
              <a:tr h="406625">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Other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29</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48%</a:t>
                      </a:r>
                    </a:p>
                  </a:txBody>
                  <a:tcPr marT="45725" marB="45725" marR="91450" marL="91450"/>
                </a:tc>
              </a:tr>
              <a:tr h="49415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pic>
        <p:nvPicPr>
          <p:cNvPr id="258" name="Shape 258"/>
          <p:cNvPicPr preferRelativeResize="0"/>
          <p:nvPr/>
        </p:nvPicPr>
        <p:blipFill>
          <a:blip r:embed="rId3">
            <a:alphaModFix/>
          </a:blip>
          <a:stretch>
            <a:fillRect/>
          </a:stretch>
        </p:blipFill>
        <p:spPr>
          <a:xfrm>
            <a:off x="4291949" y="2329925"/>
            <a:ext cx="4852050" cy="3000174"/>
          </a:xfrm>
          <a:prstGeom prst="rect">
            <a:avLst/>
          </a:prstGeom>
          <a:noFill/>
          <a:ln>
            <a:noFill/>
          </a:ln>
        </p:spPr>
      </p:pic>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3" name="Shape 263"/>
        <p:cNvGrpSpPr/>
        <p:nvPr/>
      </p:nvGrpSpPr>
      <p:grpSpPr>
        <a:xfrm>
          <a:off x="0" y="0"/>
          <a:ext cx="0" cy="0"/>
          <a:chOff x="0" y="0"/>
          <a:chExt cx="0" cy="0"/>
        </a:xfrm>
      </p:grpSpPr>
      <p:sp>
        <p:nvSpPr>
          <p:cNvPr id="264" name="Shape 264"/>
          <p:cNvSpPr txBox="1"/>
          <p:nvPr>
            <p:ph type="title"/>
          </p:nvPr>
        </p:nvSpPr>
        <p:spPr>
          <a:xfrm>
            <a:off x="622275" y="244649"/>
            <a:ext cx="8229600" cy="466200"/>
          </a:xfrm>
          <a:prstGeom prst="rect">
            <a:avLst/>
          </a:prstGeom>
        </p:spPr>
        <p:txBody>
          <a:bodyPr anchorCtr="0" anchor="ctr" bIns="91425" lIns="91425" rIns="91425" tIns="91425">
            <a:noAutofit/>
          </a:bodyPr>
          <a:lstStyle/>
          <a:p>
            <a:pPr lvl="0">
              <a:spcBef>
                <a:spcPts val="0"/>
              </a:spcBef>
              <a:buNone/>
            </a:pPr>
            <a:r>
              <a:rPr b="1" lang="en-US" sz="3600">
                <a:latin typeface="Times New Roman"/>
                <a:ea typeface="Times New Roman"/>
                <a:cs typeface="Times New Roman"/>
                <a:sym typeface="Times New Roman"/>
              </a:rPr>
              <a:t>Conclusions</a:t>
            </a:r>
          </a:p>
        </p:txBody>
      </p:sp>
      <p:sp>
        <p:nvSpPr>
          <p:cNvPr id="265" name="Shape 265"/>
          <p:cNvSpPr txBox="1"/>
          <p:nvPr/>
        </p:nvSpPr>
        <p:spPr>
          <a:xfrm>
            <a:off x="3766650" y="3374125"/>
            <a:ext cx="8643900" cy="1008300"/>
          </a:xfrm>
          <a:prstGeom prst="rect">
            <a:avLst/>
          </a:prstGeom>
          <a:noFill/>
          <a:ln>
            <a:noFill/>
          </a:ln>
        </p:spPr>
        <p:txBody>
          <a:bodyPr anchorCtr="0" anchor="t" bIns="91425" lIns="91425" rIns="91425" tIns="91425">
            <a:noAutofit/>
          </a:bodyPr>
          <a:lstStyle/>
          <a:p>
            <a:pPr lvl="0">
              <a:spcBef>
                <a:spcPts val="0"/>
              </a:spcBef>
              <a:buNone/>
            </a:pPr>
            <a:r>
              <a:t/>
            </a:r>
            <a:endParaRPr/>
          </a:p>
        </p:txBody>
      </p:sp>
      <p:sp>
        <p:nvSpPr>
          <p:cNvPr id="266" name="Shape 266"/>
          <p:cNvSpPr txBox="1"/>
          <p:nvPr>
            <p:ph idx="1" type="body"/>
          </p:nvPr>
        </p:nvSpPr>
        <p:spPr>
          <a:xfrm>
            <a:off x="622275" y="1615225"/>
            <a:ext cx="8229600" cy="4526100"/>
          </a:xfrm>
          <a:prstGeom prst="rect">
            <a:avLst/>
          </a:prstGeom>
        </p:spPr>
        <p:txBody>
          <a:bodyPr anchorCtr="0" anchor="t" bIns="91425" lIns="91425" rIns="91425" tIns="91425">
            <a:noAutofit/>
          </a:bodyPr>
          <a:lstStyle/>
          <a:p>
            <a:pPr indent="0" lvl="0" marL="0" rtl="0">
              <a:spcBef>
                <a:spcPts val="0"/>
              </a:spcBef>
              <a:buNone/>
            </a:pPr>
            <a:r>
              <a:rPr lang="en-US" sz="1800">
                <a:latin typeface="Times New Roman"/>
                <a:ea typeface="Times New Roman"/>
                <a:cs typeface="Times New Roman"/>
                <a:sym typeface="Times New Roman"/>
              </a:rPr>
              <a:t>By the results from the survey showed that there are not enough results to completely determine that drinking while in school has a negative effect on GPA. However results from the survey itself shows that the majority of students that completed the survey either don't drink or only drink at special occasions. We believe that most of the reasoning behind this is either for religious reasons due to the mainly LDS culture in the area or personal reasons. The majority of the students that took the survey had an average of about a 3.0 G.P.A. which shows that the people that dont drink have a good G.P.A. However the one that do don't drink couldn't be accounted for due to a lack of data.</a:t>
            </a:r>
          </a:p>
        </p:txBody>
      </p:sp>
      <p:sp>
        <p:nvSpPr>
          <p:cNvPr id="267" name="Shape 267"/>
          <p:cNvSpPr txBox="1"/>
          <p:nvPr/>
        </p:nvSpPr>
        <p:spPr>
          <a:xfrm>
            <a:off x="622275" y="710850"/>
            <a:ext cx="7758300" cy="654900"/>
          </a:xfrm>
          <a:prstGeom prst="rect">
            <a:avLst/>
          </a:prstGeom>
          <a:noFill/>
          <a:ln>
            <a:noFill/>
          </a:ln>
        </p:spPr>
        <p:txBody>
          <a:bodyPr anchorCtr="0" anchor="t" bIns="91425" lIns="91425" rIns="91425" tIns="91425">
            <a:noAutofit/>
          </a:bodyPr>
          <a:lstStyle/>
          <a:p>
            <a:pPr lvl="0" rtl="0" algn="ctr">
              <a:spcBef>
                <a:spcPts val="0"/>
              </a:spcBef>
              <a:buClr>
                <a:schemeClr val="dk1"/>
              </a:buClr>
              <a:buSzPct val="61111"/>
              <a:buFont typeface="Arial"/>
              <a:buNone/>
            </a:pPr>
            <a:r>
              <a:rPr lang="en-US" sz="1800">
                <a:solidFill>
                  <a:schemeClr val="dk1"/>
                </a:solidFill>
                <a:latin typeface="Times New Roman"/>
                <a:ea typeface="Times New Roman"/>
                <a:cs typeface="Times New Roman"/>
                <a:sym typeface="Times New Roman"/>
              </a:rPr>
              <a:t>1.)</a:t>
            </a:r>
            <a:r>
              <a:rPr lang="en-US" sz="2000">
                <a:solidFill>
                  <a:schemeClr val="dk1"/>
                </a:solidFill>
                <a:latin typeface="Calibri"/>
                <a:ea typeface="Calibri"/>
                <a:cs typeface="Calibri"/>
                <a:sym typeface="Calibri"/>
              </a:rPr>
              <a:t> </a:t>
            </a:r>
            <a:r>
              <a:rPr lang="en-US" sz="1800">
                <a:solidFill>
                  <a:schemeClr val="dk1"/>
                </a:solidFill>
                <a:latin typeface="Times New Roman"/>
                <a:ea typeface="Times New Roman"/>
                <a:cs typeface="Times New Roman"/>
                <a:sym typeface="Times New Roman"/>
              </a:rPr>
              <a:t>Does the level of alcohol consumption directly affect the level of academic success while attending a University level setting?</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82" name="Shape 82"/>
        <p:cNvGrpSpPr/>
        <p:nvPr/>
      </p:nvGrpSpPr>
      <p:grpSpPr>
        <a:xfrm>
          <a:off x="0" y="0"/>
          <a:ext cx="0" cy="0"/>
          <a:chOff x="0" y="0"/>
          <a:chExt cx="0" cy="0"/>
        </a:xfrm>
      </p:grpSpPr>
      <p:sp>
        <p:nvSpPr>
          <p:cNvPr id="83" name="Shape 83"/>
          <p:cNvSpPr txBox="1"/>
          <p:nvPr>
            <p:ph type="title"/>
          </p:nvPr>
        </p:nvSpPr>
        <p:spPr>
          <a:xfrm>
            <a:off x="457200" y="87373"/>
            <a:ext cx="8229600" cy="965100"/>
          </a:xfrm>
          <a:prstGeom prst="rect">
            <a:avLst/>
          </a:prstGeom>
        </p:spPr>
        <p:txBody>
          <a:bodyPr anchorCtr="0" anchor="ctr" bIns="91425" lIns="91425" rIns="91425" tIns="91425">
            <a:noAutofit/>
          </a:bodyPr>
          <a:lstStyle/>
          <a:p>
            <a:pPr lvl="0">
              <a:spcBef>
                <a:spcPts val="0"/>
              </a:spcBef>
              <a:buNone/>
            </a:pPr>
            <a:r>
              <a:rPr lang="en-US" sz="2000"/>
              <a:t>Question: Does the level of alcohol consumption directly affect the level of academic success while attending a University level setting?</a:t>
            </a:r>
          </a:p>
        </p:txBody>
      </p:sp>
      <p:sp>
        <p:nvSpPr>
          <p:cNvPr id="84" name="Shape 84"/>
          <p:cNvSpPr txBox="1"/>
          <p:nvPr>
            <p:ph idx="1" type="body"/>
          </p:nvPr>
        </p:nvSpPr>
        <p:spPr>
          <a:xfrm>
            <a:off x="457200" y="1052475"/>
            <a:ext cx="8229600" cy="5502600"/>
          </a:xfrm>
          <a:prstGeom prst="rect">
            <a:avLst/>
          </a:prstGeom>
        </p:spPr>
        <p:txBody>
          <a:bodyPr anchorCtr="0" anchor="t" bIns="91425" lIns="91425" rIns="91425" tIns="91425">
            <a:noAutofit/>
          </a:bodyPr>
          <a:lstStyle/>
          <a:p>
            <a:pPr indent="-69850" lvl="0" marL="0">
              <a:lnSpc>
                <a:spcPct val="120000"/>
              </a:lnSpc>
              <a:spcBef>
                <a:spcPts val="0"/>
              </a:spcBef>
              <a:buClr>
                <a:schemeClr val="dk1"/>
              </a:buClr>
              <a:buSzPct val="61111"/>
              <a:buFont typeface="Arial"/>
              <a:buNone/>
            </a:pPr>
            <a:r>
              <a:rPr b="1" lang="en-US" sz="1800">
                <a:solidFill>
                  <a:srgbClr val="000000"/>
                </a:solidFill>
                <a:highlight>
                  <a:srgbClr val="FFFFFF"/>
                </a:highlight>
                <a:latin typeface="Playfair Display"/>
                <a:ea typeface="Playfair Display"/>
                <a:cs typeface="Playfair Display"/>
                <a:sym typeface="Playfair Display"/>
              </a:rPr>
              <a:t>Alcohol and College Students: National Statistics</a:t>
            </a:r>
          </a:p>
          <a:p>
            <a:pPr indent="-292100" lvl="0" marL="609600">
              <a:lnSpc>
                <a:spcPct val="130000"/>
              </a:lnSpc>
              <a:spcBef>
                <a:spcPts val="0"/>
              </a:spcBef>
              <a:spcAft>
                <a:spcPts val="1100"/>
              </a:spcAft>
              <a:buClr>
                <a:srgbClr val="544F4C"/>
              </a:buClr>
              <a:buSzPct val="100000"/>
              <a:buFont typeface="Arial"/>
              <a:buChar char="●"/>
            </a:pPr>
            <a:r>
              <a:rPr b="1" lang="en-US" sz="1000">
                <a:solidFill>
                  <a:srgbClr val="544F4C"/>
                </a:solidFill>
                <a:highlight>
                  <a:srgbClr val="FFFFFF"/>
                </a:highlight>
                <a:latin typeface="Playfair Display"/>
                <a:ea typeface="Playfair Display"/>
                <a:cs typeface="Playfair Display"/>
                <a:sym typeface="Playfair Display"/>
              </a:rPr>
              <a:t>Prevalence of Alcohol Use:</a:t>
            </a:r>
          </a:p>
          <a:p>
            <a:pPr indent="-304800" lvl="1" marL="1219200" rtl="0">
              <a:lnSpc>
                <a:spcPct val="130000"/>
              </a:lnSpc>
              <a:spcBef>
                <a:spcPts val="0"/>
              </a:spcBef>
              <a:spcAft>
                <a:spcPts val="2200"/>
              </a:spcAft>
              <a:buClr>
                <a:srgbClr val="544F4C"/>
              </a:buClr>
              <a:buSzPct val="85714"/>
              <a:buFont typeface="Courier New"/>
              <a:buChar char="o"/>
            </a:pPr>
            <a:r>
              <a:rPr b="1" i="1" lang="en-US" sz="1400">
                <a:solidFill>
                  <a:srgbClr val="544F4C"/>
                </a:solidFill>
                <a:highlight>
                  <a:srgbClr val="FFFFFF"/>
                </a:highlight>
                <a:latin typeface="Times New Roman"/>
                <a:ea typeface="Times New Roman"/>
                <a:cs typeface="Times New Roman"/>
                <a:sym typeface="Times New Roman"/>
              </a:rPr>
              <a:t>Prevalence of Drinking:</a:t>
            </a:r>
            <a:r>
              <a:rPr lang="en-US" sz="1200">
                <a:solidFill>
                  <a:srgbClr val="544F4C"/>
                </a:solidFill>
                <a:highlight>
                  <a:srgbClr val="FFFFFF"/>
                </a:highlight>
                <a:latin typeface="Times New Roman"/>
                <a:ea typeface="Times New Roman"/>
                <a:cs typeface="Times New Roman"/>
                <a:sym typeface="Times New Roman"/>
              </a:rPr>
              <a:t> In 2013, 59.4 percent of full-time college students ages 18–22 drank alcohol in the past month compared with 50.6 percent of other persons of the same age.</a:t>
            </a:r>
          </a:p>
          <a:p>
            <a:pPr indent="-304800" lvl="1" marL="1219200" rtl="0">
              <a:lnSpc>
                <a:spcPct val="130000"/>
              </a:lnSpc>
              <a:spcBef>
                <a:spcPts val="0"/>
              </a:spcBef>
              <a:spcAft>
                <a:spcPts val="2200"/>
              </a:spcAft>
              <a:buClr>
                <a:srgbClr val="544F4C"/>
              </a:buClr>
              <a:buSzPct val="100000"/>
              <a:buFont typeface="Courier New"/>
              <a:buChar char="o"/>
            </a:pPr>
            <a:r>
              <a:rPr b="1" i="1" lang="en-US" sz="1200">
                <a:solidFill>
                  <a:srgbClr val="544F4C"/>
                </a:solidFill>
                <a:highlight>
                  <a:srgbClr val="FFFFFF"/>
                </a:highlight>
                <a:latin typeface="Times New Roman"/>
                <a:ea typeface="Times New Roman"/>
                <a:cs typeface="Times New Roman"/>
                <a:sym typeface="Times New Roman"/>
              </a:rPr>
              <a:t>Prevalence of Binge Drinking:</a:t>
            </a:r>
            <a:r>
              <a:rPr lang="en-US" sz="1200">
                <a:solidFill>
                  <a:srgbClr val="544F4C"/>
                </a:solidFill>
                <a:highlight>
                  <a:srgbClr val="FFFFFF"/>
                </a:highlight>
                <a:latin typeface="Times New Roman"/>
                <a:ea typeface="Times New Roman"/>
                <a:cs typeface="Times New Roman"/>
                <a:sym typeface="Times New Roman"/>
              </a:rPr>
              <a:t> In 2013, 39 percent of college students ages 18–22 engaged in binge drinking (5 or more drinks on an occasion) in the past month compared with 33.4 percent of other persons of the same age.</a:t>
            </a:r>
          </a:p>
          <a:p>
            <a:pPr indent="-304800" lvl="1" marL="1219200" rtl="0">
              <a:lnSpc>
                <a:spcPct val="130000"/>
              </a:lnSpc>
              <a:spcBef>
                <a:spcPts val="0"/>
              </a:spcBef>
              <a:spcAft>
                <a:spcPts val="2200"/>
              </a:spcAft>
              <a:buClr>
                <a:srgbClr val="544F4C"/>
              </a:buClr>
              <a:buSzPct val="100000"/>
              <a:buFont typeface="Courier New"/>
              <a:buChar char="o"/>
            </a:pPr>
            <a:r>
              <a:rPr b="1" i="1" lang="en-US" sz="1200">
                <a:solidFill>
                  <a:srgbClr val="544F4C"/>
                </a:solidFill>
                <a:highlight>
                  <a:srgbClr val="FFFFFF"/>
                </a:highlight>
                <a:latin typeface="Times New Roman"/>
                <a:ea typeface="Times New Roman"/>
                <a:cs typeface="Times New Roman"/>
                <a:sym typeface="Times New Roman"/>
              </a:rPr>
              <a:t>Prevalence of Heavy Drinking:</a:t>
            </a:r>
            <a:r>
              <a:rPr lang="en-US" sz="1200">
                <a:solidFill>
                  <a:srgbClr val="544F4C"/>
                </a:solidFill>
                <a:highlight>
                  <a:srgbClr val="FFFFFF"/>
                </a:highlight>
                <a:latin typeface="Times New Roman"/>
                <a:ea typeface="Times New Roman"/>
                <a:cs typeface="Times New Roman"/>
                <a:sym typeface="Times New Roman"/>
              </a:rPr>
              <a:t> In 2013, 12.7 percent of college students ages 18–22 engaged in heavy drinking (5 or more drinks on an occasion on 5 or more occasions per month) in the past month compared with 9.3 percent of other persons of the same age.</a:t>
            </a:r>
          </a:p>
          <a:p>
            <a:pPr indent="-292100" lvl="0" marL="609600">
              <a:lnSpc>
                <a:spcPct val="130000"/>
              </a:lnSpc>
              <a:spcBef>
                <a:spcPts val="0"/>
              </a:spcBef>
              <a:spcAft>
                <a:spcPts val="1100"/>
              </a:spcAft>
              <a:buClr>
                <a:srgbClr val="544F4C"/>
              </a:buClr>
              <a:buSzPct val="100000"/>
              <a:buFont typeface="Arial"/>
              <a:buChar char="●"/>
            </a:pPr>
            <a:r>
              <a:rPr b="1" lang="en-US" sz="1000">
                <a:solidFill>
                  <a:srgbClr val="544F4C"/>
                </a:solidFill>
                <a:highlight>
                  <a:srgbClr val="FFFFFF"/>
                </a:highlight>
                <a:latin typeface="Playfair Display"/>
                <a:ea typeface="Playfair Display"/>
                <a:cs typeface="Playfair Display"/>
                <a:sym typeface="Playfair Display"/>
              </a:rPr>
              <a:t>Consequences—Researchers estimate that each year:</a:t>
            </a:r>
          </a:p>
          <a:p>
            <a:pPr indent="-304800" lvl="1" marL="1219200" rtl="0">
              <a:lnSpc>
                <a:spcPct val="130000"/>
              </a:lnSpc>
              <a:spcBef>
                <a:spcPts val="0"/>
              </a:spcBef>
              <a:spcAft>
                <a:spcPts val="2200"/>
              </a:spcAft>
              <a:buClr>
                <a:srgbClr val="544F4C"/>
              </a:buClr>
              <a:buSzPct val="100000"/>
              <a:buFont typeface="Courier New"/>
              <a:buChar char="o"/>
            </a:pPr>
            <a:r>
              <a:rPr lang="en-US" sz="1200">
                <a:solidFill>
                  <a:srgbClr val="544F4C"/>
                </a:solidFill>
                <a:highlight>
                  <a:srgbClr val="FFFFFF"/>
                </a:highlight>
                <a:latin typeface="Times New Roman"/>
                <a:ea typeface="Times New Roman"/>
                <a:cs typeface="Times New Roman"/>
                <a:sym typeface="Times New Roman"/>
              </a:rPr>
              <a:t>1,825 college students between the ages of 18 and 24 die from alcohol-related unintentional injuries, including motor-vehicle crashes.</a:t>
            </a:r>
          </a:p>
          <a:p>
            <a:pPr indent="-304800" lvl="1" marL="1219200" rtl="0">
              <a:lnSpc>
                <a:spcPct val="130000"/>
              </a:lnSpc>
              <a:spcBef>
                <a:spcPts val="0"/>
              </a:spcBef>
              <a:spcAft>
                <a:spcPts val="2200"/>
              </a:spcAft>
              <a:buClr>
                <a:srgbClr val="544F4C"/>
              </a:buClr>
              <a:buSzPct val="100000"/>
              <a:buFont typeface="Courier New"/>
              <a:buChar char="o"/>
            </a:pPr>
            <a:r>
              <a:rPr lang="en-US" sz="1200">
                <a:solidFill>
                  <a:srgbClr val="544F4C"/>
                </a:solidFill>
                <a:highlight>
                  <a:srgbClr val="FFFFFF"/>
                </a:highlight>
                <a:latin typeface="Times New Roman"/>
                <a:ea typeface="Times New Roman"/>
                <a:cs typeface="Times New Roman"/>
                <a:sym typeface="Times New Roman"/>
              </a:rPr>
              <a:t>696,000 students between the ages of 18 and 24 are assaulted by another student who has been drinking.</a:t>
            </a:r>
          </a:p>
          <a:p>
            <a:pPr indent="-304800" lvl="1" marL="1219200" rtl="0">
              <a:lnSpc>
                <a:spcPct val="130000"/>
              </a:lnSpc>
              <a:spcBef>
                <a:spcPts val="0"/>
              </a:spcBef>
              <a:spcAft>
                <a:spcPts val="2200"/>
              </a:spcAft>
              <a:buClr>
                <a:srgbClr val="544F4C"/>
              </a:buClr>
              <a:buSzPct val="100000"/>
              <a:buFont typeface="Courier New"/>
              <a:buChar char="o"/>
            </a:pPr>
            <a:r>
              <a:rPr lang="en-US" sz="1200">
                <a:solidFill>
                  <a:srgbClr val="544F4C"/>
                </a:solidFill>
                <a:highlight>
                  <a:srgbClr val="FFFFFF"/>
                </a:highlight>
                <a:latin typeface="Times New Roman"/>
                <a:ea typeface="Times New Roman"/>
                <a:cs typeface="Times New Roman"/>
                <a:sym typeface="Times New Roman"/>
              </a:rPr>
              <a:t>97,000 students between the ages of 18 and 24 report experiencing alcohol-related sexual assault or date rape.</a:t>
            </a:r>
          </a:p>
          <a:p>
            <a:pPr indent="-304800" lvl="1" marL="914400" rtl="0">
              <a:lnSpc>
                <a:spcPct val="130000"/>
              </a:lnSpc>
              <a:spcBef>
                <a:spcPts val="0"/>
              </a:spcBef>
              <a:spcAft>
                <a:spcPts val="2200"/>
              </a:spcAft>
              <a:buClr>
                <a:srgbClr val="434343"/>
              </a:buClr>
              <a:buSzPct val="100000"/>
              <a:buFont typeface="Courier New"/>
              <a:buChar char="o"/>
            </a:pPr>
            <a:r>
              <a:rPr b="1" lang="en-US" sz="1200">
                <a:solidFill>
                  <a:srgbClr val="434343"/>
                </a:solidFill>
                <a:highlight>
                  <a:srgbClr val="FFFFFF"/>
                </a:highlight>
                <a:latin typeface="Times New Roman"/>
                <a:ea typeface="Times New Roman"/>
                <a:cs typeface="Times New Roman"/>
                <a:sym typeface="Times New Roman"/>
              </a:rPr>
              <a:t>Roughly 20 percent of college students meet the criteria for an AUD. (Alcohol Use Disorder).</a:t>
            </a:r>
          </a:p>
          <a:p>
            <a:pPr indent="-304800" lvl="1" marL="914400" rtl="0">
              <a:lnSpc>
                <a:spcPct val="130000"/>
              </a:lnSpc>
              <a:spcBef>
                <a:spcPts val="0"/>
              </a:spcBef>
              <a:spcAft>
                <a:spcPts val="2200"/>
              </a:spcAft>
              <a:buClr>
                <a:srgbClr val="434343"/>
              </a:buClr>
              <a:buSzPct val="100000"/>
              <a:buFont typeface="Courier New"/>
              <a:buChar char="o"/>
            </a:pPr>
            <a:r>
              <a:rPr b="1" lang="en-US" sz="1200">
                <a:solidFill>
                  <a:srgbClr val="434343"/>
                </a:solidFill>
                <a:highlight>
                  <a:srgbClr val="FFFFFF"/>
                </a:highlight>
                <a:latin typeface="Times New Roman"/>
                <a:ea typeface="Times New Roman"/>
                <a:cs typeface="Times New Roman"/>
                <a:sym typeface="Times New Roman"/>
              </a:rPr>
              <a:t>About 1 in 4 college students report academic consequences from drinking, including missing class, falling behind in class, doing poorly on exams or papers, and receiving lower grades overall.</a:t>
            </a:r>
          </a:p>
          <a:p>
            <a:pPr indent="0" lvl="0" marL="0" algn="ctr">
              <a:lnSpc>
                <a:spcPct val="130000"/>
              </a:lnSpc>
              <a:spcBef>
                <a:spcPts val="0"/>
              </a:spcBef>
              <a:spcAft>
                <a:spcPts val="2200"/>
              </a:spcAft>
              <a:buNone/>
            </a:pPr>
            <a:r>
              <a:rPr lang="en-US" sz="1200">
                <a:solidFill>
                  <a:srgbClr val="9FC5E8"/>
                </a:solidFill>
                <a:highlight>
                  <a:srgbClr val="FFFFFF"/>
                </a:highlight>
                <a:latin typeface="Arial"/>
                <a:ea typeface="Arial"/>
                <a:cs typeface="Arial"/>
                <a:sym typeface="Arial"/>
              </a:rPr>
              <a:t>(http://www.niaaa.nih.gov/alcohol-health/overview-alcohol-consumption/alcohol-facts-and-statistics)</a:t>
            </a:r>
          </a:p>
          <a:p>
            <a:pPr lvl="0">
              <a:spcBef>
                <a:spcPts val="0"/>
              </a:spcBef>
              <a:buNone/>
            </a:pPr>
            <a:r>
              <a:t/>
            </a:r>
            <a:endParaRP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2" name="Shape 272"/>
        <p:cNvGrpSpPr/>
        <p:nvPr/>
      </p:nvGrpSpPr>
      <p:grpSpPr>
        <a:xfrm>
          <a:off x="0" y="0"/>
          <a:ext cx="0" cy="0"/>
          <a:chOff x="0" y="0"/>
          <a:chExt cx="0" cy="0"/>
        </a:xfrm>
      </p:grpSpPr>
      <p:sp>
        <p:nvSpPr>
          <p:cNvPr id="273" name="Shape 273"/>
          <p:cNvSpPr txBox="1"/>
          <p:nvPr>
            <p:ph type="title"/>
          </p:nvPr>
        </p:nvSpPr>
        <p:spPr>
          <a:xfrm>
            <a:off x="457200" y="274637"/>
            <a:ext cx="8229600" cy="1143000"/>
          </a:xfrm>
          <a:prstGeom prst="rect">
            <a:avLst/>
          </a:prstGeom>
        </p:spPr>
        <p:txBody>
          <a:bodyPr anchorCtr="0" anchor="ctr" bIns="91425" lIns="91425" rIns="91425" tIns="91425">
            <a:noAutofit/>
          </a:bodyPr>
          <a:lstStyle/>
          <a:p>
            <a:pPr lvl="0" algn="l">
              <a:lnSpc>
                <a:spcPct val="115000"/>
              </a:lnSpc>
              <a:spcBef>
                <a:spcPts val="640"/>
              </a:spcBef>
              <a:spcAft>
                <a:spcPts val="1600"/>
              </a:spcAft>
              <a:buClr>
                <a:schemeClr val="dk1"/>
              </a:buClr>
              <a:buSzPct val="61111"/>
              <a:buFont typeface="Arial"/>
              <a:buNone/>
            </a:pPr>
            <a:r>
              <a:rPr lang="en-US" sz="1800">
                <a:latin typeface="Times New Roman"/>
                <a:ea typeface="Times New Roman"/>
                <a:cs typeface="Times New Roman"/>
                <a:sym typeface="Times New Roman"/>
              </a:rPr>
              <a:t>2.) How does alcohol affect the students here at Utah Valley University and is it a current problem?</a:t>
            </a:r>
          </a:p>
          <a:p>
            <a:pPr lvl="0">
              <a:spcBef>
                <a:spcPts val="0"/>
              </a:spcBef>
              <a:buNone/>
            </a:pPr>
            <a:r>
              <a:t/>
            </a:r>
            <a:endParaRPr sz="1800">
              <a:latin typeface="Times New Roman"/>
              <a:ea typeface="Times New Roman"/>
              <a:cs typeface="Times New Roman"/>
              <a:sym typeface="Times New Roman"/>
            </a:endParaRPr>
          </a:p>
        </p:txBody>
      </p:sp>
      <p:sp>
        <p:nvSpPr>
          <p:cNvPr id="274" name="Shape 274"/>
          <p:cNvSpPr txBox="1"/>
          <p:nvPr>
            <p:ph idx="1" type="body"/>
          </p:nvPr>
        </p:nvSpPr>
        <p:spPr>
          <a:xfrm>
            <a:off x="277125" y="1417650"/>
            <a:ext cx="8229600" cy="4526100"/>
          </a:xfrm>
          <a:prstGeom prst="rect">
            <a:avLst/>
          </a:prstGeom>
        </p:spPr>
        <p:txBody>
          <a:bodyPr anchorCtr="0" anchor="t" bIns="91425" lIns="91425" rIns="91425" tIns="91425">
            <a:noAutofit/>
          </a:bodyPr>
          <a:lstStyle/>
          <a:p>
            <a:pPr indent="-69850" lvl="0" marL="0">
              <a:spcBef>
                <a:spcPts val="0"/>
              </a:spcBef>
              <a:buClr>
                <a:schemeClr val="dk1"/>
              </a:buClr>
              <a:buSzPct val="61111"/>
              <a:buFont typeface="Arial"/>
              <a:buNone/>
            </a:pPr>
            <a:r>
              <a:rPr lang="en-US" sz="1800">
                <a:latin typeface="Times New Roman"/>
                <a:ea typeface="Times New Roman"/>
                <a:cs typeface="Times New Roman"/>
                <a:sym typeface="Times New Roman"/>
              </a:rPr>
              <a:t>Since most of the student body is either LDS or doesn't drink for personal reasons there is little to no effect on the students here at Utah Valley University. However there is about one to two percent of the student body that does drink. Unfortunately we couldn't get enough data about that specific group in  order to positively determine that drinking has any effect on them. However there was 5% (3 people) that take illicit drugs when they do drink so that indicates that of those that drink they not only drink but show a complete disregard for the law.</a:t>
            </a:r>
          </a:p>
          <a:p>
            <a:pPr indent="0" lvl="0" marL="203200">
              <a:spcBef>
                <a:spcPts val="0"/>
              </a:spcBef>
              <a:buNone/>
            </a:pPr>
            <a:r>
              <a:t/>
            </a:r>
            <a:endParaRPr sz="1800">
              <a:latin typeface="Times New Roman"/>
              <a:ea typeface="Times New Roman"/>
              <a:cs typeface="Times New Roman"/>
              <a:sym typeface="Times New Roman"/>
            </a:endParaRPr>
          </a:p>
        </p:txBody>
      </p:sp>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9" name="Shape 279"/>
        <p:cNvGrpSpPr/>
        <p:nvPr/>
      </p:nvGrpSpPr>
      <p:grpSpPr>
        <a:xfrm>
          <a:off x="0" y="0"/>
          <a:ext cx="0" cy="0"/>
          <a:chOff x="0" y="0"/>
          <a:chExt cx="0" cy="0"/>
        </a:xfrm>
      </p:grpSpPr>
      <p:sp>
        <p:nvSpPr>
          <p:cNvPr id="280" name="Shape 280"/>
          <p:cNvSpPr txBox="1"/>
          <p:nvPr>
            <p:ph type="title"/>
          </p:nvPr>
        </p:nvSpPr>
        <p:spPr>
          <a:xfrm>
            <a:off x="457200" y="274637"/>
            <a:ext cx="8229600" cy="1143000"/>
          </a:xfrm>
          <a:prstGeom prst="rect">
            <a:avLst/>
          </a:prstGeom>
        </p:spPr>
        <p:txBody>
          <a:bodyPr anchorCtr="0" anchor="ctr" bIns="91425" lIns="91425" rIns="91425" tIns="91425">
            <a:noAutofit/>
          </a:bodyPr>
          <a:lstStyle/>
          <a:p>
            <a:pPr lvl="0" algn="l">
              <a:lnSpc>
                <a:spcPct val="115000"/>
              </a:lnSpc>
              <a:spcBef>
                <a:spcPts val="640"/>
              </a:spcBef>
              <a:spcAft>
                <a:spcPts val="1600"/>
              </a:spcAft>
              <a:buClr>
                <a:schemeClr val="dk1"/>
              </a:buClr>
              <a:buSzPct val="61111"/>
              <a:buFont typeface="Arial"/>
              <a:buNone/>
            </a:pPr>
            <a:r>
              <a:rPr lang="en-US" sz="1800">
                <a:latin typeface="Times New Roman"/>
                <a:ea typeface="Times New Roman"/>
                <a:cs typeface="Times New Roman"/>
                <a:sym typeface="Times New Roman"/>
              </a:rPr>
              <a:t>3.) Should UVU allow alcohol on campus property, or should the consumption of alcohol on school property result in a punishable consequence?</a:t>
            </a:r>
          </a:p>
          <a:p>
            <a:pPr lvl="0">
              <a:spcBef>
                <a:spcPts val="0"/>
              </a:spcBef>
              <a:buNone/>
            </a:pPr>
            <a:r>
              <a:t/>
            </a:r>
            <a:endParaRPr/>
          </a:p>
        </p:txBody>
      </p:sp>
      <p:sp>
        <p:nvSpPr>
          <p:cNvPr id="281" name="Shape 281"/>
          <p:cNvSpPr txBox="1"/>
          <p:nvPr>
            <p:ph idx="1" type="body"/>
          </p:nvPr>
        </p:nvSpPr>
        <p:spPr>
          <a:xfrm>
            <a:off x="457200" y="1600200"/>
            <a:ext cx="8229600" cy="4526100"/>
          </a:xfrm>
          <a:prstGeom prst="rect">
            <a:avLst/>
          </a:prstGeom>
        </p:spPr>
        <p:txBody>
          <a:bodyPr anchorCtr="0" anchor="t" bIns="91425" lIns="91425" rIns="91425" tIns="91425">
            <a:noAutofit/>
          </a:bodyPr>
          <a:lstStyle/>
          <a:p>
            <a:pPr lvl="0">
              <a:spcBef>
                <a:spcPts val="0"/>
              </a:spcBef>
              <a:buNone/>
            </a:pPr>
            <a:r>
              <a:rPr lang="en-US" sz="1800">
                <a:latin typeface="Times New Roman"/>
                <a:ea typeface="Times New Roman"/>
                <a:cs typeface="Times New Roman"/>
                <a:sym typeface="Times New Roman"/>
              </a:rPr>
              <a:t>Utah Valley University is not just a school for those above the age of 21 to attend but even student that are still in high school. For that reason Utah Valley University should not allow the consumption of alcohol on campus do to the fact that there are students in high school and under the age of 21 in attendance. As well as yes there should be punishable consequences for those choosing to consume alcohol on the campus of Utah Valley University as well as even showing up to class under the influence. </a:t>
            </a:r>
          </a:p>
        </p:txBody>
      </p:sp>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86" name="Shape 286"/>
        <p:cNvGrpSpPr/>
        <p:nvPr/>
      </p:nvGrpSpPr>
      <p:grpSpPr>
        <a:xfrm>
          <a:off x="0" y="0"/>
          <a:ext cx="0" cy="0"/>
          <a:chOff x="0" y="0"/>
          <a:chExt cx="0" cy="0"/>
        </a:xfrm>
      </p:grpSpPr>
      <p:sp>
        <p:nvSpPr>
          <p:cNvPr id="287" name="Shape 287"/>
          <p:cNvSpPr txBox="1"/>
          <p:nvPr>
            <p:ph type="title"/>
          </p:nvPr>
        </p:nvSpPr>
        <p:spPr>
          <a:xfrm>
            <a:off x="457200" y="274637"/>
            <a:ext cx="8229600" cy="1143000"/>
          </a:xfrm>
          <a:prstGeom prst="rect">
            <a:avLst/>
          </a:prstGeom>
        </p:spPr>
        <p:txBody>
          <a:bodyPr anchorCtr="0" anchor="ctr" bIns="91425" lIns="91425" rIns="91425" tIns="91425">
            <a:noAutofit/>
          </a:bodyPr>
          <a:lstStyle/>
          <a:p>
            <a:pPr lvl="0">
              <a:spcBef>
                <a:spcPts val="0"/>
              </a:spcBef>
              <a:buNone/>
            </a:pPr>
            <a:r>
              <a:t/>
            </a:r>
            <a:endParaRPr/>
          </a:p>
        </p:txBody>
      </p:sp>
      <p:sp>
        <p:nvSpPr>
          <p:cNvPr id="288" name="Shape 288"/>
          <p:cNvSpPr txBox="1"/>
          <p:nvPr>
            <p:ph idx="1" type="body"/>
          </p:nvPr>
        </p:nvSpPr>
        <p:spPr>
          <a:xfrm>
            <a:off x="457200" y="1600200"/>
            <a:ext cx="8229600" cy="4526100"/>
          </a:xfrm>
          <a:prstGeom prst="rect">
            <a:avLst/>
          </a:prstGeom>
        </p:spPr>
        <p:txBody>
          <a:bodyPr anchorCtr="0" anchor="t" bIns="91425" lIns="91425" rIns="91425" tIns="91425">
            <a:noAutofit/>
          </a:bodyPr>
          <a:lstStyle/>
          <a:p>
            <a:pPr lvl="0">
              <a:spcBef>
                <a:spcPts val="0"/>
              </a:spcBef>
              <a:buNone/>
            </a:pPr>
            <a:r>
              <a:t/>
            </a:r>
            <a:endParaRPr/>
          </a:p>
        </p:txBody>
      </p:sp>
      <p:sp>
        <p:nvSpPr>
          <p:cNvPr id="289" name="Shape 289"/>
          <p:cNvSpPr txBox="1"/>
          <p:nvPr/>
        </p:nvSpPr>
        <p:spPr>
          <a:xfrm>
            <a:off x="704394" y="2977779"/>
            <a:ext cx="7735200" cy="902400"/>
          </a:xfrm>
          <a:prstGeom prst="rect">
            <a:avLst/>
          </a:prstGeom>
          <a:noFill/>
          <a:ln>
            <a:noFill/>
          </a:ln>
        </p:spPr>
        <p:txBody>
          <a:bodyPr anchorCtr="0" anchor="t" bIns="91425" lIns="91425" rIns="91425" tIns="91425">
            <a:noAutofit/>
          </a:bodyPr>
          <a:lstStyle/>
          <a:p>
            <a:pPr lvl="0">
              <a:spcBef>
                <a:spcPts val="0"/>
              </a:spcBef>
              <a:buNone/>
            </a:pPr>
            <a:r>
              <a:t/>
            </a:r>
            <a:endParaRPr/>
          </a:p>
        </p:txBody>
      </p:sp>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3" name="Shape 293"/>
        <p:cNvGrpSpPr/>
        <p:nvPr/>
      </p:nvGrpSpPr>
      <p:grpSpPr>
        <a:xfrm>
          <a:off x="0" y="0"/>
          <a:ext cx="0" cy="0"/>
          <a:chOff x="0" y="0"/>
          <a:chExt cx="0" cy="0"/>
        </a:xfrm>
      </p:grpSpPr>
      <p:sp>
        <p:nvSpPr>
          <p:cNvPr id="294" name="Shape 294"/>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2.  If you do drink alcoholic beverages, how many alcoholic drinks do you consume daily?</a:t>
            </a:r>
          </a:p>
        </p:txBody>
      </p:sp>
      <p:graphicFrame>
        <p:nvGraphicFramePr>
          <p:cNvPr id="295" name="Shape 295"/>
          <p:cNvGraphicFramePr/>
          <p:nvPr/>
        </p:nvGraphicFramePr>
        <p:xfrm>
          <a:off x="457200" y="143555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1-2 drinks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88%</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13%</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7-or more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pic>
        <p:nvPicPr>
          <p:cNvPr id="296" name="Shape 296"/>
          <p:cNvPicPr preferRelativeResize="0"/>
          <p:nvPr/>
        </p:nvPicPr>
        <p:blipFill>
          <a:blip r:embed="rId3">
            <a:alphaModFix/>
          </a:blip>
          <a:stretch>
            <a:fillRect/>
          </a:stretch>
        </p:blipFill>
        <p:spPr>
          <a:xfrm>
            <a:off x="1714500" y="3324225"/>
            <a:ext cx="5715000" cy="3533775"/>
          </a:xfrm>
          <a:prstGeom prst="rect">
            <a:avLst/>
          </a:prstGeom>
          <a:noFill/>
          <a:ln>
            <a:noFill/>
          </a:ln>
        </p:spPr>
      </p:pic>
    </p:spTree>
  </p:cSld>
  <p:clrMapOvr>
    <a:masterClrMapping/>
  </p:clrMapOvr>
  <p:transition spd="slow">
    <p:cut/>
  </p:transition>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0" name="Shape 300"/>
        <p:cNvGrpSpPr/>
        <p:nvPr/>
      </p:nvGrpSpPr>
      <p:grpSpPr>
        <a:xfrm>
          <a:off x="0" y="0"/>
          <a:ext cx="0" cy="0"/>
          <a:chOff x="0" y="0"/>
          <a:chExt cx="0" cy="0"/>
        </a:xfrm>
      </p:grpSpPr>
      <p:sp>
        <p:nvSpPr>
          <p:cNvPr id="301" name="Shape 301"/>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2.  If you do drink alcoholic beverages, how many alcoholic drinks do you consume daily?</a:t>
            </a:r>
          </a:p>
        </p:txBody>
      </p:sp>
      <p:graphicFrame>
        <p:nvGraphicFramePr>
          <p:cNvPr id="302" name="Shape 302"/>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4114800"/>
                <a:gridCol w="41148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Statistic</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Value</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Min Value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Max Value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Mean</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1.13</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Variance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0.12</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Standard Deviation</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0.34</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 Responses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16</a:t>
                      </a:r>
                    </a:p>
                  </a:txBody>
                  <a:tcPr marT="45725" marB="45725" marR="91450" marL="91450"/>
                </a:tc>
              </a:tr>
            </a:tbl>
          </a:graphicData>
        </a:graphic>
      </p:graphicFrame>
    </p:spTree>
  </p:cSld>
  <p:clrMapOvr>
    <a:masterClrMapping/>
  </p:clrMapOvr>
  <p:transition spd="slow">
    <p:cut/>
  </p:transition>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6" name="Shape 306"/>
        <p:cNvGrpSpPr/>
        <p:nvPr/>
      </p:nvGrpSpPr>
      <p:grpSpPr>
        <a:xfrm>
          <a:off x="0" y="0"/>
          <a:ext cx="0" cy="0"/>
          <a:chOff x="0" y="0"/>
          <a:chExt cx="0" cy="0"/>
        </a:xfrm>
      </p:grpSpPr>
      <p:sp>
        <p:nvSpPr>
          <p:cNvPr id="307" name="Shape 307"/>
          <p:cNvSpPr/>
          <p:nvPr>
            <p:ph type="title"/>
          </p:nvPr>
        </p:nvSpPr>
        <p:spPr>
          <a:xfrm>
            <a:off x="457200" y="274644"/>
            <a:ext cx="8229600" cy="6069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3.  How often do you drink?</a:t>
            </a:r>
          </a:p>
        </p:txBody>
      </p:sp>
      <p:graphicFrame>
        <p:nvGraphicFramePr>
          <p:cNvPr id="308" name="Shape 308"/>
          <p:cNvGraphicFramePr/>
          <p:nvPr/>
        </p:nvGraphicFramePr>
        <p:xfrm>
          <a:off x="457200" y="88155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Everyday</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3-5 times a week</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Once a week</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11%</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Only on weekends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16%</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On special occasions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47%</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Monthly</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11%</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Other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11%</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19</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pic>
        <p:nvPicPr>
          <p:cNvPr id="309" name="Shape 309"/>
          <p:cNvPicPr preferRelativeResize="0"/>
          <p:nvPr/>
        </p:nvPicPr>
        <p:blipFill>
          <a:blip r:embed="rId3">
            <a:alphaModFix/>
          </a:blip>
          <a:stretch>
            <a:fillRect/>
          </a:stretch>
        </p:blipFill>
        <p:spPr>
          <a:xfrm>
            <a:off x="1714500" y="3324225"/>
            <a:ext cx="5715000" cy="3533775"/>
          </a:xfrm>
          <a:prstGeom prst="rect">
            <a:avLst/>
          </a:prstGeom>
          <a:noFill/>
          <a:ln>
            <a:noFill/>
          </a:ln>
        </p:spPr>
      </p:pic>
    </p:spTree>
  </p:cSld>
  <p:clrMapOvr>
    <a:masterClrMapping/>
  </p:clrMapOvr>
  <p:transition spd="slow">
    <p:cut/>
  </p:transition>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3" name="Shape 313"/>
        <p:cNvGrpSpPr/>
        <p:nvPr/>
      </p:nvGrpSpPr>
      <p:grpSpPr>
        <a:xfrm>
          <a:off x="0" y="0"/>
          <a:ext cx="0" cy="0"/>
          <a:chOff x="0" y="0"/>
          <a:chExt cx="0" cy="0"/>
        </a:xfrm>
      </p:grpSpPr>
      <p:sp>
        <p:nvSpPr>
          <p:cNvPr id="314" name="Shape 314"/>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3.  How often do you drink?</a:t>
            </a:r>
          </a:p>
        </p:txBody>
      </p:sp>
      <p:graphicFrame>
        <p:nvGraphicFramePr>
          <p:cNvPr id="315" name="Shape 315"/>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4114800"/>
                <a:gridCol w="41148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Statistic</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Value</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Min Value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Max Value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7</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Mean</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4.79</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Variance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1.62</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Standard Deviation</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1.27</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 Responses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19</a:t>
                      </a:r>
                    </a:p>
                  </a:txBody>
                  <a:tcPr marT="45725" marB="45725" marR="91450" marL="91450"/>
                </a:tc>
              </a:tr>
            </a:tbl>
          </a:graphicData>
        </a:graphic>
      </p:graphicFrame>
    </p:spTree>
  </p:cSld>
  <p:clrMapOvr>
    <a:masterClrMapping/>
  </p:clrMapOvr>
  <p:transition spd="slow">
    <p:cut/>
  </p:transition>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9" name="Shape 319"/>
        <p:cNvGrpSpPr/>
        <p:nvPr/>
      </p:nvGrpSpPr>
      <p:grpSpPr>
        <a:xfrm>
          <a:off x="0" y="0"/>
          <a:ext cx="0" cy="0"/>
          <a:chOff x="0" y="0"/>
          <a:chExt cx="0" cy="0"/>
        </a:xfrm>
      </p:grpSpPr>
      <p:sp>
        <p:nvSpPr>
          <p:cNvPr id="320" name="Shape 320"/>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4.  When did you consume your last alcoholic beverage?</a:t>
            </a:r>
          </a:p>
        </p:txBody>
      </p:sp>
      <p:graphicFrame>
        <p:nvGraphicFramePr>
          <p:cNvPr id="321" name="Shape 321"/>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Yesterday morning</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Yesterday afternoon</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Last night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This morning</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This afternoon</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spTree>
  </p:cSld>
  <p:clrMapOvr>
    <a:masterClrMapping/>
  </p:clrMapOvr>
  <p:transition spd="slow">
    <p:cut/>
  </p:transition>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5" name="Shape 325"/>
        <p:cNvGrpSpPr/>
        <p:nvPr/>
      </p:nvGrpSpPr>
      <p:grpSpPr>
        <a:xfrm>
          <a:off x="0" y="0"/>
          <a:ext cx="0" cy="0"/>
          <a:chOff x="0" y="0"/>
          <a:chExt cx="0" cy="0"/>
        </a:xfrm>
      </p:grpSpPr>
      <p:sp>
        <p:nvSpPr>
          <p:cNvPr id="326" name="Shape 326"/>
          <p:cNvSpPr/>
          <p:nvPr>
            <p:ph type="title"/>
          </p:nvPr>
        </p:nvSpPr>
        <p:spPr>
          <a:xfrm>
            <a:off x="457200" y="-12"/>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7.  On a scale of 1 to 10, 1 being low 10 being high, how high of a priority is drinking alcoholic be...</a:t>
            </a:r>
          </a:p>
        </p:txBody>
      </p:sp>
      <p:graphicFrame>
        <p:nvGraphicFramePr>
          <p:cNvPr id="327" name="Shape 327"/>
          <p:cNvGraphicFramePr/>
          <p:nvPr/>
        </p:nvGraphicFramePr>
        <p:xfrm>
          <a:off x="2308500" y="1472650"/>
          <a:ext cx="3000000" cy="3000000"/>
        </p:xfrm>
        <a:graphic>
          <a:graphicData uri="http://schemas.openxmlformats.org/drawingml/2006/table">
            <a:tbl>
              <a:tblPr bandRow="1" firstRow="1">
                <a:noFill/>
                <a:tableStyleId>{0A55DF25-8431-48DD-8515-AA728C7DD102}</a:tableStyleId>
              </a:tblPr>
              <a:tblGrid>
                <a:gridCol w="1131750"/>
                <a:gridCol w="1131750"/>
                <a:gridCol w="1131750"/>
                <a:gridCol w="1131750"/>
              </a:tblGrid>
              <a:tr h="407475">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407475">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71%</a:t>
                      </a:r>
                    </a:p>
                  </a:txBody>
                  <a:tcPr marT="45725" marB="45725" marR="91450" marL="91450"/>
                </a:tc>
              </a:tr>
              <a:tr h="407475">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18%</a:t>
                      </a:r>
                    </a:p>
                  </a:txBody>
                  <a:tcPr marT="45725" marB="45725" marR="91450" marL="91450"/>
                </a:tc>
              </a:tr>
              <a:tr h="407475">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12%</a:t>
                      </a:r>
                    </a:p>
                  </a:txBody>
                  <a:tcPr marT="45725" marB="45725" marR="91450" marL="91450"/>
                </a:tc>
              </a:tr>
              <a:tr h="407475">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407475">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407475">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407475">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407475">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407475">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407475">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49515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spTree>
  </p:cSld>
  <p:clrMapOvr>
    <a:masterClrMapping/>
  </p:clrMapOvr>
  <p:transition spd="slow">
    <p:cut/>
  </p:transition>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1" name="Shape 331"/>
        <p:cNvGrpSpPr/>
        <p:nvPr/>
      </p:nvGrpSpPr>
      <p:grpSpPr>
        <a:xfrm>
          <a:off x="0" y="0"/>
          <a:ext cx="0" cy="0"/>
          <a:chOff x="0" y="0"/>
          <a:chExt cx="0" cy="0"/>
        </a:xfrm>
      </p:grpSpPr>
      <p:sp>
        <p:nvSpPr>
          <p:cNvPr id="332" name="Shape 332"/>
          <p:cNvSpPr/>
          <p:nvPr>
            <p:ph type="title"/>
          </p:nvPr>
        </p:nvSpPr>
        <p:spPr>
          <a:xfrm>
            <a:off x="457200" y="274645"/>
            <a:ext cx="8229600" cy="729299"/>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9.  When did you first get intoxicated?</a:t>
            </a:r>
          </a:p>
        </p:txBody>
      </p:sp>
      <p:graphicFrame>
        <p:nvGraphicFramePr>
          <p:cNvPr id="333" name="Shape 333"/>
          <p:cNvGraphicFramePr/>
          <p:nvPr/>
        </p:nvGraphicFramePr>
        <p:xfrm>
          <a:off x="457200" y="108005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Under 21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71%</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21-25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29%</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26-30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31-35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36-40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40 or older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pic>
        <p:nvPicPr>
          <p:cNvPr id="334" name="Shape 334"/>
          <p:cNvPicPr preferRelativeResize="0"/>
          <p:nvPr/>
        </p:nvPicPr>
        <p:blipFill>
          <a:blip r:embed="rId3">
            <a:alphaModFix/>
          </a:blip>
          <a:stretch>
            <a:fillRect/>
          </a:stretch>
        </p:blipFill>
        <p:spPr>
          <a:xfrm>
            <a:off x="1820950" y="3455850"/>
            <a:ext cx="5502100" cy="3402149"/>
          </a:xfrm>
          <a:prstGeom prst="rect">
            <a:avLst/>
          </a:prstGeom>
          <a:noFill/>
          <a:ln>
            <a:noFill/>
          </a:ln>
        </p:spPr>
      </p:pic>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89" name="Shape 89"/>
        <p:cNvGrpSpPr/>
        <p:nvPr/>
      </p:nvGrpSpPr>
      <p:grpSpPr>
        <a:xfrm>
          <a:off x="0" y="0"/>
          <a:ext cx="0" cy="0"/>
          <a:chOff x="0" y="0"/>
          <a:chExt cx="0" cy="0"/>
        </a:xfrm>
      </p:grpSpPr>
      <p:sp>
        <p:nvSpPr>
          <p:cNvPr id="90" name="Shape 90"/>
          <p:cNvSpPr txBox="1"/>
          <p:nvPr>
            <p:ph type="title"/>
          </p:nvPr>
        </p:nvSpPr>
        <p:spPr>
          <a:xfrm>
            <a:off x="457200" y="274637"/>
            <a:ext cx="8229600" cy="1143000"/>
          </a:xfrm>
          <a:prstGeom prst="rect">
            <a:avLst/>
          </a:prstGeom>
        </p:spPr>
        <p:txBody>
          <a:bodyPr anchorCtr="0" anchor="ctr" bIns="91425" lIns="91425" rIns="91425" tIns="91425">
            <a:noAutofit/>
          </a:bodyPr>
          <a:lstStyle/>
          <a:p>
            <a:pPr lvl="0">
              <a:spcBef>
                <a:spcPts val="0"/>
              </a:spcBef>
              <a:buNone/>
            </a:pPr>
            <a:r>
              <a:rPr lang="en-US" sz="2400">
                <a:latin typeface="Playfair Display"/>
                <a:ea typeface="Playfair Display"/>
                <a:cs typeface="Playfair Display"/>
                <a:sym typeface="Playfair Display"/>
              </a:rPr>
              <a:t>Question: How does alcohol affect the students here at Utah Valley University and is it a current problem?</a:t>
            </a:r>
          </a:p>
        </p:txBody>
      </p:sp>
      <p:sp>
        <p:nvSpPr>
          <p:cNvPr id="91" name="Shape 91"/>
          <p:cNvSpPr txBox="1"/>
          <p:nvPr>
            <p:ph idx="1" type="body"/>
          </p:nvPr>
        </p:nvSpPr>
        <p:spPr>
          <a:xfrm>
            <a:off x="457200" y="1600200"/>
            <a:ext cx="8229600" cy="4526100"/>
          </a:xfrm>
          <a:prstGeom prst="rect">
            <a:avLst/>
          </a:prstGeom>
        </p:spPr>
        <p:txBody>
          <a:bodyPr anchorCtr="0" anchor="t" bIns="91425" lIns="91425" rIns="91425" tIns="91425">
            <a:noAutofit/>
          </a:bodyPr>
          <a:lstStyle/>
          <a:p>
            <a:pPr indent="-342900" lvl="0" marL="457200" rtl="0">
              <a:spcBef>
                <a:spcPts val="0"/>
              </a:spcBef>
              <a:buSzPct val="100000"/>
              <a:buFont typeface="Playfair Display"/>
            </a:pPr>
            <a:r>
              <a:rPr lang="en-US" sz="1800">
                <a:latin typeface="Playfair Display"/>
                <a:ea typeface="Playfair Display"/>
                <a:cs typeface="Playfair Display"/>
                <a:sym typeface="Playfair Display"/>
              </a:rPr>
              <a:t>We wanted to directly correlate the effect of alcohol consumption on UVU students and our peers in the classroom and if it has a prevalent presence here on campus.</a:t>
            </a:r>
          </a:p>
          <a:p>
            <a:pPr indent="0" lvl="0" marL="0">
              <a:spcBef>
                <a:spcPts val="0"/>
              </a:spcBef>
              <a:buNone/>
            </a:pPr>
            <a:r>
              <a:t/>
            </a:r>
            <a:endParaRPr sz="1800">
              <a:latin typeface="Playfair Display"/>
              <a:ea typeface="Playfair Display"/>
              <a:cs typeface="Playfair Display"/>
              <a:sym typeface="Playfair Display"/>
            </a:endParaRPr>
          </a:p>
          <a:p>
            <a:pPr indent="-342900" lvl="0" marL="457200" rtl="0">
              <a:spcBef>
                <a:spcPts val="0"/>
              </a:spcBef>
              <a:buSzPct val="100000"/>
              <a:buFont typeface="Playfair Display"/>
            </a:pPr>
            <a:r>
              <a:rPr lang="en-US" sz="1800">
                <a:latin typeface="Playfair Display"/>
                <a:ea typeface="Playfair Display"/>
                <a:cs typeface="Playfair Display"/>
                <a:sym typeface="Playfair Display"/>
              </a:rPr>
              <a:t>It is important to understand that this survey was administered to see a sample of the student population and how they react to and treat alcohol along with how current student of all ages understand and feel about certain health risks along with academic risks, derived from our survey questions. </a:t>
            </a:r>
          </a:p>
          <a:p>
            <a:pPr indent="0" lvl="0" marL="0" rtl="0">
              <a:spcBef>
                <a:spcPts val="0"/>
              </a:spcBef>
              <a:buNone/>
            </a:pPr>
            <a:r>
              <a:t/>
            </a:r>
            <a:endParaRPr sz="1800">
              <a:latin typeface="Playfair Display"/>
              <a:ea typeface="Playfair Display"/>
              <a:cs typeface="Playfair Display"/>
              <a:sym typeface="Playfair Display"/>
            </a:endParaRPr>
          </a:p>
          <a:p>
            <a:pPr indent="-342900" lvl="0" marL="457200">
              <a:spcBef>
                <a:spcPts val="0"/>
              </a:spcBef>
              <a:buSzPct val="100000"/>
              <a:buFont typeface="Playfair Display"/>
            </a:pPr>
            <a:r>
              <a:rPr lang="en-US" sz="1800">
                <a:latin typeface="Playfair Display"/>
                <a:ea typeface="Playfair Display"/>
                <a:cs typeface="Playfair Display"/>
                <a:sym typeface="Playfair Display"/>
              </a:rPr>
              <a:t>Should UVU allow alcohol on campus property, or should the consumption of alcohol on school property result in a punishable consequence?</a:t>
            </a:r>
          </a:p>
          <a:p>
            <a:pPr lvl="0">
              <a:spcBef>
                <a:spcPts val="0"/>
              </a:spcBef>
              <a:buNone/>
            </a:pPr>
            <a:r>
              <a:t/>
            </a:r>
            <a:endParaRPr sz="1800"/>
          </a:p>
        </p:txBody>
      </p:sp>
    </p:spTree>
  </p:cSld>
  <p:clrMapOvr>
    <a:masterClrMapping/>
  </p:clrMapOvr>
  <p:transition spd="slow">
    <p:cut/>
  </p:transition>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8" name="Shape 338"/>
        <p:cNvGrpSpPr/>
        <p:nvPr/>
      </p:nvGrpSpPr>
      <p:grpSpPr>
        <a:xfrm>
          <a:off x="0" y="0"/>
          <a:ext cx="0" cy="0"/>
          <a:chOff x="0" y="0"/>
          <a:chExt cx="0" cy="0"/>
        </a:xfrm>
      </p:grpSpPr>
      <p:sp>
        <p:nvSpPr>
          <p:cNvPr id="339" name="Shape 339"/>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11.  I constantly binge drink. (Binge drinking: The consumption of an excessive amount of alcohol in a...</a:t>
            </a:r>
          </a:p>
        </p:txBody>
      </p:sp>
      <p:graphicFrame>
        <p:nvGraphicFramePr>
          <p:cNvPr id="340" name="Shape 340"/>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Strongly 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Neutral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Disagree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24%</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Strongly disagree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71%</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pic>
        <p:nvPicPr>
          <p:cNvPr id="341" name="Shape 341"/>
          <p:cNvPicPr preferRelativeResize="0"/>
          <p:nvPr/>
        </p:nvPicPr>
        <p:blipFill>
          <a:blip r:embed="rId3">
            <a:alphaModFix/>
          </a:blip>
          <a:stretch>
            <a:fillRect/>
          </a:stretch>
        </p:blipFill>
        <p:spPr>
          <a:xfrm>
            <a:off x="1992774" y="3668350"/>
            <a:ext cx="5158450" cy="3189650"/>
          </a:xfrm>
          <a:prstGeom prst="rect">
            <a:avLst/>
          </a:prstGeom>
          <a:noFill/>
          <a:ln>
            <a:noFill/>
          </a:ln>
        </p:spPr>
      </p:pic>
    </p:spTree>
  </p:cSld>
  <p:clrMapOvr>
    <a:masterClrMapping/>
  </p:clrMapOvr>
  <p:transition spd="slow">
    <p:cut/>
  </p:transition>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5" name="Shape 345"/>
        <p:cNvGrpSpPr/>
        <p:nvPr/>
      </p:nvGrpSpPr>
      <p:grpSpPr>
        <a:xfrm>
          <a:off x="0" y="0"/>
          <a:ext cx="0" cy="0"/>
          <a:chOff x="0" y="0"/>
          <a:chExt cx="0" cy="0"/>
        </a:xfrm>
      </p:grpSpPr>
      <p:sp>
        <p:nvSpPr>
          <p:cNvPr id="346" name="Shape 346"/>
          <p:cNvSpPr/>
          <p:nvPr>
            <p:ph type="title"/>
          </p:nvPr>
        </p:nvSpPr>
        <p:spPr>
          <a:xfrm>
            <a:off x="457200" y="274644"/>
            <a:ext cx="8229600" cy="6399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12.  I drink to get drunk.</a:t>
            </a:r>
          </a:p>
        </p:txBody>
      </p:sp>
      <p:graphicFrame>
        <p:nvGraphicFramePr>
          <p:cNvPr id="347" name="Shape 347"/>
          <p:cNvGraphicFramePr/>
          <p:nvPr/>
        </p:nvGraphicFramePr>
        <p:xfrm>
          <a:off x="457200" y="91455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Strongly 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12%</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Neutral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47%</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Disagree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18%</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Strongly disagree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24%</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pic>
        <p:nvPicPr>
          <p:cNvPr id="348" name="Shape 348"/>
          <p:cNvPicPr preferRelativeResize="0"/>
          <p:nvPr/>
        </p:nvPicPr>
        <p:blipFill>
          <a:blip r:embed="rId3">
            <a:alphaModFix/>
          </a:blip>
          <a:stretch>
            <a:fillRect/>
          </a:stretch>
        </p:blipFill>
        <p:spPr>
          <a:xfrm>
            <a:off x="1714500" y="3324212"/>
            <a:ext cx="5715000" cy="3533775"/>
          </a:xfrm>
          <a:prstGeom prst="rect">
            <a:avLst/>
          </a:prstGeom>
          <a:noFill/>
          <a:ln>
            <a:noFill/>
          </a:ln>
        </p:spPr>
      </p:pic>
    </p:spTree>
  </p:cSld>
  <p:clrMapOvr>
    <a:masterClrMapping/>
  </p:clrMapOvr>
  <p:transition spd="slow">
    <p:cut/>
  </p:transition>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2" name="Shape 352"/>
        <p:cNvGrpSpPr/>
        <p:nvPr/>
      </p:nvGrpSpPr>
      <p:grpSpPr>
        <a:xfrm>
          <a:off x="0" y="0"/>
          <a:ext cx="0" cy="0"/>
          <a:chOff x="0" y="0"/>
          <a:chExt cx="0" cy="0"/>
        </a:xfrm>
      </p:grpSpPr>
      <p:sp>
        <p:nvSpPr>
          <p:cNvPr id="353" name="Shape 353"/>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13.  Why do you choose not to drink alcohol? Mark all that apply.</a:t>
            </a:r>
          </a:p>
        </p:txBody>
      </p:sp>
      <p:graphicFrame>
        <p:nvGraphicFramePr>
          <p:cNvPr id="354" name="Shape 354"/>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Religious reasons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63%</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Family reasons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23%</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Personal choice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75%</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Other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16%</a:t>
                      </a:r>
                    </a:p>
                  </a:txBody>
                  <a:tcPr marT="45725" marB="45725" marR="91450" marL="91450"/>
                </a:tc>
              </a:tr>
            </a:tbl>
          </a:graphicData>
        </a:graphic>
      </p:graphicFrame>
      <p:pic>
        <p:nvPicPr>
          <p:cNvPr id="355" name="Shape 355"/>
          <p:cNvPicPr preferRelativeResize="0"/>
          <p:nvPr/>
        </p:nvPicPr>
        <p:blipFill>
          <a:blip r:embed="rId3">
            <a:alphaModFix/>
          </a:blip>
          <a:stretch>
            <a:fillRect/>
          </a:stretch>
        </p:blipFill>
        <p:spPr>
          <a:xfrm>
            <a:off x="1714500" y="3324225"/>
            <a:ext cx="5715000" cy="3533775"/>
          </a:xfrm>
          <a:prstGeom prst="rect">
            <a:avLst/>
          </a:prstGeom>
          <a:noFill/>
          <a:ln>
            <a:noFill/>
          </a:ln>
        </p:spPr>
      </p:pic>
    </p:spTree>
  </p:cSld>
  <p:clrMapOvr>
    <a:masterClrMapping/>
  </p:clrMapOvr>
  <p:transition spd="slow">
    <p:cut/>
  </p:transition>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9" name="Shape 359"/>
        <p:cNvGrpSpPr/>
        <p:nvPr/>
      </p:nvGrpSpPr>
      <p:grpSpPr>
        <a:xfrm>
          <a:off x="0" y="0"/>
          <a:ext cx="0" cy="0"/>
          <a:chOff x="0" y="0"/>
          <a:chExt cx="0" cy="0"/>
        </a:xfrm>
      </p:grpSpPr>
      <p:sp>
        <p:nvSpPr>
          <p:cNvPr id="360" name="Shape 360"/>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15.  Who in your immediate family drinks alcohol? Check all that apply.</a:t>
            </a:r>
          </a:p>
        </p:txBody>
      </p:sp>
      <p:graphicFrame>
        <p:nvGraphicFramePr>
          <p:cNvPr id="361" name="Shape 361"/>
          <p:cNvGraphicFramePr/>
          <p:nvPr/>
        </p:nvGraphicFramePr>
        <p:xfrm>
          <a:off x="457200" y="14478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Mom</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24%</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Dad</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31%</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Brother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36%</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Sister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31%</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Prefer not to 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19</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26%</a:t>
                      </a:r>
                    </a:p>
                  </a:txBody>
                  <a:tcPr marT="45725" marB="45725" marR="91450" marL="91450"/>
                </a:tc>
              </a:tr>
            </a:tbl>
          </a:graphicData>
        </a:graphic>
      </p:graphicFrame>
      <p:pic>
        <p:nvPicPr>
          <p:cNvPr id="362" name="Shape 362"/>
          <p:cNvPicPr preferRelativeResize="0"/>
          <p:nvPr/>
        </p:nvPicPr>
        <p:blipFill>
          <a:blip r:embed="rId3">
            <a:alphaModFix/>
          </a:blip>
          <a:stretch>
            <a:fillRect/>
          </a:stretch>
        </p:blipFill>
        <p:spPr>
          <a:xfrm>
            <a:off x="1714500" y="3283950"/>
            <a:ext cx="5715000" cy="3533775"/>
          </a:xfrm>
          <a:prstGeom prst="rect">
            <a:avLst/>
          </a:prstGeom>
          <a:noFill/>
          <a:ln>
            <a:noFill/>
          </a:ln>
        </p:spPr>
      </p:pic>
    </p:spTree>
  </p:cSld>
  <p:clrMapOvr>
    <a:masterClrMapping/>
  </p:clrMapOvr>
  <p:transition spd="slow">
    <p:cut/>
  </p:transition>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6" name="Shape 366"/>
        <p:cNvGrpSpPr/>
        <p:nvPr/>
      </p:nvGrpSpPr>
      <p:grpSpPr>
        <a:xfrm>
          <a:off x="0" y="0"/>
          <a:ext cx="0" cy="0"/>
          <a:chOff x="0" y="0"/>
          <a:chExt cx="0" cy="0"/>
        </a:xfrm>
      </p:grpSpPr>
      <p:sp>
        <p:nvSpPr>
          <p:cNvPr id="367" name="Shape 367"/>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16.  Who in your extended family drinks alcohol? Check all that apply.</a:t>
            </a:r>
          </a:p>
        </p:txBody>
      </p:sp>
      <p:graphicFrame>
        <p:nvGraphicFramePr>
          <p:cNvPr id="368" name="Shape 368"/>
          <p:cNvGraphicFramePr/>
          <p:nvPr/>
        </p:nvGraphicFramePr>
        <p:xfrm>
          <a:off x="228600" y="15240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Aunt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44%</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Uncle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52%</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Cousin(s)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63%</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Other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28</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26%</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Prefer not to 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12%</a:t>
                      </a:r>
                    </a:p>
                  </a:txBody>
                  <a:tcPr marT="45725" marB="45725" marR="91450" marL="91450"/>
                </a:tc>
              </a:tr>
            </a:tbl>
          </a:graphicData>
        </a:graphic>
      </p:graphicFrame>
      <p:pic>
        <p:nvPicPr>
          <p:cNvPr id="369" name="Shape 369"/>
          <p:cNvPicPr preferRelativeResize="0"/>
          <p:nvPr/>
        </p:nvPicPr>
        <p:blipFill>
          <a:blip r:embed="rId3">
            <a:alphaModFix/>
          </a:blip>
          <a:stretch>
            <a:fillRect/>
          </a:stretch>
        </p:blipFill>
        <p:spPr>
          <a:xfrm>
            <a:off x="1714500" y="3330000"/>
            <a:ext cx="5715000" cy="3533775"/>
          </a:xfrm>
          <a:prstGeom prst="rect">
            <a:avLst/>
          </a:prstGeom>
          <a:noFill/>
          <a:ln>
            <a:noFill/>
          </a:ln>
        </p:spPr>
      </p:pic>
    </p:spTree>
  </p:cSld>
  <p:clrMapOvr>
    <a:masterClrMapping/>
  </p:clrMapOvr>
  <p:transition spd="slow">
    <p:cut/>
  </p:transition>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73" name="Shape 373"/>
        <p:cNvGrpSpPr/>
        <p:nvPr/>
      </p:nvGrpSpPr>
      <p:grpSpPr>
        <a:xfrm>
          <a:off x="0" y="0"/>
          <a:ext cx="0" cy="0"/>
          <a:chOff x="0" y="0"/>
          <a:chExt cx="0" cy="0"/>
        </a:xfrm>
      </p:grpSpPr>
      <p:sp>
        <p:nvSpPr>
          <p:cNvPr id="374" name="Shape 374"/>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17.  Do you have friends or acquaintances who drink alcoholic beverages?</a:t>
            </a:r>
          </a:p>
        </p:txBody>
      </p:sp>
      <p:graphicFrame>
        <p:nvGraphicFramePr>
          <p:cNvPr id="375" name="Shape 375"/>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Yes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112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86%</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No</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11%</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Prefer not to 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130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pic>
        <p:nvPicPr>
          <p:cNvPr id="376" name="Shape 376"/>
          <p:cNvPicPr preferRelativeResize="0"/>
          <p:nvPr/>
        </p:nvPicPr>
        <p:blipFill>
          <a:blip r:embed="rId3">
            <a:alphaModFix/>
          </a:blip>
          <a:stretch>
            <a:fillRect/>
          </a:stretch>
        </p:blipFill>
        <p:spPr>
          <a:xfrm>
            <a:off x="1714500" y="3169975"/>
            <a:ext cx="5715000" cy="3533775"/>
          </a:xfrm>
          <a:prstGeom prst="rect">
            <a:avLst/>
          </a:prstGeom>
          <a:noFill/>
          <a:ln>
            <a:noFill/>
          </a:ln>
        </p:spPr>
      </p:pic>
    </p:spTree>
  </p:cSld>
  <p:clrMapOvr>
    <a:masterClrMapping/>
  </p:clrMapOvr>
  <p:transition spd="slow">
    <p:cut/>
  </p:transition>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0" name="Shape 380"/>
        <p:cNvGrpSpPr/>
        <p:nvPr/>
      </p:nvGrpSpPr>
      <p:grpSpPr>
        <a:xfrm>
          <a:off x="0" y="0"/>
          <a:ext cx="0" cy="0"/>
          <a:chOff x="0" y="0"/>
          <a:chExt cx="0" cy="0"/>
        </a:xfrm>
      </p:grpSpPr>
      <p:sp>
        <p:nvSpPr>
          <p:cNvPr id="381" name="Shape 381"/>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18.  Who of your associates peer pressures you to drink alcohol? Check all that apply.</a:t>
            </a:r>
          </a:p>
        </p:txBody>
      </p:sp>
      <p:graphicFrame>
        <p:nvGraphicFramePr>
          <p:cNvPr id="382" name="Shape 382"/>
          <p:cNvGraphicFramePr/>
          <p:nvPr/>
        </p:nvGraphicFramePr>
        <p:xfrm>
          <a:off x="457200" y="14478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Friends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54%</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Family</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Other students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22%</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Other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22%</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Prefer not to 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27%</a:t>
                      </a:r>
                    </a:p>
                  </a:txBody>
                  <a:tcPr marT="45725" marB="45725" marR="91450" marL="91450"/>
                </a:tc>
              </a:tr>
            </a:tbl>
          </a:graphicData>
        </a:graphic>
      </p:graphicFrame>
      <p:pic>
        <p:nvPicPr>
          <p:cNvPr id="383" name="Shape 383"/>
          <p:cNvPicPr preferRelativeResize="0"/>
          <p:nvPr/>
        </p:nvPicPr>
        <p:blipFill>
          <a:blip r:embed="rId3">
            <a:alphaModFix/>
          </a:blip>
          <a:stretch>
            <a:fillRect/>
          </a:stretch>
        </p:blipFill>
        <p:spPr>
          <a:xfrm>
            <a:off x="1714500" y="3283950"/>
            <a:ext cx="5715000" cy="3533775"/>
          </a:xfrm>
          <a:prstGeom prst="rect">
            <a:avLst/>
          </a:prstGeom>
          <a:noFill/>
          <a:ln>
            <a:noFill/>
          </a:ln>
        </p:spPr>
      </p:pic>
    </p:spTree>
  </p:cSld>
  <p:clrMapOvr>
    <a:masterClrMapping/>
  </p:clrMapOvr>
  <p:transition spd="slow">
    <p:cut/>
  </p:transition>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7" name="Shape 387"/>
        <p:cNvGrpSpPr/>
        <p:nvPr/>
      </p:nvGrpSpPr>
      <p:grpSpPr>
        <a:xfrm>
          <a:off x="0" y="0"/>
          <a:ext cx="0" cy="0"/>
          <a:chOff x="0" y="0"/>
          <a:chExt cx="0" cy="0"/>
        </a:xfrm>
      </p:grpSpPr>
      <p:sp>
        <p:nvSpPr>
          <p:cNvPr id="388" name="Shape 388"/>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19.  Who are your associates who drink alcoholic beverages? Check all that apply.</a:t>
            </a:r>
          </a:p>
        </p:txBody>
      </p:sp>
      <p:graphicFrame>
        <p:nvGraphicFramePr>
          <p:cNvPr id="389" name="Shape 389"/>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Friends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75%</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Family</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Other students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38%</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Other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Prefer not to 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r>
            </a:tbl>
          </a:graphicData>
        </a:graphic>
      </p:graphicFrame>
      <p:pic>
        <p:nvPicPr>
          <p:cNvPr id="390" name="Shape 390"/>
          <p:cNvPicPr preferRelativeResize="0"/>
          <p:nvPr/>
        </p:nvPicPr>
        <p:blipFill>
          <a:blip r:embed="rId3">
            <a:alphaModFix/>
          </a:blip>
          <a:stretch>
            <a:fillRect/>
          </a:stretch>
        </p:blipFill>
        <p:spPr>
          <a:xfrm>
            <a:off x="1928403" y="3588750"/>
            <a:ext cx="5287196" cy="3269250"/>
          </a:xfrm>
          <a:prstGeom prst="rect">
            <a:avLst/>
          </a:prstGeom>
          <a:noFill/>
          <a:ln>
            <a:noFill/>
          </a:ln>
        </p:spPr>
      </p:pic>
    </p:spTree>
  </p:cSld>
  <p:clrMapOvr>
    <a:masterClrMapping/>
  </p:clrMapOvr>
  <p:transition spd="slow">
    <p:cut/>
  </p:transition>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94" name="Shape 394"/>
        <p:cNvGrpSpPr/>
        <p:nvPr/>
      </p:nvGrpSpPr>
      <p:grpSpPr>
        <a:xfrm>
          <a:off x="0" y="0"/>
          <a:ext cx="0" cy="0"/>
          <a:chOff x="0" y="0"/>
          <a:chExt cx="0" cy="0"/>
        </a:xfrm>
      </p:grpSpPr>
      <p:sp>
        <p:nvSpPr>
          <p:cNvPr id="395" name="Shape 395"/>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20.  Do you attend parties where alcoholic beverages are present?</a:t>
            </a:r>
          </a:p>
        </p:txBody>
      </p:sp>
      <p:graphicFrame>
        <p:nvGraphicFramePr>
          <p:cNvPr id="396" name="Shape 396"/>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Yes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41%</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No</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56%</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Prefer not to 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115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pic>
        <p:nvPicPr>
          <p:cNvPr id="397" name="Shape 397"/>
          <p:cNvPicPr preferRelativeResize="0"/>
          <p:nvPr/>
        </p:nvPicPr>
        <p:blipFill>
          <a:blip r:embed="rId3">
            <a:alphaModFix/>
          </a:blip>
          <a:stretch>
            <a:fillRect/>
          </a:stretch>
        </p:blipFill>
        <p:spPr>
          <a:xfrm>
            <a:off x="1714500" y="3247925"/>
            <a:ext cx="5715000" cy="3533775"/>
          </a:xfrm>
          <a:prstGeom prst="rect">
            <a:avLst/>
          </a:prstGeom>
          <a:noFill/>
          <a:ln>
            <a:noFill/>
          </a:ln>
        </p:spPr>
      </p:pic>
    </p:spTree>
  </p:cSld>
  <p:clrMapOvr>
    <a:masterClrMapping/>
  </p:clrMapOvr>
  <p:transition spd="slow">
    <p:cut/>
  </p:transition>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01" name="Shape 401"/>
        <p:cNvGrpSpPr/>
        <p:nvPr/>
      </p:nvGrpSpPr>
      <p:grpSpPr>
        <a:xfrm>
          <a:off x="0" y="0"/>
          <a:ext cx="0" cy="0"/>
          <a:chOff x="0" y="0"/>
          <a:chExt cx="0" cy="0"/>
        </a:xfrm>
      </p:grpSpPr>
      <p:sp>
        <p:nvSpPr>
          <p:cNvPr id="402" name="Shape 402"/>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23.  I have missed class due to drinking alcohol.</a:t>
            </a:r>
          </a:p>
        </p:txBody>
      </p:sp>
      <p:graphicFrame>
        <p:nvGraphicFramePr>
          <p:cNvPr id="403" name="Shape 403"/>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Strongly 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Neutral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Disagree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Strongly disagree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93%</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pic>
        <p:nvPicPr>
          <p:cNvPr id="404" name="Shape 404"/>
          <p:cNvPicPr preferRelativeResize="0"/>
          <p:nvPr/>
        </p:nvPicPr>
        <p:blipFill>
          <a:blip r:embed="rId3">
            <a:alphaModFix/>
          </a:blip>
          <a:stretch>
            <a:fillRect/>
          </a:stretch>
        </p:blipFill>
        <p:spPr>
          <a:xfrm>
            <a:off x="2091152" y="3771973"/>
            <a:ext cx="4961685" cy="3067975"/>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6" name="Shape 96"/>
        <p:cNvGrpSpPr/>
        <p:nvPr/>
      </p:nvGrpSpPr>
      <p:grpSpPr>
        <a:xfrm>
          <a:off x="0" y="0"/>
          <a:ext cx="0" cy="0"/>
          <a:chOff x="0" y="0"/>
          <a:chExt cx="0" cy="0"/>
        </a:xfrm>
      </p:grpSpPr>
      <p:sp>
        <p:nvSpPr>
          <p:cNvPr id="97" name="Shape 97"/>
          <p:cNvSpPr txBox="1"/>
          <p:nvPr>
            <p:ph type="title"/>
          </p:nvPr>
        </p:nvSpPr>
        <p:spPr>
          <a:xfrm>
            <a:off x="457200" y="385445"/>
            <a:ext cx="8229600" cy="697500"/>
          </a:xfrm>
          <a:prstGeom prst="rect">
            <a:avLst/>
          </a:prstGeom>
        </p:spPr>
        <p:txBody>
          <a:bodyPr anchorCtr="0" anchor="ctr" bIns="91425" lIns="91425" rIns="91425" tIns="91425">
            <a:noAutofit/>
          </a:bodyPr>
          <a:lstStyle/>
          <a:p>
            <a:pPr lvl="0" rtl="0">
              <a:spcBef>
                <a:spcPts val="0"/>
              </a:spcBef>
              <a:buNone/>
            </a:pPr>
            <a:r>
              <a:rPr lang="en-US" sz="2400">
                <a:latin typeface="Playfair Display"/>
                <a:ea typeface="Playfair Display"/>
                <a:cs typeface="Playfair Display"/>
                <a:sym typeface="Playfair Display"/>
              </a:rPr>
              <a:t>Related Events</a:t>
            </a:r>
          </a:p>
        </p:txBody>
      </p:sp>
      <p:sp>
        <p:nvSpPr>
          <p:cNvPr id="98" name="Shape 98"/>
          <p:cNvSpPr txBox="1"/>
          <p:nvPr>
            <p:ph idx="1" type="body"/>
          </p:nvPr>
        </p:nvSpPr>
        <p:spPr>
          <a:xfrm>
            <a:off x="457200" y="1118625"/>
            <a:ext cx="8229600" cy="4526100"/>
          </a:xfrm>
          <a:prstGeom prst="rect">
            <a:avLst/>
          </a:prstGeom>
        </p:spPr>
        <p:txBody>
          <a:bodyPr anchorCtr="0" anchor="t" bIns="91425" lIns="91425" rIns="91425" tIns="91425">
            <a:noAutofit/>
          </a:bodyPr>
          <a:lstStyle/>
          <a:p>
            <a:pPr indent="-330200" lvl="0" marL="457200" rtl="0">
              <a:lnSpc>
                <a:spcPct val="100000"/>
              </a:lnSpc>
              <a:spcBef>
                <a:spcPts val="0"/>
              </a:spcBef>
              <a:buSzPct val="100000"/>
              <a:buFont typeface="Playfair Display"/>
            </a:pPr>
            <a:r>
              <a:rPr lang="en-US" sz="1600" u="sng">
                <a:latin typeface="Playfair Display"/>
                <a:ea typeface="Playfair Display"/>
                <a:cs typeface="Playfair Display"/>
                <a:sym typeface="Playfair Display"/>
              </a:rPr>
              <a:t>University of Utah:</a:t>
            </a:r>
            <a:r>
              <a:rPr lang="en-US" sz="1600">
                <a:latin typeface="Playfair Display"/>
                <a:ea typeface="Playfair Display"/>
                <a:cs typeface="Playfair Display"/>
                <a:sym typeface="Playfair Display"/>
              </a:rPr>
              <a:t> New high standards for alcohol possession and consumption in Greek Fraternities and Sororities, stating that less alcohol and stricter policies will decrease alcohol accidents and injuries on properties. Ex. High GPA, No Dean sanctions. March 13, 2013 (</a:t>
            </a:r>
            <a:r>
              <a:rPr lang="en-US" sz="1600" u="sng">
                <a:solidFill>
                  <a:schemeClr val="hlink"/>
                </a:solidFill>
                <a:latin typeface="Playfair Display"/>
                <a:ea typeface="Playfair Display"/>
                <a:cs typeface="Playfair Display"/>
                <a:sym typeface="Playfair Display"/>
                <a:hlinkClick r:id="rId3"/>
              </a:rPr>
              <a:t>https://www.ksl.com/?sid=24393780</a:t>
            </a:r>
            <a:r>
              <a:rPr lang="en-US" sz="1600">
                <a:latin typeface="Playfair Display"/>
                <a:ea typeface="Playfair Display"/>
                <a:cs typeface="Playfair Display"/>
                <a:sym typeface="Playfair Display"/>
              </a:rPr>
              <a:t>) </a:t>
            </a:r>
          </a:p>
          <a:p>
            <a:pPr indent="0" lvl="0" marL="0" rtl="0">
              <a:lnSpc>
                <a:spcPct val="100000"/>
              </a:lnSpc>
              <a:spcBef>
                <a:spcPts val="0"/>
              </a:spcBef>
              <a:buNone/>
            </a:pPr>
            <a:r>
              <a:t/>
            </a:r>
            <a:endParaRPr sz="1600">
              <a:latin typeface="Playfair Display"/>
              <a:ea typeface="Playfair Display"/>
              <a:cs typeface="Playfair Display"/>
              <a:sym typeface="Playfair Display"/>
            </a:endParaRPr>
          </a:p>
          <a:p>
            <a:pPr indent="-330200" lvl="0" marL="457200" rtl="0">
              <a:lnSpc>
                <a:spcPct val="100000"/>
              </a:lnSpc>
              <a:spcBef>
                <a:spcPts val="0"/>
              </a:spcBef>
              <a:buClr>
                <a:srgbClr val="000000"/>
              </a:buClr>
              <a:buSzPct val="100000"/>
              <a:buFont typeface="Playfair Display"/>
            </a:pPr>
            <a:r>
              <a:rPr lang="en-US" sz="1600" u="sng">
                <a:solidFill>
                  <a:srgbClr val="000000"/>
                </a:solidFill>
                <a:highlight>
                  <a:srgbClr val="FFFFFF"/>
                </a:highlight>
                <a:latin typeface="Playfair Display"/>
                <a:ea typeface="Playfair Display"/>
                <a:cs typeface="Playfair Display"/>
                <a:sym typeface="Playfair Display"/>
              </a:rPr>
              <a:t>Lord of the Rings actor speaks at UVU Conference on Addiction:</a:t>
            </a:r>
            <a:r>
              <a:rPr lang="en-US" sz="1600">
                <a:solidFill>
                  <a:srgbClr val="000000"/>
                </a:solidFill>
                <a:highlight>
                  <a:srgbClr val="FFFFFF"/>
                </a:highlight>
                <a:latin typeface="Playfair Display"/>
                <a:ea typeface="Playfair Display"/>
                <a:cs typeface="Playfair Display"/>
                <a:sym typeface="Playfair Display"/>
              </a:rPr>
              <a:t> Sean Astin speaks to a conference of 500 attendees, on the risks and struggles of addiction and how to to overcome hardships suffered by loved ones and those people that struggle overcoming addiction. March 4, 2016 (</a:t>
            </a:r>
            <a:r>
              <a:rPr lang="en-US" sz="1600" u="sng">
                <a:solidFill>
                  <a:schemeClr val="hlink"/>
                </a:solidFill>
                <a:highlight>
                  <a:srgbClr val="FFFFFF"/>
                </a:highlight>
                <a:latin typeface="Playfair Display"/>
                <a:ea typeface="Playfair Display"/>
                <a:cs typeface="Playfair Display"/>
                <a:sym typeface="Playfair Display"/>
                <a:hlinkClick r:id="rId4"/>
              </a:rPr>
              <a:t>https://ksl.com/?sid=38764622</a:t>
            </a:r>
            <a:r>
              <a:rPr lang="en-US" sz="1600">
                <a:solidFill>
                  <a:srgbClr val="000000"/>
                </a:solidFill>
                <a:highlight>
                  <a:srgbClr val="FFFFFF"/>
                </a:highlight>
                <a:latin typeface="Playfair Display"/>
                <a:ea typeface="Playfair Display"/>
                <a:cs typeface="Playfair Display"/>
                <a:sym typeface="Playfair Display"/>
              </a:rPr>
              <a:t>) </a:t>
            </a:r>
          </a:p>
          <a:p>
            <a:pPr indent="0" lvl="0" marL="0" rtl="0">
              <a:lnSpc>
                <a:spcPct val="100000"/>
              </a:lnSpc>
              <a:spcBef>
                <a:spcPts val="0"/>
              </a:spcBef>
              <a:buNone/>
            </a:pPr>
            <a:r>
              <a:t/>
            </a:r>
            <a:endParaRPr sz="1600">
              <a:solidFill>
                <a:srgbClr val="000000"/>
              </a:solidFill>
              <a:highlight>
                <a:srgbClr val="FFFFFF"/>
              </a:highlight>
              <a:latin typeface="Playfair Display"/>
              <a:ea typeface="Playfair Display"/>
              <a:cs typeface="Playfair Display"/>
              <a:sym typeface="Playfair Display"/>
            </a:endParaRPr>
          </a:p>
          <a:p>
            <a:pPr indent="-330200" lvl="0" marL="457200">
              <a:spcBef>
                <a:spcPts val="0"/>
              </a:spcBef>
              <a:buClr>
                <a:srgbClr val="000000"/>
              </a:buClr>
              <a:buSzPct val="100000"/>
              <a:buFont typeface="Playfair Display"/>
            </a:pPr>
            <a:r>
              <a:rPr lang="en-US" sz="1600" u="sng">
                <a:solidFill>
                  <a:srgbClr val="000000"/>
                </a:solidFill>
                <a:highlight>
                  <a:srgbClr val="FFFFFF"/>
                </a:highlight>
                <a:latin typeface="Playfair Display"/>
                <a:ea typeface="Playfair Display"/>
                <a:cs typeface="Playfair Display"/>
                <a:sym typeface="Playfair Display"/>
              </a:rPr>
              <a:t>College Students report more stress, less time to socialize:</a:t>
            </a:r>
            <a:r>
              <a:rPr lang="en-US" sz="1600">
                <a:solidFill>
                  <a:srgbClr val="000000"/>
                </a:solidFill>
                <a:highlight>
                  <a:srgbClr val="FFFFFF"/>
                </a:highlight>
                <a:latin typeface="Playfair Display"/>
                <a:ea typeface="Playfair Display"/>
                <a:cs typeface="Playfair Display"/>
                <a:sym typeface="Playfair Display"/>
              </a:rPr>
              <a:t> UCLA students report that there has been a homework increase and stress increase due to heavy burden of school workload. Report shows that there is a decrease in time to socialize. Translates into less alcohol related problems. February 5, 2015 (</a:t>
            </a:r>
            <a:r>
              <a:rPr lang="en-US" sz="1600" u="sng">
                <a:solidFill>
                  <a:schemeClr val="hlink"/>
                </a:solidFill>
                <a:highlight>
                  <a:srgbClr val="FFFFFF"/>
                </a:highlight>
                <a:latin typeface="Playfair Display"/>
                <a:ea typeface="Playfair Display"/>
                <a:cs typeface="Playfair Display"/>
                <a:sym typeface="Playfair Display"/>
                <a:hlinkClick r:id="rId5"/>
              </a:rPr>
              <a:t>https://www.ksl.com/index.php?sid=33360309&amp;nid=481</a:t>
            </a:r>
            <a:r>
              <a:rPr lang="en-US" sz="1600">
                <a:solidFill>
                  <a:srgbClr val="000000"/>
                </a:solidFill>
                <a:highlight>
                  <a:srgbClr val="FFFFFF"/>
                </a:highlight>
                <a:latin typeface="Playfair Display"/>
                <a:ea typeface="Playfair Display"/>
                <a:cs typeface="Playfair Display"/>
                <a:sym typeface="Playfair Display"/>
              </a:rPr>
              <a:t>) </a:t>
            </a:r>
          </a:p>
        </p:txBody>
      </p:sp>
    </p:spTree>
  </p:cSld>
  <p:clrMapOvr>
    <a:masterClrMapping/>
  </p:clrMapOvr>
  <p:transition spd="slow">
    <p:cut/>
  </p:transition>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08" name="Shape 408"/>
        <p:cNvGrpSpPr/>
        <p:nvPr/>
      </p:nvGrpSpPr>
      <p:grpSpPr>
        <a:xfrm>
          <a:off x="0" y="0"/>
          <a:ext cx="0" cy="0"/>
          <a:chOff x="0" y="0"/>
          <a:chExt cx="0" cy="0"/>
        </a:xfrm>
      </p:grpSpPr>
      <p:sp>
        <p:nvSpPr>
          <p:cNvPr id="409" name="Shape 409"/>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27.  Do you test better when you consume alcohol or liquor?</a:t>
            </a:r>
          </a:p>
        </p:txBody>
      </p:sp>
      <p:graphicFrame>
        <p:nvGraphicFramePr>
          <p:cNvPr id="410" name="Shape 410"/>
          <p:cNvGraphicFramePr/>
          <p:nvPr/>
        </p:nvGraphicFramePr>
        <p:xfrm>
          <a:off x="457200" y="178275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Yes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No</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44%</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Unsure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39</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53%</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73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pic>
        <p:nvPicPr>
          <p:cNvPr id="411" name="Shape 411"/>
          <p:cNvPicPr preferRelativeResize="0"/>
          <p:nvPr/>
        </p:nvPicPr>
        <p:blipFill>
          <a:blip r:embed="rId3">
            <a:alphaModFix/>
          </a:blip>
          <a:stretch>
            <a:fillRect/>
          </a:stretch>
        </p:blipFill>
        <p:spPr>
          <a:xfrm>
            <a:off x="1714500" y="3276325"/>
            <a:ext cx="5715000" cy="3533775"/>
          </a:xfrm>
          <a:prstGeom prst="rect">
            <a:avLst/>
          </a:prstGeom>
          <a:noFill/>
          <a:ln>
            <a:noFill/>
          </a:ln>
        </p:spPr>
      </p:pic>
    </p:spTree>
  </p:cSld>
  <p:clrMapOvr>
    <a:masterClrMapping/>
  </p:clrMapOvr>
  <p:transition spd="slow">
    <p:cut/>
  </p:transition>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5" name="Shape 415"/>
        <p:cNvGrpSpPr/>
        <p:nvPr/>
      </p:nvGrpSpPr>
      <p:grpSpPr>
        <a:xfrm>
          <a:off x="0" y="0"/>
          <a:ext cx="0" cy="0"/>
          <a:chOff x="0" y="0"/>
          <a:chExt cx="0" cy="0"/>
        </a:xfrm>
      </p:grpSpPr>
      <p:sp>
        <p:nvSpPr>
          <p:cNvPr id="416" name="Shape 416"/>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32.  Do you drink alcoholic beverages to function better?</a:t>
            </a:r>
          </a:p>
        </p:txBody>
      </p:sp>
      <p:graphicFrame>
        <p:nvGraphicFramePr>
          <p:cNvPr id="417" name="Shape 417"/>
          <p:cNvGraphicFramePr/>
          <p:nvPr/>
        </p:nvGraphicFramePr>
        <p:xfrm>
          <a:off x="457200" y="1706275"/>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Yes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No</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98%</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Prefer not to 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pic>
        <p:nvPicPr>
          <p:cNvPr id="418" name="Shape 418"/>
          <p:cNvPicPr preferRelativeResize="0"/>
          <p:nvPr/>
        </p:nvPicPr>
        <p:blipFill>
          <a:blip r:embed="rId3">
            <a:alphaModFix/>
          </a:blip>
          <a:stretch>
            <a:fillRect/>
          </a:stretch>
        </p:blipFill>
        <p:spPr>
          <a:xfrm>
            <a:off x="1778499" y="3276049"/>
            <a:ext cx="5587000" cy="3454624"/>
          </a:xfrm>
          <a:prstGeom prst="rect">
            <a:avLst/>
          </a:prstGeom>
          <a:noFill/>
          <a:ln>
            <a:noFill/>
          </a:ln>
        </p:spPr>
      </p:pic>
    </p:spTree>
  </p:cSld>
  <p:clrMapOvr>
    <a:masterClrMapping/>
  </p:clrMapOvr>
  <p:transition spd="slow">
    <p:cut/>
  </p:transition>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22" name="Shape 422"/>
        <p:cNvGrpSpPr/>
        <p:nvPr/>
      </p:nvGrpSpPr>
      <p:grpSpPr>
        <a:xfrm>
          <a:off x="0" y="0"/>
          <a:ext cx="0" cy="0"/>
          <a:chOff x="0" y="0"/>
          <a:chExt cx="0" cy="0"/>
        </a:xfrm>
      </p:grpSpPr>
      <p:sp>
        <p:nvSpPr>
          <p:cNvPr id="423" name="Shape 423"/>
          <p:cNvSpPr/>
          <p:nvPr>
            <p:ph type="title"/>
          </p:nvPr>
        </p:nvSpPr>
        <p:spPr>
          <a:xfrm>
            <a:off x="457200" y="579446"/>
            <a:ext cx="8229600" cy="831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33.  Have you ever failed a class due to alcohol?</a:t>
            </a:r>
          </a:p>
        </p:txBody>
      </p:sp>
      <p:graphicFrame>
        <p:nvGraphicFramePr>
          <p:cNvPr id="424" name="Shape 424"/>
          <p:cNvGraphicFramePr/>
          <p:nvPr/>
        </p:nvGraphicFramePr>
        <p:xfrm>
          <a:off x="457200" y="18288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Yes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No</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89%</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Prefer not to 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11%</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19</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pic>
        <p:nvPicPr>
          <p:cNvPr id="425" name="Shape 425"/>
          <p:cNvPicPr preferRelativeResize="0"/>
          <p:nvPr/>
        </p:nvPicPr>
        <p:blipFill>
          <a:blip r:embed="rId3">
            <a:alphaModFix/>
          </a:blip>
          <a:stretch>
            <a:fillRect/>
          </a:stretch>
        </p:blipFill>
        <p:spPr>
          <a:xfrm>
            <a:off x="1926075" y="3511175"/>
            <a:ext cx="5291850" cy="3272125"/>
          </a:xfrm>
          <a:prstGeom prst="rect">
            <a:avLst/>
          </a:prstGeom>
          <a:noFill/>
          <a:ln>
            <a:noFill/>
          </a:ln>
        </p:spPr>
      </p:pic>
    </p:spTree>
  </p:cSld>
  <p:clrMapOvr>
    <a:masterClrMapping/>
  </p:clrMapOvr>
  <p:transition spd="slow">
    <p:cut/>
  </p:transition>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29" name="Shape 429"/>
        <p:cNvGrpSpPr/>
        <p:nvPr/>
      </p:nvGrpSpPr>
      <p:grpSpPr>
        <a:xfrm>
          <a:off x="0" y="0"/>
          <a:ext cx="0" cy="0"/>
          <a:chOff x="0" y="0"/>
          <a:chExt cx="0" cy="0"/>
        </a:xfrm>
      </p:grpSpPr>
      <p:sp>
        <p:nvSpPr>
          <p:cNvPr id="430" name="Shape 430"/>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34.  Have you ever had an academic suspension due to alcohol?</a:t>
            </a:r>
          </a:p>
        </p:txBody>
      </p:sp>
      <p:graphicFrame>
        <p:nvGraphicFramePr>
          <p:cNvPr id="431" name="Shape 431"/>
          <p:cNvGraphicFramePr/>
          <p:nvPr/>
        </p:nvGraphicFramePr>
        <p:xfrm>
          <a:off x="457200" y="18841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Yes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No</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Prefer not to 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20%</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pic>
        <p:nvPicPr>
          <p:cNvPr id="432" name="Shape 432"/>
          <p:cNvPicPr preferRelativeResize="0"/>
          <p:nvPr/>
        </p:nvPicPr>
        <p:blipFill>
          <a:blip r:embed="rId3">
            <a:alphaModFix/>
          </a:blip>
          <a:stretch>
            <a:fillRect/>
          </a:stretch>
        </p:blipFill>
        <p:spPr>
          <a:xfrm>
            <a:off x="1819339" y="3453875"/>
            <a:ext cx="5505324" cy="3404125"/>
          </a:xfrm>
          <a:prstGeom prst="rect">
            <a:avLst/>
          </a:prstGeom>
          <a:noFill/>
          <a:ln>
            <a:noFill/>
          </a:ln>
        </p:spPr>
      </p:pic>
    </p:spTree>
  </p:cSld>
  <p:clrMapOvr>
    <a:masterClrMapping/>
  </p:clrMapOvr>
  <p:transition spd="slow">
    <p:cut/>
  </p:transition>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36" name="Shape 436"/>
        <p:cNvGrpSpPr/>
        <p:nvPr/>
      </p:nvGrpSpPr>
      <p:grpSpPr>
        <a:xfrm>
          <a:off x="0" y="0"/>
          <a:ext cx="0" cy="0"/>
          <a:chOff x="0" y="0"/>
          <a:chExt cx="0" cy="0"/>
        </a:xfrm>
      </p:grpSpPr>
      <p:sp>
        <p:nvSpPr>
          <p:cNvPr id="437" name="Shape 437"/>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35.  On a scale of 1 to 10, 1 being low 10 being high, how high of a priority is education to you?</a:t>
            </a:r>
          </a:p>
        </p:txBody>
      </p:sp>
      <p:graphicFrame>
        <p:nvGraphicFramePr>
          <p:cNvPr id="438" name="Shape 438"/>
          <p:cNvGraphicFramePr/>
          <p:nvPr/>
        </p:nvGraphicFramePr>
        <p:xfrm>
          <a:off x="609600" y="1600200"/>
          <a:ext cx="3000000" cy="3000000"/>
        </p:xfrm>
        <a:graphic>
          <a:graphicData uri="http://schemas.openxmlformats.org/drawingml/2006/table">
            <a:tbl>
              <a:tblPr bandRow="1" firstRow="1">
                <a:noFill/>
                <a:tableStyleId>{0A55DF25-8431-48DD-8515-AA728C7DD102}</a:tableStyleId>
              </a:tblPr>
              <a:tblGrid>
                <a:gridCol w="985550"/>
                <a:gridCol w="985550"/>
                <a:gridCol w="985550"/>
                <a:gridCol w="98555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a:t>A</a:t>
                      </a:r>
                      <a:r>
                        <a:rPr lang="en-US" sz="1400" u="none" cap="none" strike="noStrike">
                          <a:solidFill>
                            <a:srgbClr val="000000"/>
                          </a:solidFill>
                        </a:rPr>
                        <a:t>nsw</a:t>
                      </a:r>
                      <a:r>
                        <a:rPr lang="en-US"/>
                        <a:t>e</a:t>
                      </a:r>
                      <a:r>
                        <a:rPr lang="en-US" sz="1400" u="none" cap="none" strike="noStrike">
                          <a:solidFill>
                            <a:srgbClr val="000000"/>
                          </a:solidFill>
                        </a:rPr>
                        <a:t>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19%</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34%</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38%</a:t>
                      </a:r>
                    </a:p>
                  </a:txBody>
                  <a:tcPr marT="45725" marB="45725" marR="91450" marL="91450"/>
                </a:tc>
              </a:tr>
              <a:tr h="365775">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graphicFrame>
        <p:nvGraphicFramePr>
          <p:cNvPr id="439" name="Shape 439"/>
          <p:cNvGraphicFramePr/>
          <p:nvPr/>
        </p:nvGraphicFramePr>
        <p:xfrm>
          <a:off x="4558450" y="1600200"/>
          <a:ext cx="3000000" cy="3000000"/>
        </p:xfrm>
        <a:graphic>
          <a:graphicData uri="http://schemas.openxmlformats.org/drawingml/2006/table">
            <a:tbl>
              <a:tblPr bandRow="1" firstRow="1">
                <a:noFill/>
                <a:tableStyleId>{0A55DF25-8431-48DD-8515-AA728C7DD102}</a:tableStyleId>
              </a:tblPr>
              <a:tblGrid>
                <a:gridCol w="1957325"/>
                <a:gridCol w="1957325"/>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Statistic</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Value</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Min Value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7</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Max Value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Mean</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9.00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Variance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0.97</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Standard Deviation</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0.98</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 Responses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32</a:t>
                      </a:r>
                    </a:p>
                  </a:txBody>
                  <a:tcPr marT="45725" marB="45725" marR="91450" marL="91450"/>
                </a:tc>
              </a:tr>
            </a:tbl>
          </a:graphicData>
        </a:graphic>
      </p:graphicFrame>
    </p:spTree>
  </p:cSld>
  <p:clrMapOvr>
    <a:masterClrMapping/>
  </p:clrMapOvr>
  <p:transition spd="slow">
    <p:cut/>
  </p:transition>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43" name="Shape 443"/>
        <p:cNvGrpSpPr/>
        <p:nvPr/>
      </p:nvGrpSpPr>
      <p:grpSpPr>
        <a:xfrm>
          <a:off x="0" y="0"/>
          <a:ext cx="0" cy="0"/>
          <a:chOff x="0" y="0"/>
          <a:chExt cx="0" cy="0"/>
        </a:xfrm>
      </p:grpSpPr>
      <p:sp>
        <p:nvSpPr>
          <p:cNvPr id="444" name="Shape 444"/>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36.  Have you ever passed out (blackout) due to drinking alcoholic beverages?</a:t>
            </a:r>
          </a:p>
        </p:txBody>
      </p:sp>
      <p:graphicFrame>
        <p:nvGraphicFramePr>
          <p:cNvPr id="445" name="Shape 445"/>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Yes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No</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94%</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Prefer not to 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18</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spTree>
  </p:cSld>
  <p:clrMapOvr>
    <a:masterClrMapping/>
  </p:clrMapOvr>
  <p:transition spd="slow">
    <p:cut/>
  </p:transition>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49" name="Shape 449"/>
        <p:cNvGrpSpPr/>
        <p:nvPr/>
      </p:nvGrpSpPr>
      <p:grpSpPr>
        <a:xfrm>
          <a:off x="0" y="0"/>
          <a:ext cx="0" cy="0"/>
          <a:chOff x="0" y="0"/>
          <a:chExt cx="0" cy="0"/>
        </a:xfrm>
      </p:grpSpPr>
      <p:sp>
        <p:nvSpPr>
          <p:cNvPr id="450" name="Shape 450"/>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37.  Have you ever experienced memory loss due to drinking alcoholic beverages?</a:t>
            </a:r>
          </a:p>
        </p:txBody>
      </p:sp>
      <p:graphicFrame>
        <p:nvGraphicFramePr>
          <p:cNvPr id="451" name="Shape 451"/>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Yes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No</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89%</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Prefer not to 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19</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spTree>
  </p:cSld>
  <p:clrMapOvr>
    <a:masterClrMapping/>
  </p:clrMapOvr>
  <p:transition spd="slow">
    <p:cut/>
  </p:transition>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55" name="Shape 455"/>
        <p:cNvGrpSpPr/>
        <p:nvPr/>
      </p:nvGrpSpPr>
      <p:grpSpPr>
        <a:xfrm>
          <a:off x="0" y="0"/>
          <a:ext cx="0" cy="0"/>
          <a:chOff x="0" y="0"/>
          <a:chExt cx="0" cy="0"/>
        </a:xfrm>
      </p:grpSpPr>
      <p:sp>
        <p:nvSpPr>
          <p:cNvPr id="456" name="Shape 456"/>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38.  Alcohol has had a negative affect on my memory.</a:t>
            </a:r>
          </a:p>
        </p:txBody>
      </p:sp>
      <p:graphicFrame>
        <p:nvGraphicFramePr>
          <p:cNvPr id="457" name="Shape 457"/>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Strongly 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Neutral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Disagree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Strongly disagree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spTree>
  </p:cSld>
  <p:clrMapOvr>
    <a:masterClrMapping/>
  </p:clrMapOvr>
  <p:transition spd="slow">
    <p:cut/>
  </p:transition>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61" name="Shape 461"/>
        <p:cNvGrpSpPr/>
        <p:nvPr/>
      </p:nvGrpSpPr>
      <p:grpSpPr>
        <a:xfrm>
          <a:off x="0" y="0"/>
          <a:ext cx="0" cy="0"/>
          <a:chOff x="0" y="0"/>
          <a:chExt cx="0" cy="0"/>
        </a:xfrm>
      </p:grpSpPr>
      <p:sp>
        <p:nvSpPr>
          <p:cNvPr id="462" name="Shape 462"/>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39.  Have you ever felt nauseous due to drinking alcohol?</a:t>
            </a:r>
          </a:p>
        </p:txBody>
      </p:sp>
      <p:graphicFrame>
        <p:nvGraphicFramePr>
          <p:cNvPr id="463" name="Shape 463"/>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Yes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13%</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No</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81%</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Prefer not to 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spTree>
  </p:cSld>
  <p:clrMapOvr>
    <a:masterClrMapping/>
  </p:clrMapOvr>
  <p:transition spd="slow">
    <p:cut/>
  </p:transition>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67" name="Shape 467"/>
        <p:cNvGrpSpPr/>
        <p:nvPr/>
      </p:nvGrpSpPr>
      <p:grpSpPr>
        <a:xfrm>
          <a:off x="0" y="0"/>
          <a:ext cx="0" cy="0"/>
          <a:chOff x="0" y="0"/>
          <a:chExt cx="0" cy="0"/>
        </a:xfrm>
      </p:grpSpPr>
      <p:sp>
        <p:nvSpPr>
          <p:cNvPr id="468" name="Shape 468"/>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40.  Have you ever had a loss of balance due to alcohol?</a:t>
            </a:r>
          </a:p>
        </p:txBody>
      </p:sp>
      <p:graphicFrame>
        <p:nvGraphicFramePr>
          <p:cNvPr id="469" name="Shape 469"/>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Yes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No</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3" name="Shape 103"/>
        <p:cNvGrpSpPr/>
        <p:nvPr/>
      </p:nvGrpSpPr>
      <p:grpSpPr>
        <a:xfrm>
          <a:off x="0" y="0"/>
          <a:ext cx="0" cy="0"/>
          <a:chOff x="0" y="0"/>
          <a:chExt cx="0" cy="0"/>
        </a:xfrm>
      </p:grpSpPr>
      <p:sp>
        <p:nvSpPr>
          <p:cNvPr id="104" name="Shape 104"/>
          <p:cNvSpPr txBox="1"/>
          <p:nvPr>
            <p:ph type="title"/>
          </p:nvPr>
        </p:nvSpPr>
        <p:spPr>
          <a:xfrm>
            <a:off x="457200" y="274637"/>
            <a:ext cx="8229600" cy="1143000"/>
          </a:xfrm>
          <a:prstGeom prst="rect">
            <a:avLst/>
          </a:prstGeom>
        </p:spPr>
        <p:txBody>
          <a:bodyPr anchorCtr="0" anchor="ctr" bIns="91425" lIns="91425" rIns="91425" tIns="91425">
            <a:noAutofit/>
          </a:bodyPr>
          <a:lstStyle/>
          <a:p>
            <a:pPr lvl="0">
              <a:spcBef>
                <a:spcPts val="0"/>
              </a:spcBef>
              <a:buNone/>
            </a:pPr>
            <a:r>
              <a:rPr lang="en-US"/>
              <a:t>Sample Size</a:t>
            </a:r>
          </a:p>
        </p:txBody>
      </p:sp>
      <p:sp>
        <p:nvSpPr>
          <p:cNvPr id="105" name="Shape 105"/>
          <p:cNvSpPr txBox="1"/>
          <p:nvPr>
            <p:ph idx="1" type="body"/>
          </p:nvPr>
        </p:nvSpPr>
        <p:spPr>
          <a:xfrm>
            <a:off x="457200" y="1165950"/>
            <a:ext cx="8229600" cy="4526100"/>
          </a:xfrm>
          <a:prstGeom prst="rect">
            <a:avLst/>
          </a:prstGeom>
        </p:spPr>
        <p:txBody>
          <a:bodyPr anchorCtr="0" anchor="t" bIns="91425" lIns="91425" rIns="91425" tIns="91425">
            <a:noAutofit/>
          </a:bodyPr>
          <a:lstStyle/>
          <a:p>
            <a:pPr indent="0" lvl="0" marL="0" rtl="0">
              <a:spcBef>
                <a:spcPts val="0"/>
              </a:spcBef>
              <a:buNone/>
            </a:pPr>
            <a:r>
              <a:t/>
            </a:r>
            <a:endParaRPr/>
          </a:p>
          <a:p>
            <a:pPr indent="0" lvl="0" marL="0" rtl="0">
              <a:spcBef>
                <a:spcPts val="0"/>
              </a:spcBef>
              <a:buNone/>
            </a:pPr>
            <a:r>
              <a:t/>
            </a:r>
            <a:endParaRPr/>
          </a:p>
          <a:p>
            <a:pPr indent="0" lvl="0" marL="0" rtl="0">
              <a:spcBef>
                <a:spcPts val="0"/>
              </a:spcBef>
              <a:buNone/>
            </a:pPr>
            <a:r>
              <a:t/>
            </a:r>
            <a:endParaRPr/>
          </a:p>
          <a:p>
            <a:pPr indent="-381000" lvl="0" marL="457200" rtl="0">
              <a:spcBef>
                <a:spcPts val="0"/>
              </a:spcBef>
              <a:buSzPct val="100000"/>
              <a:buFont typeface="Playfair Display"/>
            </a:pPr>
            <a:r>
              <a:rPr lang="en-US" sz="2400">
                <a:latin typeface="Playfair Display"/>
                <a:ea typeface="Playfair Display"/>
                <a:cs typeface="Playfair Display"/>
                <a:sym typeface="Playfair Display"/>
              </a:rPr>
              <a:t>With the first 500 students selected we only had 58 responses.  By sending out reminder emails our response rate went up to 77.  We asked for more randomly selected students, and with another 250 our response rate went to 111.  We decided to keep the survey out for an extra week, sent out several reminder emails, and in the end had 147 responses.</a:t>
            </a:r>
          </a:p>
        </p:txBody>
      </p:sp>
      <p:graphicFrame>
        <p:nvGraphicFramePr>
          <p:cNvPr id="106" name="Shape 106"/>
          <p:cNvGraphicFramePr/>
          <p:nvPr/>
        </p:nvGraphicFramePr>
        <p:xfrm>
          <a:off x="816550" y="1600187"/>
          <a:ext cx="3000000" cy="3000000"/>
        </p:xfrm>
        <a:graphic>
          <a:graphicData uri="http://schemas.openxmlformats.org/drawingml/2006/table">
            <a:tbl>
              <a:tblPr>
                <a:noFill/>
                <a:tableStyleId>{916F523A-242F-4C2F-BA43-30444F099DC9}</a:tableStyleId>
              </a:tblPr>
              <a:tblGrid>
                <a:gridCol w="2413000"/>
                <a:gridCol w="2413000"/>
                <a:gridCol w="2413000"/>
              </a:tblGrid>
              <a:tr h="381000">
                <a:tc>
                  <a:txBody>
                    <a:bodyPr>
                      <a:noAutofit/>
                    </a:bodyPr>
                    <a:lstStyle/>
                    <a:p>
                      <a:pPr lvl="0">
                        <a:spcBef>
                          <a:spcPts val="0"/>
                        </a:spcBef>
                        <a:buNone/>
                      </a:pPr>
                      <a:r>
                        <a:t/>
                      </a:r>
                      <a:endParaRPr sz="1800">
                        <a:latin typeface="Playfair Display"/>
                        <a:ea typeface="Playfair Display"/>
                        <a:cs typeface="Playfair Display"/>
                        <a:sym typeface="Playfair Display"/>
                      </a:endParaRPr>
                    </a:p>
                  </a:txBody>
                  <a:tcPr marT="91425" marB="91425" marR="91425" marL="91425"/>
                </a:tc>
                <a:tc>
                  <a:txBody>
                    <a:bodyPr>
                      <a:noAutofit/>
                    </a:bodyPr>
                    <a:lstStyle/>
                    <a:p>
                      <a:pPr lvl="0">
                        <a:spcBef>
                          <a:spcPts val="0"/>
                        </a:spcBef>
                        <a:buNone/>
                      </a:pPr>
                      <a:r>
                        <a:rPr lang="en-US" sz="1800">
                          <a:latin typeface="Playfair Display"/>
                          <a:ea typeface="Playfair Display"/>
                          <a:cs typeface="Playfair Display"/>
                          <a:sym typeface="Playfair Display"/>
                        </a:rPr>
                        <a:t>Expected</a:t>
                      </a:r>
                    </a:p>
                  </a:txBody>
                  <a:tcPr marT="91425" marB="91425" marR="91425" marL="91425"/>
                </a:tc>
                <a:tc>
                  <a:txBody>
                    <a:bodyPr>
                      <a:noAutofit/>
                    </a:bodyPr>
                    <a:lstStyle/>
                    <a:p>
                      <a:pPr lvl="0">
                        <a:spcBef>
                          <a:spcPts val="0"/>
                        </a:spcBef>
                        <a:buNone/>
                      </a:pPr>
                      <a:r>
                        <a:rPr lang="en-US" sz="1800">
                          <a:latin typeface="Playfair Display"/>
                          <a:ea typeface="Playfair Display"/>
                          <a:cs typeface="Playfair Display"/>
                          <a:sym typeface="Playfair Display"/>
                        </a:rPr>
                        <a:t>Actual</a:t>
                      </a:r>
                    </a:p>
                  </a:txBody>
                  <a:tcPr marT="91425" marB="91425" marR="91425" marL="91425"/>
                </a:tc>
              </a:tr>
              <a:tr h="381000">
                <a:tc>
                  <a:txBody>
                    <a:bodyPr>
                      <a:noAutofit/>
                    </a:bodyPr>
                    <a:lstStyle/>
                    <a:p>
                      <a:pPr lvl="0">
                        <a:spcBef>
                          <a:spcPts val="0"/>
                        </a:spcBef>
                        <a:buNone/>
                      </a:pPr>
                      <a:r>
                        <a:rPr lang="en-US" sz="1800">
                          <a:latin typeface="Playfair Display"/>
                          <a:ea typeface="Playfair Display"/>
                          <a:cs typeface="Playfair Display"/>
                          <a:sym typeface="Playfair Display"/>
                        </a:rPr>
                        <a:t>Sample size</a:t>
                      </a:r>
                    </a:p>
                  </a:txBody>
                  <a:tcPr marT="91425" marB="91425" marR="91425" marL="91425"/>
                </a:tc>
                <a:tc>
                  <a:txBody>
                    <a:bodyPr>
                      <a:noAutofit/>
                    </a:bodyPr>
                    <a:lstStyle/>
                    <a:p>
                      <a:pPr lvl="0">
                        <a:spcBef>
                          <a:spcPts val="0"/>
                        </a:spcBef>
                        <a:buNone/>
                      </a:pPr>
                      <a:r>
                        <a:rPr lang="en-US" sz="1800">
                          <a:latin typeface="Playfair Display"/>
                          <a:ea typeface="Playfair Display"/>
                          <a:cs typeface="Playfair Display"/>
                          <a:sym typeface="Playfair Display"/>
                        </a:rPr>
                        <a:t>500</a:t>
                      </a:r>
                    </a:p>
                  </a:txBody>
                  <a:tcPr marT="91425" marB="91425" marR="91425" marL="91425"/>
                </a:tc>
                <a:tc>
                  <a:txBody>
                    <a:bodyPr>
                      <a:noAutofit/>
                    </a:bodyPr>
                    <a:lstStyle/>
                    <a:p>
                      <a:pPr lvl="0">
                        <a:spcBef>
                          <a:spcPts val="0"/>
                        </a:spcBef>
                        <a:buNone/>
                      </a:pPr>
                      <a:r>
                        <a:rPr lang="en-US" sz="1800">
                          <a:latin typeface="Playfair Display"/>
                          <a:ea typeface="Playfair Display"/>
                          <a:cs typeface="Playfair Display"/>
                          <a:sym typeface="Playfair Display"/>
                        </a:rPr>
                        <a:t>750</a:t>
                      </a:r>
                    </a:p>
                  </a:txBody>
                  <a:tcPr marT="91425" marB="91425" marR="91425" marL="91425"/>
                </a:tc>
              </a:tr>
              <a:tr h="381000">
                <a:tc>
                  <a:txBody>
                    <a:bodyPr>
                      <a:noAutofit/>
                    </a:bodyPr>
                    <a:lstStyle/>
                    <a:p>
                      <a:pPr lvl="0">
                        <a:spcBef>
                          <a:spcPts val="0"/>
                        </a:spcBef>
                        <a:buNone/>
                      </a:pPr>
                      <a:r>
                        <a:rPr lang="en-US" sz="1800">
                          <a:latin typeface="Playfair Display"/>
                          <a:ea typeface="Playfair Display"/>
                          <a:cs typeface="Playfair Display"/>
                          <a:sym typeface="Playfair Display"/>
                        </a:rPr>
                        <a:t>Responses</a:t>
                      </a:r>
                    </a:p>
                  </a:txBody>
                  <a:tcPr marT="91425" marB="91425" marR="91425" marL="91425"/>
                </a:tc>
                <a:tc>
                  <a:txBody>
                    <a:bodyPr>
                      <a:noAutofit/>
                    </a:bodyPr>
                    <a:lstStyle/>
                    <a:p>
                      <a:pPr lvl="0">
                        <a:spcBef>
                          <a:spcPts val="0"/>
                        </a:spcBef>
                        <a:buNone/>
                      </a:pPr>
                      <a:r>
                        <a:rPr lang="en-US" sz="1800">
                          <a:latin typeface="Playfair Display"/>
                          <a:ea typeface="Playfair Display"/>
                          <a:cs typeface="Playfair Display"/>
                          <a:sym typeface="Playfair Display"/>
                        </a:rPr>
                        <a:t>100</a:t>
                      </a:r>
                    </a:p>
                  </a:txBody>
                  <a:tcPr marT="91425" marB="91425" marR="91425" marL="91425"/>
                </a:tc>
                <a:tc>
                  <a:txBody>
                    <a:bodyPr>
                      <a:noAutofit/>
                    </a:bodyPr>
                    <a:lstStyle/>
                    <a:p>
                      <a:pPr lvl="0">
                        <a:spcBef>
                          <a:spcPts val="0"/>
                        </a:spcBef>
                        <a:buNone/>
                      </a:pPr>
                      <a:r>
                        <a:rPr lang="en-US" sz="1800">
                          <a:latin typeface="Playfair Display"/>
                          <a:ea typeface="Playfair Display"/>
                          <a:cs typeface="Playfair Display"/>
                          <a:sym typeface="Playfair Display"/>
                        </a:rPr>
                        <a:t>147</a:t>
                      </a:r>
                    </a:p>
                  </a:txBody>
                  <a:tcPr marT="91425" marB="91425" marR="91425" marL="91425"/>
                </a:tc>
              </a:tr>
            </a:tbl>
          </a:graphicData>
        </a:graphic>
      </p:graphicFrame>
    </p:spTree>
  </p:cSld>
  <p:clrMapOvr>
    <a:masterClrMapping/>
  </p:clrMapOvr>
  <p:transition spd="slow">
    <p:cut/>
  </p:transition>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73" name="Shape 473"/>
        <p:cNvGrpSpPr/>
        <p:nvPr/>
      </p:nvGrpSpPr>
      <p:grpSpPr>
        <a:xfrm>
          <a:off x="0" y="0"/>
          <a:ext cx="0" cy="0"/>
          <a:chOff x="0" y="0"/>
          <a:chExt cx="0" cy="0"/>
        </a:xfrm>
      </p:grpSpPr>
      <p:sp>
        <p:nvSpPr>
          <p:cNvPr id="474" name="Shape 474"/>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41.  Do you drink to escape pain, either physical or emotional?</a:t>
            </a:r>
          </a:p>
        </p:txBody>
      </p:sp>
      <p:graphicFrame>
        <p:nvGraphicFramePr>
          <p:cNvPr id="475" name="Shape 475"/>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Yes, physical pain only</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Yes, emotional pain only</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Yes, both physical and emotional pain</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No</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73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88%</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Unsure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Prefer not to 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83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spTree>
  </p:cSld>
  <p:clrMapOvr>
    <a:masterClrMapping/>
  </p:clrMapOvr>
  <p:transition spd="slow">
    <p:cut/>
  </p:transition>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79" name="Shape 479"/>
        <p:cNvGrpSpPr/>
        <p:nvPr/>
      </p:nvGrpSpPr>
      <p:grpSpPr>
        <a:xfrm>
          <a:off x="0" y="0"/>
          <a:ext cx="0" cy="0"/>
          <a:chOff x="0" y="0"/>
          <a:chExt cx="0" cy="0"/>
        </a:xfrm>
      </p:grpSpPr>
      <p:sp>
        <p:nvSpPr>
          <p:cNvPr id="480" name="Shape 480"/>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43.  I take </a:t>
            </a:r>
            <a:r>
              <a:rPr lang="en-US">
                <a:solidFill>
                  <a:srgbClr val="000000"/>
                </a:solidFill>
              </a:rPr>
              <a:t>illicit</a:t>
            </a:r>
            <a:r>
              <a:rPr b="0" i="0" lang="en-US" sz="3200" u="none" cap="none" strike="noStrike">
                <a:solidFill>
                  <a:srgbClr val="000000"/>
                </a:solidFill>
                <a:latin typeface="Calibri"/>
                <a:ea typeface="Calibri"/>
                <a:cs typeface="Calibri"/>
                <a:sym typeface="Calibri"/>
              </a:rPr>
              <a:t> drugs when I drink alcoholic beverages.</a:t>
            </a:r>
          </a:p>
        </p:txBody>
      </p:sp>
      <p:graphicFrame>
        <p:nvGraphicFramePr>
          <p:cNvPr id="481" name="Shape 481"/>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Always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Sometimes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Never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Prefer not to 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spTree>
  </p:cSld>
  <p:clrMapOvr>
    <a:masterClrMapping/>
  </p:clrMapOvr>
  <p:transition spd="slow">
    <p:cut/>
  </p:transition>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85" name="Shape 485"/>
        <p:cNvGrpSpPr/>
        <p:nvPr/>
      </p:nvGrpSpPr>
      <p:grpSpPr>
        <a:xfrm>
          <a:off x="0" y="0"/>
          <a:ext cx="0" cy="0"/>
          <a:chOff x="0" y="0"/>
          <a:chExt cx="0" cy="0"/>
        </a:xfrm>
      </p:grpSpPr>
      <p:sp>
        <p:nvSpPr>
          <p:cNvPr id="486" name="Shape 486"/>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44.  I take prescription drugs when I drink alcoholic beverages.</a:t>
            </a:r>
          </a:p>
        </p:txBody>
      </p:sp>
      <p:graphicFrame>
        <p:nvGraphicFramePr>
          <p:cNvPr id="487" name="Shape 487"/>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Always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Sometimes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Never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59</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95%</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Prefer not to 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spTree>
  </p:cSld>
  <p:clrMapOvr>
    <a:masterClrMapping/>
  </p:clrMapOvr>
  <p:transition spd="slow">
    <p:cut/>
  </p:transition>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91" name="Shape 491"/>
        <p:cNvGrpSpPr/>
        <p:nvPr/>
      </p:nvGrpSpPr>
      <p:grpSpPr>
        <a:xfrm>
          <a:off x="0" y="0"/>
          <a:ext cx="0" cy="0"/>
          <a:chOff x="0" y="0"/>
          <a:chExt cx="0" cy="0"/>
        </a:xfrm>
      </p:grpSpPr>
      <p:sp>
        <p:nvSpPr>
          <p:cNvPr id="492" name="Shape 492"/>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45.  Do you drink and drive?</a:t>
            </a:r>
          </a:p>
        </p:txBody>
      </p:sp>
      <p:graphicFrame>
        <p:nvGraphicFramePr>
          <p:cNvPr id="493" name="Shape 493"/>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Yes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No</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97%</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Prefer not to 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spTree>
  </p:cSld>
  <p:clrMapOvr>
    <a:masterClrMapping/>
  </p:clrMapOvr>
  <p:transition spd="slow">
    <p:cut/>
  </p:transition>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97" name="Shape 497"/>
        <p:cNvGrpSpPr/>
        <p:nvPr/>
      </p:nvGrpSpPr>
      <p:grpSpPr>
        <a:xfrm>
          <a:off x="0" y="0"/>
          <a:ext cx="0" cy="0"/>
          <a:chOff x="0" y="0"/>
          <a:chExt cx="0" cy="0"/>
        </a:xfrm>
      </p:grpSpPr>
      <p:sp>
        <p:nvSpPr>
          <p:cNvPr id="498" name="Shape 498"/>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46.  If yes, have you ever been pulled over for a DUI?</a:t>
            </a:r>
          </a:p>
        </p:txBody>
      </p:sp>
      <p:graphicFrame>
        <p:nvGraphicFramePr>
          <p:cNvPr id="499" name="Shape 499"/>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Yes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No</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93%</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Prefer not to 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7%</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spTree>
  </p:cSld>
  <p:clrMapOvr>
    <a:masterClrMapping/>
  </p:clrMapOvr>
  <p:transition spd="slow">
    <p:cut/>
  </p:transition>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03" name="Shape 503"/>
        <p:cNvGrpSpPr/>
        <p:nvPr/>
      </p:nvGrpSpPr>
      <p:grpSpPr>
        <a:xfrm>
          <a:off x="0" y="0"/>
          <a:ext cx="0" cy="0"/>
          <a:chOff x="0" y="0"/>
          <a:chExt cx="0" cy="0"/>
        </a:xfrm>
      </p:grpSpPr>
      <p:sp>
        <p:nvSpPr>
          <p:cNvPr id="504" name="Shape 504"/>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47.  If yes, where were you pulled over for a DUI?</a:t>
            </a:r>
          </a:p>
        </p:txBody>
      </p:sp>
      <p:graphicFrame>
        <p:nvGraphicFramePr>
          <p:cNvPr id="505" name="Shape 505"/>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College campus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Highway</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Local neighborhood</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Other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spTree>
  </p:cSld>
  <p:clrMapOvr>
    <a:masterClrMapping/>
  </p:clrMapOvr>
  <p:transition spd="slow">
    <p:cut/>
  </p:transition>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09" name="Shape 509"/>
        <p:cNvGrpSpPr/>
        <p:nvPr/>
      </p:nvGrpSpPr>
      <p:grpSpPr>
        <a:xfrm>
          <a:off x="0" y="0"/>
          <a:ext cx="0" cy="0"/>
          <a:chOff x="0" y="0"/>
          <a:chExt cx="0" cy="0"/>
        </a:xfrm>
      </p:grpSpPr>
      <p:sp>
        <p:nvSpPr>
          <p:cNvPr id="510" name="Shape 510"/>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49.  What gender are you?</a:t>
            </a:r>
          </a:p>
        </p:txBody>
      </p:sp>
      <p:graphicFrame>
        <p:nvGraphicFramePr>
          <p:cNvPr id="511" name="Shape 511"/>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Male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52%</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Female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47%</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Prefer not to 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spTree>
  </p:cSld>
  <p:clrMapOvr>
    <a:masterClrMapping/>
  </p:clrMapOvr>
  <p:transition spd="slow">
    <p:cut/>
  </p:transition>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15" name="Shape 515"/>
        <p:cNvGrpSpPr/>
        <p:nvPr/>
      </p:nvGrpSpPr>
      <p:grpSpPr>
        <a:xfrm>
          <a:off x="0" y="0"/>
          <a:ext cx="0" cy="0"/>
          <a:chOff x="0" y="0"/>
          <a:chExt cx="0" cy="0"/>
        </a:xfrm>
      </p:grpSpPr>
      <p:sp>
        <p:nvSpPr>
          <p:cNvPr id="516" name="Shape 516"/>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50.  What is your ethnicity?</a:t>
            </a:r>
          </a:p>
        </p:txBody>
      </p:sp>
      <p:graphicFrame>
        <p:nvGraphicFramePr>
          <p:cNvPr id="517" name="Shape 517"/>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Black, not Hispanic</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American Indian</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Asian</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Hispanic</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Caucasian</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92%</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Islander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Other (please specify)</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0%</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98</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spTree>
  </p:cSld>
  <p:clrMapOvr>
    <a:masterClrMapping/>
  </p:clrMapOvr>
  <p:transition spd="slow">
    <p:cut/>
  </p:transition>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21" name="Shape 521"/>
        <p:cNvGrpSpPr/>
        <p:nvPr/>
      </p:nvGrpSpPr>
      <p:grpSpPr>
        <a:xfrm>
          <a:off x="0" y="0"/>
          <a:ext cx="0" cy="0"/>
          <a:chOff x="0" y="0"/>
          <a:chExt cx="0" cy="0"/>
        </a:xfrm>
      </p:grpSpPr>
      <p:sp>
        <p:nvSpPr>
          <p:cNvPr id="522" name="Shape 522"/>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51.  What is your marital status?</a:t>
            </a:r>
          </a:p>
        </p:txBody>
      </p:sp>
      <p:graphicFrame>
        <p:nvGraphicFramePr>
          <p:cNvPr id="523" name="Shape 523"/>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Married</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36%</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Single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48</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48%</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Engaged</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12%</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Other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99</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spTree>
  </p:cSld>
  <p:clrMapOvr>
    <a:masterClrMapping/>
  </p:clrMapOvr>
  <p:transition spd="slow">
    <p:cut/>
  </p:transition>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27" name="Shape 527"/>
        <p:cNvGrpSpPr/>
        <p:nvPr/>
      </p:nvGrpSpPr>
      <p:grpSpPr>
        <a:xfrm>
          <a:off x="0" y="0"/>
          <a:ext cx="0" cy="0"/>
          <a:chOff x="0" y="0"/>
          <a:chExt cx="0" cy="0"/>
        </a:xfrm>
      </p:grpSpPr>
      <p:sp>
        <p:nvSpPr>
          <p:cNvPr id="528" name="Shape 528"/>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52.  Who do you live with?</a:t>
            </a:r>
          </a:p>
        </p:txBody>
      </p:sp>
      <p:graphicFrame>
        <p:nvGraphicFramePr>
          <p:cNvPr id="529" name="Shape 529"/>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Friends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29%</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Parents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22%</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Extended family</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Alone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Other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35%</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92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1" name="Shape 111"/>
        <p:cNvGrpSpPr/>
        <p:nvPr/>
      </p:nvGrpSpPr>
      <p:grpSpPr>
        <a:xfrm>
          <a:off x="0" y="0"/>
          <a:ext cx="0" cy="0"/>
          <a:chOff x="0" y="0"/>
          <a:chExt cx="0" cy="0"/>
        </a:xfrm>
      </p:grpSpPr>
      <p:sp>
        <p:nvSpPr>
          <p:cNvPr id="112" name="Shape 112"/>
          <p:cNvSpPr txBox="1"/>
          <p:nvPr>
            <p:ph type="title"/>
          </p:nvPr>
        </p:nvSpPr>
        <p:spPr>
          <a:xfrm>
            <a:off x="457200" y="274637"/>
            <a:ext cx="8229600" cy="1143000"/>
          </a:xfrm>
          <a:prstGeom prst="rect">
            <a:avLst/>
          </a:prstGeom>
        </p:spPr>
        <p:txBody>
          <a:bodyPr anchorCtr="0" anchor="ctr" bIns="91425" lIns="91425" rIns="91425" tIns="91425">
            <a:noAutofit/>
          </a:bodyPr>
          <a:lstStyle/>
          <a:p>
            <a:pPr lvl="0">
              <a:spcBef>
                <a:spcPts val="0"/>
              </a:spcBef>
              <a:buNone/>
            </a:pPr>
            <a:r>
              <a:rPr lang="en-US"/>
              <a:t>Data </a:t>
            </a:r>
          </a:p>
        </p:txBody>
      </p:sp>
      <p:sp>
        <p:nvSpPr>
          <p:cNvPr id="113" name="Shape 113"/>
          <p:cNvSpPr txBox="1"/>
          <p:nvPr>
            <p:ph idx="1" type="body"/>
          </p:nvPr>
        </p:nvSpPr>
        <p:spPr>
          <a:xfrm>
            <a:off x="457200" y="1600200"/>
            <a:ext cx="8229600" cy="4526100"/>
          </a:xfrm>
          <a:prstGeom prst="rect">
            <a:avLst/>
          </a:prstGeom>
        </p:spPr>
        <p:txBody>
          <a:bodyPr anchorCtr="0" anchor="t" bIns="91425" lIns="91425" rIns="91425" tIns="91425">
            <a:noAutofit/>
          </a:bodyPr>
          <a:lstStyle/>
          <a:p>
            <a:pPr indent="-381000" lvl="0" marL="457200" rtl="0">
              <a:spcBef>
                <a:spcPts val="0"/>
              </a:spcBef>
              <a:buSzPct val="100000"/>
            </a:pPr>
            <a:r>
              <a:rPr lang="en-US" sz="2400"/>
              <a:t>We collected our data through  an anonymous survey electronically sent out to students through their UVU email</a:t>
            </a:r>
          </a:p>
          <a:p>
            <a:pPr indent="-381000" lvl="1" marL="914400" rtl="0">
              <a:spcBef>
                <a:spcPts val="0"/>
              </a:spcBef>
              <a:buSzPct val="100000"/>
            </a:pPr>
            <a:r>
              <a:rPr lang="en-US" sz="2400"/>
              <a:t>Freshman-Senior year students </a:t>
            </a:r>
          </a:p>
          <a:p>
            <a:pPr indent="-381000" lvl="1" marL="914400" rtl="0">
              <a:spcBef>
                <a:spcPts val="0"/>
              </a:spcBef>
              <a:buSzPct val="100000"/>
            </a:pPr>
            <a:r>
              <a:rPr lang="en-US" sz="2400"/>
              <a:t>Male and Female </a:t>
            </a:r>
          </a:p>
          <a:p>
            <a:pPr indent="-381000" lvl="1" marL="914400" rtl="0">
              <a:spcBef>
                <a:spcPts val="0"/>
              </a:spcBef>
              <a:buSzPct val="100000"/>
            </a:pPr>
            <a:r>
              <a:rPr lang="en-US" sz="2400"/>
              <a:t>Ages 18-50 </a:t>
            </a:r>
          </a:p>
          <a:p>
            <a:pPr indent="-381000" lvl="1" marL="914400" rtl="0">
              <a:spcBef>
                <a:spcPts val="0"/>
              </a:spcBef>
              <a:buSzPct val="100000"/>
            </a:pPr>
            <a:r>
              <a:rPr lang="en-US" sz="2400">
                <a:latin typeface="Cambria"/>
                <a:ea typeface="Cambria"/>
                <a:cs typeface="Cambria"/>
                <a:sym typeface="Cambria"/>
              </a:rPr>
              <a:t>Problems we encountered- Problems contacting the IRb and getting our numbers</a:t>
            </a:r>
          </a:p>
          <a:p>
            <a:pPr indent="-381000" lvl="2" marL="1371600" rtl="0">
              <a:spcBef>
                <a:spcPts val="0"/>
              </a:spcBef>
              <a:buSzPct val="100000"/>
              <a:buFont typeface="Cambria"/>
            </a:pPr>
            <a:r>
              <a:rPr lang="en-US">
                <a:latin typeface="Cambria"/>
                <a:ea typeface="Cambria"/>
                <a:cs typeface="Cambria"/>
                <a:sym typeface="Cambria"/>
              </a:rPr>
              <a:t>Some people skipped questions on survey or did not complete survey </a:t>
            </a:r>
          </a:p>
        </p:txBody>
      </p:sp>
    </p:spTree>
  </p:cSld>
  <p:clrMapOvr>
    <a:masterClrMapping/>
  </p:clrMapOvr>
  <p:transition spd="slow">
    <p:cut/>
  </p:transition>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3" name="Shape 533"/>
        <p:cNvGrpSpPr/>
        <p:nvPr/>
      </p:nvGrpSpPr>
      <p:grpSpPr>
        <a:xfrm>
          <a:off x="0" y="0"/>
          <a:ext cx="0" cy="0"/>
          <a:chOff x="0" y="0"/>
          <a:chExt cx="0" cy="0"/>
        </a:xfrm>
      </p:grpSpPr>
      <p:sp>
        <p:nvSpPr>
          <p:cNvPr id="534" name="Shape 534"/>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54.  What is your major?</a:t>
            </a:r>
          </a:p>
        </p:txBody>
      </p:sp>
      <p:graphicFrame>
        <p:nvGraphicFramePr>
          <p:cNvPr id="535" name="Shape 535"/>
          <p:cNvGraphicFramePr/>
          <p:nvPr/>
        </p:nvGraphicFramePr>
        <p:xfrm>
          <a:off x="0" y="990600"/>
          <a:ext cx="3000000" cy="3000000"/>
        </p:xfrm>
        <a:graphic>
          <a:graphicData uri="http://schemas.openxmlformats.org/drawingml/2006/table">
            <a:tbl>
              <a:tblPr bandRow="1" firstRow="1">
                <a:noFill/>
                <a:tableStyleId>{0A55DF25-8431-48DD-8515-AA728C7DD102}</a:tableStyleId>
              </a:tblPr>
              <a:tblGrid>
                <a:gridCol w="8229600"/>
              </a:tblGrid>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Text Response</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Emergency services </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History Ed</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Communications</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Comm</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generals</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Undecided</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School health education </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Physics </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Social Work</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International business</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Technology Management</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Journalism</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aeorspace engineering</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Communication</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Nursing</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Comm</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Marketing</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undecided</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Behavioral Science</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anthropology</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DENTAL HYGIENE</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Pre-engineering</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Behavioral Science</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Anthropology </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Outdoor recreation </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Psychology</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Nursing </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Photography</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Communications </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Behavioral Science-Psychology Emphasis </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Behavioral Science</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behavioral science</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Healthcare management </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BFA</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Community Health</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Biology</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Computer Engineering</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Cmgt</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Computer programming </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Outdoor rec</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Graphic Design</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genrals</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EMergency Services</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Marketing </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DGM</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Business Management</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Biochemistry</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Culinary Arts</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Genetics</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Business Management</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Aviation Science</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Accounting</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Exercise sports science </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Pre engineering </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Accounting</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Business</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Philosohpy</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Comm</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undecided</a:t>
                      </a:r>
                    </a:p>
                  </a:txBody>
                  <a:tcPr marT="45725" marB="45725" marR="91450" marL="91450"/>
                </a:tc>
              </a:tr>
              <a:tr h="24115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emergency services</a:t>
                      </a:r>
                    </a:p>
                  </a:txBody>
                  <a:tcPr marT="45725" marB="45725" marR="91450" marL="91450"/>
                </a:tc>
              </a:tr>
            </a:tbl>
          </a:graphicData>
        </a:graphic>
      </p:graphicFrame>
    </p:spTree>
  </p:cSld>
  <p:clrMapOvr>
    <a:masterClrMapping/>
  </p:clrMapOvr>
  <p:transition spd="slow">
    <p:cut/>
  </p:transition>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9" name="Shape 539"/>
        <p:cNvGrpSpPr/>
        <p:nvPr/>
      </p:nvGrpSpPr>
      <p:grpSpPr>
        <a:xfrm>
          <a:off x="0" y="0"/>
          <a:ext cx="0" cy="0"/>
          <a:chOff x="0" y="0"/>
          <a:chExt cx="0" cy="0"/>
        </a:xfrm>
      </p:grpSpPr>
      <p:sp>
        <p:nvSpPr>
          <p:cNvPr id="540" name="Shape 540"/>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54.  What is your major?</a:t>
            </a:r>
          </a:p>
        </p:txBody>
      </p:sp>
      <p:graphicFrame>
        <p:nvGraphicFramePr>
          <p:cNvPr id="541" name="Shape 541"/>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4114800"/>
                <a:gridCol w="41148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Statistic</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Value</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 Responses</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60</a:t>
                      </a:r>
                    </a:p>
                  </a:txBody>
                  <a:tcPr marT="45725" marB="45725" marR="91450" marL="91450"/>
                </a:tc>
              </a:tr>
            </a:tbl>
          </a:graphicData>
        </a:graphic>
      </p:graphicFrame>
    </p:spTree>
  </p:cSld>
  <p:clrMapOvr>
    <a:masterClrMapping/>
  </p:clrMapOvr>
  <p:transition spd="slow">
    <p:cut/>
  </p:transition>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45" name="Shape 545"/>
        <p:cNvGrpSpPr/>
        <p:nvPr/>
      </p:nvGrpSpPr>
      <p:grpSpPr>
        <a:xfrm>
          <a:off x="0" y="0"/>
          <a:ext cx="0" cy="0"/>
          <a:chOff x="0" y="0"/>
          <a:chExt cx="0" cy="0"/>
        </a:xfrm>
      </p:grpSpPr>
      <p:sp>
        <p:nvSpPr>
          <p:cNvPr id="546" name="Shape 546"/>
          <p:cNvSpPr/>
          <p:nvPr>
            <p:ph type="title"/>
          </p:nvPr>
        </p:nvSpPr>
        <p:spPr>
          <a:xfrm>
            <a:off x="457200" y="274637"/>
            <a:ext cx="8229600" cy="1143000"/>
          </a:xfrm>
          <a:prstGeom prst="roundRect">
            <a:avLst>
              <a:gd fmla="val 0" name="adj"/>
            </a:avLst>
          </a:prstGeom>
          <a:noFill/>
          <a:ln>
            <a:noFill/>
          </a:ln>
        </p:spPr>
        <p:txBody>
          <a:bodyPr anchorCtr="0" anchor="t" bIns="0" lIns="0" rIns="0" tIns="0">
            <a:noAutofit/>
          </a:bodyPr>
          <a:lstStyle/>
          <a:p>
            <a:pPr indent="0" lvl="0" marL="0" marR="0" rtl="0" algn="l">
              <a:spcBef>
                <a:spcPts val="0"/>
              </a:spcBef>
              <a:buClr>
                <a:srgbClr val="000000"/>
              </a:buClr>
              <a:buSzPct val="25000"/>
              <a:buFont typeface="Calibri"/>
              <a:buNone/>
            </a:pPr>
            <a:r>
              <a:rPr b="0" i="0" lang="en-US" sz="3200" u="none" cap="none" strike="noStrike">
                <a:solidFill>
                  <a:srgbClr val="000000"/>
                </a:solidFill>
                <a:latin typeface="Calibri"/>
                <a:ea typeface="Calibri"/>
                <a:cs typeface="Calibri"/>
                <a:sym typeface="Calibri"/>
              </a:rPr>
              <a:t>55.  If you are a senior, when do you plan to graduate?</a:t>
            </a:r>
          </a:p>
        </p:txBody>
      </p:sp>
      <p:graphicFrame>
        <p:nvGraphicFramePr>
          <p:cNvPr id="547" name="Shape 547"/>
          <p:cNvGraphicFramePr/>
          <p:nvPr/>
        </p:nvGraphicFramePr>
        <p:xfrm>
          <a:off x="457200" y="1600200"/>
          <a:ext cx="3000000" cy="3000000"/>
        </p:xfrm>
        <a:graphic>
          <a:graphicData uri="http://schemas.openxmlformats.org/drawingml/2006/table">
            <a:tbl>
              <a:tblPr bandRow="1" firstRow="1">
                <a:noFill/>
                <a:tableStyleId>{0A55DF25-8431-48DD-8515-AA728C7DD102}</a:tableStyleId>
              </a:tblPr>
              <a:tblGrid>
                <a:gridCol w="2057400"/>
                <a:gridCol w="2057400"/>
                <a:gridCol w="2057400"/>
                <a:gridCol w="2057400"/>
              </a:tblGrid>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Answer</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Response</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This semester (Spring 2016)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27%</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Next semester (Summer 2016)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16%</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Next Fall (Fall 2016)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2</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a:t>
                      </a:r>
                    </a:p>
                  </a:txBody>
                  <a:tcPr marT="45725" marB="45725" marR="91450" marL="91450"/>
                </a:tc>
              </a:tr>
              <a:tr h="177800">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4</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Anytime past Fall 2016</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19</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51%</a:t>
                      </a:r>
                    </a:p>
                  </a:txBody>
                  <a:tcPr marT="45725" marB="45725" marR="91450" marL="91450"/>
                </a:tc>
              </a:tr>
              <a:tr h="177800">
                <a:tc>
                  <a:txBody>
                    <a:bodyPr>
                      <a:noAutofit/>
                    </a:bodyPr>
                    <a:lstStyle/>
                    <a:p>
                      <a:pPr indent="0" lvl="0" marL="0" marR="0" rtl="0" algn="l">
                        <a:spcBef>
                          <a:spcPts val="0"/>
                        </a:spcBef>
                        <a:buClr>
                          <a:schemeClr val="dk1"/>
                        </a:buClr>
                        <a:buSzPct val="25000"/>
                        <a:buFont typeface="Calibri"/>
                        <a:buNone/>
                      </a:pPr>
                      <a:r>
                        <a:t/>
                      </a:r>
                      <a:endParaRPr sz="1800" u="none" cap="none" strike="noStrike"/>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Total</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37</a:t>
                      </a:r>
                    </a:p>
                  </a:txBody>
                  <a:tcPr marT="45725" marB="45725" marR="91450" marL="91450"/>
                </a:tc>
                <a:tc>
                  <a:txBody>
                    <a:bodyPr>
                      <a:noAutofit/>
                    </a:bodyPr>
                    <a:lstStyle/>
                    <a:p>
                      <a:pPr indent="0" lvl="0" marL="0" marR="0" rtl="0" algn="l">
                        <a:spcBef>
                          <a:spcPts val="0"/>
                        </a:spcBef>
                        <a:buClr>
                          <a:srgbClr val="000000"/>
                        </a:buClr>
                        <a:buSzPct val="25000"/>
                        <a:buFont typeface="Calibri"/>
                        <a:buNone/>
                      </a:pPr>
                      <a:r>
                        <a:rPr lang="en-US" sz="1400" u="none" cap="none" strike="noStrike">
                          <a:solidFill>
                            <a:srgbClr val="000000"/>
                          </a:solidFill>
                        </a:rPr>
                        <a:t>100%</a:t>
                      </a:r>
                    </a:p>
                  </a:txBody>
                  <a:tcPr marT="45725" marB="45725" marR="91450" marL="91450"/>
                </a:tc>
              </a:tr>
            </a:tbl>
          </a:graphicData>
        </a:graphic>
      </p:graphicFrame>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8" name="Shape 118"/>
        <p:cNvGrpSpPr/>
        <p:nvPr/>
      </p:nvGrpSpPr>
      <p:grpSpPr>
        <a:xfrm>
          <a:off x="0" y="0"/>
          <a:ext cx="0" cy="0"/>
          <a:chOff x="0" y="0"/>
          <a:chExt cx="0" cy="0"/>
        </a:xfrm>
      </p:grpSpPr>
      <p:sp>
        <p:nvSpPr>
          <p:cNvPr id="119" name="Shape 119"/>
          <p:cNvSpPr txBox="1"/>
          <p:nvPr>
            <p:ph type="title"/>
          </p:nvPr>
        </p:nvSpPr>
        <p:spPr>
          <a:xfrm>
            <a:off x="457200" y="274637"/>
            <a:ext cx="8229600" cy="1143000"/>
          </a:xfrm>
          <a:prstGeom prst="rect">
            <a:avLst/>
          </a:prstGeom>
        </p:spPr>
        <p:txBody>
          <a:bodyPr anchorCtr="0" anchor="ctr" bIns="91425" lIns="91425" rIns="91425" tIns="91425">
            <a:noAutofit/>
          </a:bodyPr>
          <a:lstStyle/>
          <a:p>
            <a:pPr lvl="0">
              <a:spcBef>
                <a:spcPts val="0"/>
              </a:spcBef>
              <a:buNone/>
            </a:pPr>
            <a:r>
              <a:rPr lang="en-US"/>
              <a:t>Literature Review </a:t>
            </a:r>
          </a:p>
        </p:txBody>
      </p:sp>
      <p:sp>
        <p:nvSpPr>
          <p:cNvPr id="120" name="Shape 120"/>
          <p:cNvSpPr txBox="1"/>
          <p:nvPr>
            <p:ph idx="1" type="body"/>
          </p:nvPr>
        </p:nvSpPr>
        <p:spPr>
          <a:xfrm>
            <a:off x="457200" y="1600200"/>
            <a:ext cx="8229600" cy="4712400"/>
          </a:xfrm>
          <a:prstGeom prst="rect">
            <a:avLst/>
          </a:prstGeom>
        </p:spPr>
        <p:txBody>
          <a:bodyPr anchorCtr="0" anchor="t" bIns="91425" lIns="91425" rIns="91425" tIns="91425">
            <a:noAutofit/>
          </a:bodyPr>
          <a:lstStyle/>
          <a:p>
            <a:pPr indent="-330200" lvl="0" marL="457200" rtl="0">
              <a:spcBef>
                <a:spcPts val="0"/>
              </a:spcBef>
              <a:buSzPct val="100000"/>
              <a:buFont typeface="Playfair Display"/>
            </a:pPr>
            <a:r>
              <a:rPr b="1" lang="en-US" sz="1600">
                <a:latin typeface="Playfair Display"/>
                <a:ea typeface="Playfair Display"/>
                <a:cs typeface="Playfair Display"/>
                <a:sym typeface="Playfair Display"/>
              </a:rPr>
              <a:t>“The Relationship between Emotional Intelligence and Abuse of Alcohol, Marijuana and Tobacco among College Students” by Edith Claros and Manoj Sharma</a:t>
            </a:r>
          </a:p>
          <a:p>
            <a:pPr indent="-330200" lvl="1" marL="914400" rtl="0">
              <a:spcBef>
                <a:spcPts val="0"/>
              </a:spcBef>
              <a:buSzPct val="100000"/>
              <a:buFont typeface="Playfair Display"/>
            </a:pPr>
            <a:r>
              <a:rPr lang="en-US" sz="1600">
                <a:latin typeface="Playfair Display"/>
                <a:ea typeface="Playfair Display"/>
                <a:cs typeface="Playfair Display"/>
                <a:sym typeface="Playfair Display"/>
              </a:rPr>
              <a:t>200 participants, ages 18-20, both male and female</a:t>
            </a:r>
          </a:p>
          <a:p>
            <a:pPr indent="-330200" lvl="1" marL="914400" rtl="0">
              <a:spcBef>
                <a:spcPts val="0"/>
              </a:spcBef>
              <a:buSzPct val="100000"/>
              <a:buFont typeface="Playfair Display"/>
            </a:pPr>
            <a:r>
              <a:rPr lang="en-US" sz="1600">
                <a:latin typeface="Playfair Display"/>
                <a:ea typeface="Playfair Display"/>
                <a:cs typeface="Playfair Display"/>
                <a:sym typeface="Playfair Display"/>
              </a:rPr>
              <a:t>Examine the relationship between emotional intelligence and high risk behaviors of alcohol, marijuana, and tobacco</a:t>
            </a:r>
          </a:p>
          <a:p>
            <a:pPr indent="-330200" lvl="2" marL="1371600" rtl="0">
              <a:spcBef>
                <a:spcPts val="0"/>
              </a:spcBef>
              <a:buSzPct val="100000"/>
              <a:buFont typeface="Playfair Display"/>
            </a:pPr>
            <a:r>
              <a:rPr lang="en-US" sz="1600">
                <a:latin typeface="Playfair Display"/>
                <a:ea typeface="Playfair Display"/>
                <a:cs typeface="Playfair Display"/>
                <a:sym typeface="Playfair Display"/>
              </a:rPr>
              <a:t>Schutte Self Report inventory survey </a:t>
            </a:r>
          </a:p>
          <a:p>
            <a:pPr indent="-330200" lvl="2" marL="1371600" rtl="0">
              <a:spcBef>
                <a:spcPts val="0"/>
              </a:spcBef>
              <a:buSzPct val="100000"/>
              <a:buFont typeface="Playfair Display"/>
            </a:pPr>
            <a:r>
              <a:rPr lang="en-US" sz="1600">
                <a:latin typeface="Playfair Display"/>
                <a:ea typeface="Playfair Display"/>
                <a:cs typeface="Playfair Display"/>
                <a:sym typeface="Playfair Display"/>
              </a:rPr>
              <a:t>The Alcohol use Disorders Identification test </a:t>
            </a:r>
          </a:p>
          <a:p>
            <a:pPr indent="-330200" lvl="2" marL="1371600" rtl="0">
              <a:spcBef>
                <a:spcPts val="0"/>
              </a:spcBef>
              <a:buSzPct val="100000"/>
              <a:buFont typeface="Playfair Display"/>
            </a:pPr>
            <a:r>
              <a:rPr lang="en-US" sz="1600">
                <a:latin typeface="Playfair Display"/>
                <a:ea typeface="Playfair Display"/>
                <a:cs typeface="Playfair Display"/>
                <a:sym typeface="Playfair Display"/>
              </a:rPr>
              <a:t>Fagerstrom Test</a:t>
            </a:r>
          </a:p>
          <a:p>
            <a:pPr indent="-330200" lvl="2" marL="1371600" rtl="0">
              <a:spcBef>
                <a:spcPts val="0"/>
              </a:spcBef>
              <a:buSzPct val="100000"/>
              <a:buFont typeface="Playfair Display"/>
            </a:pPr>
            <a:r>
              <a:rPr lang="en-US" sz="1600">
                <a:latin typeface="Playfair Display"/>
                <a:ea typeface="Playfair Display"/>
                <a:cs typeface="Playfair Display"/>
                <a:sym typeface="Playfair Display"/>
              </a:rPr>
              <a:t>Marijuana assessment scale</a:t>
            </a:r>
          </a:p>
          <a:p>
            <a:pPr indent="-330200" lvl="1" marL="914400" rtl="0">
              <a:spcBef>
                <a:spcPts val="0"/>
              </a:spcBef>
              <a:buSzPct val="100000"/>
              <a:buFont typeface="Playfair Display"/>
            </a:pPr>
            <a:r>
              <a:rPr lang="en-US" sz="1600">
                <a:latin typeface="Playfair Display"/>
                <a:ea typeface="Playfair Display"/>
                <a:cs typeface="Playfair Display"/>
                <a:sym typeface="Playfair Display"/>
              </a:rPr>
              <a:t>Results: </a:t>
            </a:r>
          </a:p>
          <a:p>
            <a:pPr indent="-330200" lvl="2" marL="1371600" rtl="0">
              <a:spcBef>
                <a:spcPts val="0"/>
              </a:spcBef>
              <a:buSzPct val="100000"/>
              <a:buFont typeface="Playfair Display"/>
            </a:pPr>
            <a:r>
              <a:rPr lang="en-US" sz="1600">
                <a:latin typeface="Playfair Display"/>
                <a:ea typeface="Playfair Display"/>
                <a:cs typeface="Playfair Display"/>
                <a:sym typeface="Playfair Display"/>
              </a:rPr>
              <a:t>Students who had used marijuana tested low on their ability for self-control and emotional management causing them to be risk takers and poor decision makers. </a:t>
            </a:r>
          </a:p>
          <a:p>
            <a:pPr indent="-330200" lvl="2" marL="1371600">
              <a:spcBef>
                <a:spcPts val="0"/>
              </a:spcBef>
              <a:buSzPct val="100000"/>
              <a:buFont typeface="Playfair Display"/>
            </a:pPr>
            <a:r>
              <a:rPr lang="en-US" sz="1600">
                <a:latin typeface="Playfair Display"/>
                <a:ea typeface="Playfair Display"/>
                <a:cs typeface="Playfair Display"/>
                <a:sym typeface="Playfair Display"/>
              </a:rPr>
              <a:t>Those who consumed alcohol showed no major improvement on their emotional coping test and tobacco results needed further research </a:t>
            </a:r>
          </a:p>
          <a:p>
            <a:pPr indent="0" lvl="0" marL="0" rtl="0">
              <a:spcBef>
                <a:spcPts val="0"/>
              </a:spcBef>
              <a:buNone/>
            </a:pPr>
            <a:r>
              <a:t/>
            </a:r>
            <a:endParaRPr sz="1400">
              <a:latin typeface="Playfair Display"/>
              <a:ea typeface="Playfair Display"/>
              <a:cs typeface="Playfair Display"/>
              <a:sym typeface="Playfair Display"/>
            </a:endParaRPr>
          </a:p>
          <a:p>
            <a:pPr lvl="0">
              <a:spcBef>
                <a:spcPts val="0"/>
              </a:spcBef>
              <a:buNone/>
            </a:pPr>
            <a:r>
              <a:t/>
            </a:r>
            <a:endParaRPr sz="1600">
              <a:latin typeface="Playfair Display"/>
              <a:ea typeface="Playfair Display"/>
              <a:cs typeface="Playfair Display"/>
              <a:sym typeface="Playfair Display"/>
            </a:endParaRPr>
          </a:p>
          <a:p>
            <a:pPr lvl="0">
              <a:spcBef>
                <a:spcPts val="0"/>
              </a:spcBef>
              <a:buClr>
                <a:schemeClr val="dk1"/>
              </a:buClr>
              <a:buSzPct val="68750"/>
              <a:buFont typeface="Arial"/>
              <a:buNone/>
            </a:pPr>
            <a:r>
              <a:t/>
            </a:r>
            <a:endParaRPr sz="1600">
              <a:latin typeface="Playfair Display"/>
              <a:ea typeface="Playfair Display"/>
              <a:cs typeface="Playfair Display"/>
              <a:sym typeface="Playfair Display"/>
            </a:endParaRPr>
          </a:p>
          <a:p>
            <a:pPr lvl="0">
              <a:spcBef>
                <a:spcPts val="0"/>
              </a:spcBef>
              <a:buNone/>
            </a:pPr>
            <a:r>
              <a:t/>
            </a:r>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5" name="Shape 125"/>
        <p:cNvGrpSpPr/>
        <p:nvPr/>
      </p:nvGrpSpPr>
      <p:grpSpPr>
        <a:xfrm>
          <a:off x="0" y="0"/>
          <a:ext cx="0" cy="0"/>
          <a:chOff x="0" y="0"/>
          <a:chExt cx="0" cy="0"/>
        </a:xfrm>
      </p:grpSpPr>
      <p:sp>
        <p:nvSpPr>
          <p:cNvPr id="126" name="Shape 126"/>
          <p:cNvSpPr txBox="1"/>
          <p:nvPr>
            <p:ph type="title"/>
          </p:nvPr>
        </p:nvSpPr>
        <p:spPr>
          <a:xfrm>
            <a:off x="457200" y="274637"/>
            <a:ext cx="8229600" cy="1143000"/>
          </a:xfrm>
          <a:prstGeom prst="rect">
            <a:avLst/>
          </a:prstGeom>
        </p:spPr>
        <p:txBody>
          <a:bodyPr anchorCtr="0" anchor="ctr" bIns="91425" lIns="91425" rIns="91425" tIns="91425">
            <a:noAutofit/>
          </a:bodyPr>
          <a:lstStyle/>
          <a:p>
            <a:pPr lvl="0">
              <a:spcBef>
                <a:spcPts val="0"/>
              </a:spcBef>
              <a:buNone/>
            </a:pPr>
            <a:r>
              <a:rPr lang="en-US"/>
              <a:t>Literature Review continued… </a:t>
            </a:r>
          </a:p>
        </p:txBody>
      </p:sp>
      <p:sp>
        <p:nvSpPr>
          <p:cNvPr id="127" name="Shape 127"/>
          <p:cNvSpPr txBox="1"/>
          <p:nvPr>
            <p:ph idx="1" type="body"/>
          </p:nvPr>
        </p:nvSpPr>
        <p:spPr>
          <a:xfrm>
            <a:off x="457200" y="1600200"/>
            <a:ext cx="8229600" cy="4526100"/>
          </a:xfrm>
          <a:prstGeom prst="rect">
            <a:avLst/>
          </a:prstGeom>
        </p:spPr>
        <p:txBody>
          <a:bodyPr anchorCtr="0" anchor="t" bIns="91425" lIns="91425" rIns="91425" tIns="91425">
            <a:noAutofit/>
          </a:bodyPr>
          <a:lstStyle/>
          <a:p>
            <a:pPr indent="-330200" lvl="0" marL="457200" rtl="0">
              <a:spcBef>
                <a:spcPts val="0"/>
              </a:spcBef>
              <a:buSzPct val="100000"/>
            </a:pPr>
            <a:r>
              <a:rPr b="1" lang="en-US" sz="1600"/>
              <a:t>“Alcohol Consumption and Academic Retention in First-year College Students” by Gary Ligouri and Barb Lonbaken </a:t>
            </a:r>
          </a:p>
          <a:p>
            <a:pPr indent="-330200" lvl="1" marL="914400" rtl="0">
              <a:spcBef>
                <a:spcPts val="0"/>
              </a:spcBef>
              <a:buSzPct val="100000"/>
            </a:pPr>
            <a:r>
              <a:rPr lang="en-US" sz="1600"/>
              <a:t>Examined the correlation of the use and consumption of alcohol as it pertained to first year students and as they moved into their second year of college</a:t>
            </a:r>
          </a:p>
          <a:p>
            <a:pPr indent="-330200" lvl="1" marL="914400" rtl="0">
              <a:spcBef>
                <a:spcPts val="0"/>
              </a:spcBef>
              <a:buSzPct val="100000"/>
            </a:pPr>
            <a:r>
              <a:rPr lang="en-US" sz="1600"/>
              <a:t>820 first year college students both male and female, online survey regarding their alcohol consumption </a:t>
            </a:r>
          </a:p>
          <a:p>
            <a:pPr indent="-330200" lvl="1" marL="914400" rtl="0">
              <a:spcBef>
                <a:spcPts val="0"/>
              </a:spcBef>
              <a:buSzPct val="100000"/>
            </a:pPr>
            <a:r>
              <a:rPr lang="en-US" sz="1600"/>
              <a:t>Results:</a:t>
            </a:r>
          </a:p>
          <a:p>
            <a:pPr indent="-330200" lvl="2" marL="1371600" rtl="0">
              <a:spcBef>
                <a:spcPts val="0"/>
              </a:spcBef>
              <a:buSzPct val="100000"/>
            </a:pPr>
            <a:r>
              <a:rPr lang="en-US" sz="1600"/>
              <a:t>Males were reported as heavier drinkers than females and males also had a significantly higher risk of lower retention rates associated with both social drinking and heavy episodic drinking </a:t>
            </a:r>
          </a:p>
          <a:p>
            <a:pPr indent="-330200" lvl="2" marL="1371600" rtl="0">
              <a:spcBef>
                <a:spcPts val="0"/>
              </a:spcBef>
              <a:buSzPct val="100000"/>
            </a:pPr>
            <a:r>
              <a:rPr lang="en-US" sz="1600"/>
              <a:t>Males had a higher chance of not returning back to school to complete their second year </a:t>
            </a:r>
          </a:p>
          <a:p>
            <a:pPr indent="-330200" lvl="2" marL="1371600">
              <a:spcBef>
                <a:spcPts val="0"/>
              </a:spcBef>
              <a:buSzPct val="100000"/>
            </a:pPr>
            <a:r>
              <a:rPr lang="en-US" sz="1600"/>
              <a:t>In regards to the academic success and retention of students, heavy drinking and mass consumption of alcohol can be detrimental to a students progression through school </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