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63" r:id="rId3"/>
    <p:sldId id="264" r:id="rId4"/>
    <p:sldId id="265" r:id="rId5"/>
    <p:sldId id="266" r:id="rId6"/>
    <p:sldId id="270" r:id="rId7"/>
    <p:sldId id="271" r:id="rId8"/>
    <p:sldId id="272" r:id="rId9"/>
    <p:sldId id="273" r:id="rId10"/>
    <p:sldId id="267" r:id="rId11"/>
    <p:sldId id="268" r:id="rId12"/>
    <p:sldId id="269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/>
  </p:normalViewPr>
  <p:slideViewPr>
    <p:cSldViewPr>
      <p:cViewPr varScale="1">
        <p:scale>
          <a:sx n="70" d="100"/>
          <a:sy n="70" d="100"/>
        </p:scale>
        <p:origin x="-16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24D20-7785-400A-AECC-5C4F4DDF0FB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CE26F-9D22-4E22-8A06-9E12AE8E7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CFA0-64A5-4D70-A374-6C85D9C875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76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CFA0-64A5-4D70-A374-6C85D9C875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92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0CFA0-64A5-4D70-A374-6C85D9C875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5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52480FA-5121-4B31-AD9A-B0EF0BE1CB4B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DC686A4-EAA8-4640-8D99-32DB58B77F8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Cody </a:t>
            </a:r>
            <a:r>
              <a:rPr lang="en-US" sz="1400" dirty="0" err="1" smtClean="0"/>
              <a:t>johansen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delmy</a:t>
            </a:r>
            <a:r>
              <a:rPr lang="en-US" sz="1400" dirty="0" smtClean="0"/>
              <a:t> </a:t>
            </a:r>
            <a:r>
              <a:rPr lang="en-US" sz="1400" dirty="0" err="1" smtClean="0"/>
              <a:t>orduna</a:t>
            </a:r>
            <a:endParaRPr lang="en-US" sz="1400" dirty="0"/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nik</a:t>
            </a:r>
            <a:r>
              <a:rPr lang="en-US" sz="1400" dirty="0" smtClean="0"/>
              <a:t> </a:t>
            </a:r>
            <a:r>
              <a:rPr lang="en-US" sz="1400" dirty="0" err="1" smtClean="0"/>
              <a:t>putman</a:t>
            </a:r>
            <a:endParaRPr lang="en-US" sz="1400" dirty="0" smtClean="0"/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tayler</a:t>
            </a:r>
            <a:r>
              <a:rPr lang="en-US" sz="1400" dirty="0" smtClean="0"/>
              <a:t> smith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Do UVU Students Understand How A Criminal Sentence is 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Decided and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They Think the Process is Fair?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48200"/>
            <a:ext cx="2667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0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01752" y="1403709"/>
            <a:ext cx="3962399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503" y="3765909"/>
            <a:ext cx="4383649" cy="2634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5577" y="1981200"/>
            <a:ext cx="4132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10 people participated in our survey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6 were male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were female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151" y="4182066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9 were Caucasian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1 was Asian or pacific Islander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0 African American, Hispanic or any other </a:t>
            </a:r>
            <a:r>
              <a:rPr lang="en-US" dirty="0" smtClean="0"/>
              <a:t>race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1 Caucasian and 1 Asian or pacific Islander did not finish all the questions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2133600" y="1676400"/>
            <a:ext cx="4572396" cy="27434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4798" y="48768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 answers were 112 (72.3%)</a:t>
            </a:r>
          </a:p>
          <a:p>
            <a:r>
              <a:rPr lang="en-US" dirty="0"/>
              <a:t>Incorrect answers were 43 (27.7%)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Opinions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01752" y="1447800"/>
            <a:ext cx="4056807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345" y="1447801"/>
            <a:ext cx="4056807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51" y="3962400"/>
            <a:ext cx="4056807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345" y="3962401"/>
            <a:ext cx="4056807" cy="2438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Unfortunately we did not have enough time to get good results for the study. A study like this can not be done within a few months or even just two weeks</a:t>
            </a:r>
          </a:p>
          <a:p>
            <a:r>
              <a:rPr lang="en-US" dirty="0"/>
              <a:t>Non the less this study could still help with contributing to the knowledge on our students. Do we need to do seminars on the law to educate our students</a:t>
            </a:r>
          </a:p>
          <a:p>
            <a:r>
              <a:rPr lang="en-US" dirty="0"/>
              <a:t>The results show that students were fairly knowledgeable about the criminal justice system</a:t>
            </a:r>
          </a:p>
          <a:p>
            <a:r>
              <a:rPr lang="en-US" dirty="0"/>
              <a:t>The majority of the results came from Caucasian, and we only received in total 14 surveys completed</a:t>
            </a:r>
          </a:p>
          <a:p>
            <a:r>
              <a:rPr lang="en-US" dirty="0"/>
              <a:t>This project was just the beginning and could be further worked on to get a better look on what students really know about the criminal system</a:t>
            </a:r>
          </a:p>
          <a:p>
            <a:endParaRPr lang="en-US" dirty="0"/>
          </a:p>
        </p:txBody>
      </p:sp>
      <p:pic>
        <p:nvPicPr>
          <p:cNvPr id="4" name="Resear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Survey Questions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first Problem…Do you understand our system?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needed to prove or see what an average person knows about the judicial system</a:t>
            </a:r>
          </a:p>
          <a:p>
            <a:r>
              <a:rPr lang="en-US" dirty="0" smtClean="0"/>
              <a:t>Questions needed to be simple enough for someone who has or has not had experience with our criminal law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second Problem…Do you feel that it is fair?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wanted to find peoples’ idea of how they feel about our justice systems.</a:t>
            </a:r>
          </a:p>
          <a:p>
            <a:r>
              <a:rPr lang="en-US" dirty="0" smtClean="0"/>
              <a:t>We needed to change the dynamic of our survey and its questions for more accurate </a:t>
            </a:r>
            <a:r>
              <a:rPr lang="en-US" dirty="0" err="1" smtClean="0"/>
              <a:t>responces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"/>
    </mc:Choice>
    <mc:Fallback xmlns="">
      <p:transition spd="slow" advTm="289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Survey Set 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Knowledge Set 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Mostly simple questions all of us know on a whim</a:t>
            </a:r>
          </a:p>
          <a:p>
            <a:r>
              <a:rPr lang="en-US" dirty="0"/>
              <a:t> </a:t>
            </a:r>
            <a:r>
              <a:rPr lang="en-US" dirty="0" smtClean="0"/>
              <a:t>True or False: can the polices detain you because you upset them</a:t>
            </a:r>
          </a:p>
          <a:p>
            <a:r>
              <a:rPr lang="en-US" dirty="0" smtClean="0"/>
              <a:t>How much evidence is considered probable cause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Fairness Model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They were leveled answers so we could get a good idea how they feel about the justice system.</a:t>
            </a:r>
          </a:p>
          <a:p>
            <a:r>
              <a:rPr lang="en-US" dirty="0" smtClean="0"/>
              <a:t>In your opinion….Questions</a:t>
            </a:r>
          </a:p>
          <a:p>
            <a:r>
              <a:rPr lang="en-US" dirty="0" smtClean="0"/>
              <a:t>Sentences are equal to the crimes and the justice system is fair 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7800"/>
            <a:ext cx="410884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" y="5288280"/>
            <a:ext cx="480059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sample we received was 500 out of UVU’s stated 34,977 students for Fall 2016</a:t>
            </a:r>
          </a:p>
          <a:p>
            <a:r>
              <a:rPr lang="en-US" dirty="0" smtClean="0"/>
              <a:t>Not the best response rate </a:t>
            </a:r>
            <a:r>
              <a:rPr lang="en-US" dirty="0" smtClean="0">
                <a:sym typeface="Wingdings" panose="05000000000000000000" pitchFamily="2" charset="2"/>
              </a:rPr>
              <a:t> One more response needed to get 3% </a:t>
            </a:r>
          </a:p>
          <a:p>
            <a:r>
              <a:rPr lang="en-US" dirty="0" smtClean="0"/>
              <a:t>Our survey was thrown out to the world for two weeks </a:t>
            </a:r>
          </a:p>
          <a:p>
            <a:r>
              <a:rPr lang="en-US" dirty="0" smtClean="0"/>
              <a:t>The first week we only 5 responses</a:t>
            </a:r>
          </a:p>
          <a:p>
            <a:r>
              <a:rPr lang="en-US" dirty="0" smtClean="0"/>
              <a:t>Two reminder emails were sent and nearly tripled our response rate before we closed our survey.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1353800" y="6705599"/>
            <a:ext cx="406404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2400"/>
            <a:ext cx="9105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0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embedding the question help?</a:t>
            </a:r>
          </a:p>
          <a:p>
            <a:r>
              <a:rPr lang="en-US" dirty="0" smtClean="0"/>
              <a:t>I froze every question, did that make it to linear?</a:t>
            </a:r>
          </a:p>
          <a:p>
            <a:r>
              <a:rPr lang="en-US" dirty="0" smtClean="0"/>
              <a:t>We could have disclosed the exact number of questions so they knew it wasn’t too long.</a:t>
            </a:r>
          </a:p>
          <a:p>
            <a:r>
              <a:rPr lang="en-US" dirty="0" smtClean="0"/>
              <a:t>We did our best by sending reminder emails. </a:t>
            </a:r>
          </a:p>
          <a:p>
            <a:r>
              <a:rPr lang="en-US" dirty="0" smtClean="0"/>
              <a:t>And Thanking them and letting them know the importance of the survey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99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0392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Julian V. Roberts: public opinion regarding mandatory sentencing laws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Anthony N. </a:t>
            </a:r>
            <a:r>
              <a:rPr lang="en-US" dirty="0" err="1" smtClean="0"/>
              <a:t>Doob</a:t>
            </a:r>
            <a:r>
              <a:rPr lang="en-US" dirty="0" smtClean="0"/>
              <a:t>: public attitudes towards sentencing in Canada should move away from the simple rhetoric hash or soft sentencing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Mark A. Cohen, Roland T Rust and Sara Steen: methodology looked at the public access to and the priorities in the criminal justice sending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Michael Turner, Francis Cullen, Jody </a:t>
            </a:r>
            <a:r>
              <a:rPr lang="en-US" dirty="0" err="1"/>
              <a:t>Sundt</a:t>
            </a:r>
            <a:r>
              <a:rPr lang="en-US" dirty="0"/>
              <a:t> and Brandon Applegate: public attitudes toward rehabilitation were studied by means of a survey of a randomly selected sample of 1,000 Ohio residents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Reviews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Application turned in to IRB on November 1</a:t>
            </a:r>
          </a:p>
          <a:p>
            <a:r>
              <a:rPr lang="en-US" dirty="0"/>
              <a:t>The IRB approved our request on November </a:t>
            </a:r>
            <a:r>
              <a:rPr lang="en-US" dirty="0" smtClean="0"/>
              <a:t>8</a:t>
            </a:r>
          </a:p>
          <a:p>
            <a:r>
              <a:rPr lang="en-US" dirty="0" smtClean="0"/>
              <a:t>We </a:t>
            </a:r>
            <a:r>
              <a:rPr lang="en-US" dirty="0"/>
              <a:t>used a quantitative research </a:t>
            </a:r>
            <a:r>
              <a:rPr lang="en-US" dirty="0" smtClean="0"/>
              <a:t>approach</a:t>
            </a:r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administered a survey that consisted of data that can be ordered in terms of </a:t>
            </a:r>
            <a:r>
              <a:rPr lang="en-US" dirty="0" smtClean="0"/>
              <a:t>magnitude</a:t>
            </a:r>
          </a:p>
          <a:p>
            <a:r>
              <a:rPr lang="en-US" dirty="0" smtClean="0"/>
              <a:t>We </a:t>
            </a:r>
            <a:r>
              <a:rPr lang="en-US" dirty="0"/>
              <a:t>did not use qualitative research because we did not do participant observation, interviewing, or ask open ended questions to the participants in our </a:t>
            </a:r>
            <a:r>
              <a:rPr lang="en-US" dirty="0" smtClean="0"/>
              <a:t>survey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Survey was distributed to 500 </a:t>
            </a:r>
            <a:r>
              <a:rPr lang="en-US" dirty="0" smtClean="0"/>
              <a:t>Random Utah </a:t>
            </a:r>
            <a:r>
              <a:rPr lang="en-US" dirty="0"/>
              <a:t>Valley University Students</a:t>
            </a:r>
          </a:p>
          <a:p>
            <a:r>
              <a:rPr lang="en-US" dirty="0"/>
              <a:t>The survey was sent out </a:t>
            </a:r>
            <a:r>
              <a:rPr lang="en-US" dirty="0" smtClean="0"/>
              <a:t>3 different </a:t>
            </a:r>
            <a:r>
              <a:rPr lang="en-US" dirty="0"/>
              <a:t>times</a:t>
            </a:r>
          </a:p>
          <a:p>
            <a:r>
              <a:rPr lang="en-US" dirty="0"/>
              <a:t>Total of  </a:t>
            </a:r>
            <a:r>
              <a:rPr lang="en-US" dirty="0" smtClean="0"/>
              <a:t>1500 emails </a:t>
            </a:r>
            <a:r>
              <a:rPr lang="en-US" dirty="0"/>
              <a:t>were sent out </a:t>
            </a:r>
          </a:p>
          <a:p>
            <a:r>
              <a:rPr lang="en-US" dirty="0"/>
              <a:t>We received </a:t>
            </a:r>
            <a:r>
              <a:rPr lang="en-US" dirty="0" smtClean="0"/>
              <a:t> 14 responses </a:t>
            </a:r>
            <a:r>
              <a:rPr lang="en-US" dirty="0"/>
              <a:t>and  </a:t>
            </a:r>
            <a:r>
              <a:rPr lang="en-US" dirty="0" smtClean="0"/>
              <a:t>8 completed </a:t>
            </a:r>
            <a:r>
              <a:rPr lang="en-US" dirty="0"/>
              <a:t>the survey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876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Sample </a:t>
            </a:r>
            <a:r>
              <a:rPr lang="en-US" dirty="0"/>
              <a:t>of 500 is a small number and may not be a true representative sample of the thousands of </a:t>
            </a:r>
            <a:r>
              <a:rPr lang="en-US" dirty="0" smtClean="0"/>
              <a:t> </a:t>
            </a:r>
            <a:r>
              <a:rPr lang="en-US" dirty="0"/>
              <a:t>students enrolled at </a:t>
            </a:r>
            <a:r>
              <a:rPr lang="en-US" dirty="0" smtClean="0"/>
              <a:t>UVU</a:t>
            </a:r>
          </a:p>
          <a:p>
            <a:r>
              <a:rPr lang="en-US" dirty="0" smtClean="0"/>
              <a:t>Some individuals </a:t>
            </a:r>
            <a:r>
              <a:rPr lang="en-US" dirty="0"/>
              <a:t>may </a:t>
            </a:r>
            <a:r>
              <a:rPr lang="en-US" dirty="0" smtClean="0"/>
              <a:t>have felt </a:t>
            </a:r>
            <a:r>
              <a:rPr lang="en-US" dirty="0"/>
              <a:t>that an email survey isn’t anonymous </a:t>
            </a:r>
          </a:p>
          <a:p>
            <a:r>
              <a:rPr lang="en-US" dirty="0" smtClean="0"/>
              <a:t>Limited </a:t>
            </a:r>
            <a:r>
              <a:rPr lang="en-US" dirty="0"/>
              <a:t>amount of time people were able to respond to survey may limit the number of respondents </a:t>
            </a:r>
            <a:endParaRPr lang="en-US" dirty="0" smtClean="0"/>
          </a:p>
          <a:p>
            <a:r>
              <a:rPr lang="en-US" dirty="0" smtClean="0"/>
              <a:t>Of the surveys received not all were complete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the study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167</TotalTime>
  <Words>752</Words>
  <Application>Microsoft Office PowerPoint</Application>
  <PresentationFormat>On-screen Show (4:3)</PresentationFormat>
  <Paragraphs>75</Paragraphs>
  <Slides>13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Do UVU Students Understand How A Criminal Sentence is Decided and  Do They Think the Process is Fair? </vt:lpstr>
      <vt:lpstr>The Survey Questions</vt:lpstr>
      <vt:lpstr>The Survey Set Up</vt:lpstr>
      <vt:lpstr>PowerPoint Presentation</vt:lpstr>
      <vt:lpstr>Weaknesses</vt:lpstr>
      <vt:lpstr>Literature Reviews </vt:lpstr>
      <vt:lpstr>Methodology</vt:lpstr>
      <vt:lpstr>Our Study</vt:lpstr>
      <vt:lpstr>Problems with the study</vt:lpstr>
      <vt:lpstr>Demographics</vt:lpstr>
      <vt:lpstr>Responses</vt:lpstr>
      <vt:lpstr>Opinions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UVU Students Understand How A Criminal Sentence is Decided and  Do They Think the Process is Fair?</dc:title>
  <dc:creator>Lenovo</dc:creator>
  <cp:lastModifiedBy>Lenovo</cp:lastModifiedBy>
  <cp:revision>17</cp:revision>
  <dcterms:created xsi:type="dcterms:W3CDTF">2016-12-04T22:29:45Z</dcterms:created>
  <dcterms:modified xsi:type="dcterms:W3CDTF">2016-12-08T02:48:02Z</dcterms:modified>
</cp:coreProperties>
</file>