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5143500" cx="9144000"/>
  <p:notesSz cx="6858000" cy="9144000"/>
  <p:embeddedFontLst>
    <p:embeddedFont>
      <p:font typeface="Average"/>
      <p:regular r:id="rId31"/>
    </p:embeddedFont>
    <p:embeddedFont>
      <p:font typeface="Oswald"/>
      <p:regular r:id="rId32"/>
      <p:bold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Average-regular.fntdata"/><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Oswald-bold.fntdata"/><Relationship Id="rId10" Type="http://schemas.openxmlformats.org/officeDocument/2006/relationships/slide" Target="slides/slide5.xml"/><Relationship Id="rId32" Type="http://schemas.openxmlformats.org/officeDocument/2006/relationships/font" Target="fonts/Oswald-regular.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66" name="Shape 16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5" name="Shape 185"/>
        <p:cNvGrpSpPr/>
        <p:nvPr/>
      </p:nvGrpSpPr>
      <p:grpSpPr>
        <a:xfrm>
          <a:off x="0" y="0"/>
          <a:ext cx="0" cy="0"/>
          <a:chOff x="0" y="0"/>
          <a:chExt cx="0" cy="0"/>
        </a:xfrm>
      </p:grpSpPr>
      <p:sp>
        <p:nvSpPr>
          <p:cNvPr id="186" name="Shape 18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87" name="Shape 187"/>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9" name="Shape 199"/>
        <p:cNvGrpSpPr/>
        <p:nvPr/>
      </p:nvGrpSpPr>
      <p:grpSpPr>
        <a:xfrm>
          <a:off x="0" y="0"/>
          <a:ext cx="0" cy="0"/>
          <a:chOff x="0" y="0"/>
          <a:chExt cx="0" cy="0"/>
        </a:xfrm>
      </p:grpSpPr>
      <p:sp>
        <p:nvSpPr>
          <p:cNvPr id="200" name="Shape 20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01" name="Shape 20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3" name="Shape 213"/>
        <p:cNvGrpSpPr/>
        <p:nvPr/>
      </p:nvGrpSpPr>
      <p:grpSpPr>
        <a:xfrm>
          <a:off x="0" y="0"/>
          <a:ext cx="0" cy="0"/>
          <a:chOff x="0" y="0"/>
          <a:chExt cx="0" cy="0"/>
        </a:xfrm>
      </p:grpSpPr>
      <p:sp>
        <p:nvSpPr>
          <p:cNvPr id="214" name="Shape 21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15" name="Shape 215"/>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0" name="Shape 220"/>
        <p:cNvGrpSpPr/>
        <p:nvPr/>
      </p:nvGrpSpPr>
      <p:grpSpPr>
        <a:xfrm>
          <a:off x="0" y="0"/>
          <a:ext cx="0" cy="0"/>
          <a:chOff x="0" y="0"/>
          <a:chExt cx="0" cy="0"/>
        </a:xfrm>
      </p:grpSpPr>
      <p:sp>
        <p:nvSpPr>
          <p:cNvPr id="221" name="Shape 22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22" name="Shape 22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6" name="Shape 226"/>
        <p:cNvGrpSpPr/>
        <p:nvPr/>
      </p:nvGrpSpPr>
      <p:grpSpPr>
        <a:xfrm>
          <a:off x="0" y="0"/>
          <a:ext cx="0" cy="0"/>
          <a:chOff x="0" y="0"/>
          <a:chExt cx="0" cy="0"/>
        </a:xfrm>
      </p:grpSpPr>
      <p:sp>
        <p:nvSpPr>
          <p:cNvPr id="227" name="Shape 22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28" name="Shape 228"/>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3" name="Shape 11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4" name="Shape 23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8" name="Shape 238"/>
        <p:cNvGrpSpPr/>
        <p:nvPr/>
      </p:nvGrpSpPr>
      <p:grpSpPr>
        <a:xfrm>
          <a:off x="0" y="0"/>
          <a:ext cx="0" cy="0"/>
          <a:chOff x="0" y="0"/>
          <a:chExt cx="0" cy="0"/>
        </a:xfrm>
      </p:grpSpPr>
      <p:sp>
        <p:nvSpPr>
          <p:cNvPr id="239" name="Shape 23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40" name="Shape 24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4" name="Shape 244"/>
        <p:cNvGrpSpPr/>
        <p:nvPr/>
      </p:nvGrpSpPr>
      <p:grpSpPr>
        <a:xfrm>
          <a:off x="0" y="0"/>
          <a:ext cx="0" cy="0"/>
          <a:chOff x="0" y="0"/>
          <a:chExt cx="0" cy="0"/>
        </a:xfrm>
      </p:grpSpPr>
      <p:sp>
        <p:nvSpPr>
          <p:cNvPr id="245" name="Shape 2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6" name="Shape 24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0" name="Shape 250"/>
        <p:cNvGrpSpPr/>
        <p:nvPr/>
      </p:nvGrpSpPr>
      <p:grpSpPr>
        <a:xfrm>
          <a:off x="0" y="0"/>
          <a:ext cx="0" cy="0"/>
          <a:chOff x="0" y="0"/>
          <a:chExt cx="0" cy="0"/>
        </a:xfrm>
      </p:grpSpPr>
      <p:sp>
        <p:nvSpPr>
          <p:cNvPr id="251" name="Shape 25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52" name="Shape 25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8" name="Shape 2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7" name="Shape 117"/>
        <p:cNvGrpSpPr/>
        <p:nvPr/>
      </p:nvGrpSpPr>
      <p:grpSpPr>
        <a:xfrm>
          <a:off x="0" y="0"/>
          <a:ext cx="0" cy="0"/>
          <a:chOff x="0" y="0"/>
          <a:chExt cx="0" cy="0"/>
        </a:xfrm>
      </p:grpSpPr>
      <p:sp>
        <p:nvSpPr>
          <p:cNvPr id="118" name="Shape 11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9" name="Shape 11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4" name="Shape 15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grpSp>
        <p:nvGrpSpPr>
          <p:cNvPr id="10" name="Shape 10"/>
          <p:cNvGrpSpPr/>
          <p:nvPr/>
        </p:nvGrpSpPr>
        <p:grpSpPr>
          <a:xfrm>
            <a:off x="4350278" y="2855377"/>
            <a:ext cx="443588" cy="105632"/>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2" name="Shape 12"/>
            <p:cNvSpPr/>
            <p:nvPr/>
          </p:nvSpPr>
          <p:spPr>
            <a:xfrm>
              <a:off x="4799625" y="2915950"/>
              <a:ext cx="207000" cy="207000"/>
            </a:xfrm>
            <a:prstGeom prst="ellipse">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3" name="Shape 13"/>
            <p:cNvSpPr/>
            <p:nvPr/>
          </p:nvSpPr>
          <p:spPr>
            <a:xfrm>
              <a:off x="4137525" y="2915950"/>
              <a:ext cx="207000" cy="207000"/>
            </a:xfrm>
            <a:prstGeom prst="ellipse">
              <a:avLst/>
            </a:prstGeom>
            <a:solidFill>
              <a:schemeClr val="dk1"/>
            </a:solidFill>
            <a:ln>
              <a:noFill/>
            </a:ln>
          </p:spPr>
          <p:txBody>
            <a:bodyPr anchorCtr="0" anchor="ctr" bIns="91425" lIns="91425" rIns="91425" tIns="91425">
              <a:noAutofit/>
            </a:bodyPr>
            <a:lstStyle/>
            <a:p>
              <a:pPr lvl="0">
                <a:spcBef>
                  <a:spcPts val="0"/>
                </a:spcBef>
                <a:buNone/>
              </a:pPr>
              <a:r>
                <a:t/>
              </a:r>
              <a:endParaRPr/>
            </a:p>
          </p:txBody>
        </p:sp>
      </p:grpSp>
      <p:sp>
        <p:nvSpPr>
          <p:cNvPr id="14" name="Shape 14"/>
          <p:cNvSpPr txBox="1"/>
          <p:nvPr>
            <p:ph type="ctrTitle"/>
          </p:nvPr>
        </p:nvSpPr>
        <p:spPr>
          <a:xfrm>
            <a:off x="671257" y="990800"/>
            <a:ext cx="7801500" cy="1730100"/>
          </a:xfrm>
          <a:prstGeom prst="rect">
            <a:avLst/>
          </a:prstGeom>
        </p:spPr>
        <p:txBody>
          <a:bodyPr anchorCtr="0" anchor="b" bIns="91425" lIns="91425" rIns="91425" tIns="91425"/>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p:txBody>
      </p:sp>
      <p:sp>
        <p:nvSpPr>
          <p:cNvPr id="15" name="Shape 15"/>
          <p:cNvSpPr txBox="1"/>
          <p:nvPr>
            <p:ph idx="1" type="subTitle"/>
          </p:nvPr>
        </p:nvSpPr>
        <p:spPr>
          <a:xfrm>
            <a:off x="671250" y="3174875"/>
            <a:ext cx="78015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16" name="Shape 16"/>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9" name="Shape 49"/>
        <p:cNvGrpSpPr/>
        <p:nvPr/>
      </p:nvGrpSpPr>
      <p:grpSpPr>
        <a:xfrm>
          <a:off x="0" y="0"/>
          <a:ext cx="0" cy="0"/>
          <a:chOff x="0" y="0"/>
          <a:chExt cx="0" cy="0"/>
        </a:xfrm>
      </p:grpSpPr>
      <p:sp>
        <p:nvSpPr>
          <p:cNvPr id="50" name="Shape 50"/>
          <p:cNvSpPr txBox="1"/>
          <p:nvPr>
            <p:ph type="title"/>
          </p:nvPr>
        </p:nvSpPr>
        <p:spPr>
          <a:xfrm>
            <a:off x="311700" y="1255275"/>
            <a:ext cx="8520600" cy="18906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51" name="Shape 51"/>
          <p:cNvSpPr txBox="1"/>
          <p:nvPr>
            <p:ph idx="1" type="body"/>
          </p:nvPr>
        </p:nvSpPr>
        <p:spPr>
          <a:xfrm>
            <a:off x="311700" y="32284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2" name="Shape 52"/>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59" name="Shape 59"/>
        <p:cNvGrpSpPr/>
        <p:nvPr/>
      </p:nvGrpSpPr>
      <p:grpSpPr>
        <a:xfrm>
          <a:off x="0" y="0"/>
          <a:ext cx="0" cy="0"/>
          <a:chOff x="0" y="0"/>
          <a:chExt cx="0" cy="0"/>
        </a:xfrm>
      </p:grpSpPr>
      <p:grpSp>
        <p:nvGrpSpPr>
          <p:cNvPr id="60" name="Shape 60"/>
          <p:cNvGrpSpPr/>
          <p:nvPr/>
        </p:nvGrpSpPr>
        <p:grpSpPr>
          <a:xfrm>
            <a:off x="4350278" y="2855376"/>
            <a:ext cx="443588" cy="105631"/>
            <a:chOff x="4137525" y="2915950"/>
            <a:chExt cx="869099" cy="206999"/>
          </a:xfrm>
        </p:grpSpPr>
        <p:sp>
          <p:nvSpPr>
            <p:cNvPr id="61" name="Shape 61"/>
            <p:cNvSpPr/>
            <p:nvPr/>
          </p:nvSpPr>
          <p:spPr>
            <a:xfrm>
              <a:off x="4468575" y="2915950"/>
              <a:ext cx="206999" cy="206999"/>
            </a:xfrm>
            <a:prstGeom prst="ellipse">
              <a:avLst/>
            </a:prstGeom>
            <a:solidFill>
              <a:schemeClr val="dk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62" name="Shape 62"/>
            <p:cNvSpPr/>
            <p:nvPr/>
          </p:nvSpPr>
          <p:spPr>
            <a:xfrm>
              <a:off x="4799625" y="2915950"/>
              <a:ext cx="206999" cy="206999"/>
            </a:xfrm>
            <a:prstGeom prst="ellipse">
              <a:avLst/>
            </a:prstGeom>
            <a:solidFill>
              <a:schemeClr val="dk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63" name="Shape 63"/>
            <p:cNvSpPr/>
            <p:nvPr/>
          </p:nvSpPr>
          <p:spPr>
            <a:xfrm>
              <a:off x="4137525" y="2915950"/>
              <a:ext cx="206999" cy="206999"/>
            </a:xfrm>
            <a:prstGeom prst="ellipse">
              <a:avLst/>
            </a:prstGeom>
            <a:solidFill>
              <a:schemeClr val="dk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grpSp>
      <p:sp>
        <p:nvSpPr>
          <p:cNvPr id="64" name="Shape 64"/>
          <p:cNvSpPr txBox="1"/>
          <p:nvPr>
            <p:ph type="ctrTitle"/>
          </p:nvPr>
        </p:nvSpPr>
        <p:spPr>
          <a:xfrm>
            <a:off x="671256" y="990800"/>
            <a:ext cx="7801500" cy="1730099"/>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dk1"/>
              </a:buClr>
              <a:buFont typeface="Oswald"/>
              <a:buNone/>
              <a:defRPr b="0" i="0" sz="4800" u="none" cap="none" strike="noStrike">
                <a:solidFill>
                  <a:schemeClr val="dk1"/>
                </a:solidFill>
                <a:latin typeface="Oswald"/>
                <a:ea typeface="Oswald"/>
                <a:cs typeface="Oswald"/>
                <a:sym typeface="Oswald"/>
              </a:defRPr>
            </a:lvl1pPr>
            <a:lvl2pPr indent="0" lvl="1" algn="ctr">
              <a:spcBef>
                <a:spcPts val="0"/>
              </a:spcBef>
              <a:buClr>
                <a:schemeClr val="dk1"/>
              </a:buClr>
              <a:buFont typeface="Oswald"/>
              <a:buNone/>
              <a:defRPr sz="4800">
                <a:solidFill>
                  <a:schemeClr val="dk1"/>
                </a:solidFill>
                <a:latin typeface="Oswald"/>
                <a:ea typeface="Oswald"/>
                <a:cs typeface="Oswald"/>
                <a:sym typeface="Oswald"/>
              </a:defRPr>
            </a:lvl2pPr>
            <a:lvl3pPr indent="0" lvl="2" algn="ctr">
              <a:spcBef>
                <a:spcPts val="0"/>
              </a:spcBef>
              <a:buClr>
                <a:schemeClr val="dk1"/>
              </a:buClr>
              <a:buFont typeface="Oswald"/>
              <a:buNone/>
              <a:defRPr sz="4800">
                <a:solidFill>
                  <a:schemeClr val="dk1"/>
                </a:solidFill>
                <a:latin typeface="Oswald"/>
                <a:ea typeface="Oswald"/>
                <a:cs typeface="Oswald"/>
                <a:sym typeface="Oswald"/>
              </a:defRPr>
            </a:lvl3pPr>
            <a:lvl4pPr indent="0" lvl="3" algn="ctr">
              <a:spcBef>
                <a:spcPts val="0"/>
              </a:spcBef>
              <a:buClr>
                <a:schemeClr val="dk1"/>
              </a:buClr>
              <a:buFont typeface="Oswald"/>
              <a:buNone/>
              <a:defRPr sz="4800">
                <a:solidFill>
                  <a:schemeClr val="dk1"/>
                </a:solidFill>
                <a:latin typeface="Oswald"/>
                <a:ea typeface="Oswald"/>
                <a:cs typeface="Oswald"/>
                <a:sym typeface="Oswald"/>
              </a:defRPr>
            </a:lvl4pPr>
            <a:lvl5pPr indent="0" lvl="4" algn="ctr">
              <a:spcBef>
                <a:spcPts val="0"/>
              </a:spcBef>
              <a:buClr>
                <a:schemeClr val="dk1"/>
              </a:buClr>
              <a:buFont typeface="Oswald"/>
              <a:buNone/>
              <a:defRPr sz="4800">
                <a:solidFill>
                  <a:schemeClr val="dk1"/>
                </a:solidFill>
                <a:latin typeface="Oswald"/>
                <a:ea typeface="Oswald"/>
                <a:cs typeface="Oswald"/>
                <a:sym typeface="Oswald"/>
              </a:defRPr>
            </a:lvl5pPr>
            <a:lvl6pPr indent="0" lvl="5" algn="ctr">
              <a:spcBef>
                <a:spcPts val="0"/>
              </a:spcBef>
              <a:buClr>
                <a:schemeClr val="dk1"/>
              </a:buClr>
              <a:buFont typeface="Oswald"/>
              <a:buNone/>
              <a:defRPr sz="4800">
                <a:solidFill>
                  <a:schemeClr val="dk1"/>
                </a:solidFill>
                <a:latin typeface="Oswald"/>
                <a:ea typeface="Oswald"/>
                <a:cs typeface="Oswald"/>
                <a:sym typeface="Oswald"/>
              </a:defRPr>
            </a:lvl6pPr>
            <a:lvl7pPr indent="0" lvl="6" algn="ctr">
              <a:spcBef>
                <a:spcPts val="0"/>
              </a:spcBef>
              <a:buClr>
                <a:schemeClr val="dk1"/>
              </a:buClr>
              <a:buFont typeface="Oswald"/>
              <a:buNone/>
              <a:defRPr sz="4800">
                <a:solidFill>
                  <a:schemeClr val="dk1"/>
                </a:solidFill>
                <a:latin typeface="Oswald"/>
                <a:ea typeface="Oswald"/>
                <a:cs typeface="Oswald"/>
                <a:sym typeface="Oswald"/>
              </a:defRPr>
            </a:lvl7pPr>
            <a:lvl8pPr indent="0" lvl="7" algn="ctr">
              <a:spcBef>
                <a:spcPts val="0"/>
              </a:spcBef>
              <a:buClr>
                <a:schemeClr val="dk1"/>
              </a:buClr>
              <a:buFont typeface="Oswald"/>
              <a:buNone/>
              <a:defRPr sz="4800">
                <a:solidFill>
                  <a:schemeClr val="dk1"/>
                </a:solidFill>
                <a:latin typeface="Oswald"/>
                <a:ea typeface="Oswald"/>
                <a:cs typeface="Oswald"/>
                <a:sym typeface="Oswald"/>
              </a:defRPr>
            </a:lvl8pPr>
            <a:lvl9pPr indent="0" lvl="8" algn="ctr">
              <a:spcBef>
                <a:spcPts val="0"/>
              </a:spcBef>
              <a:buClr>
                <a:schemeClr val="dk1"/>
              </a:buClr>
              <a:buFont typeface="Oswald"/>
              <a:buNone/>
              <a:defRPr sz="4800">
                <a:solidFill>
                  <a:schemeClr val="dk1"/>
                </a:solidFill>
                <a:latin typeface="Oswald"/>
                <a:ea typeface="Oswald"/>
                <a:cs typeface="Oswald"/>
                <a:sym typeface="Oswald"/>
              </a:defRPr>
            </a:lvl9pPr>
          </a:lstStyle>
          <a:p/>
        </p:txBody>
      </p:sp>
      <p:sp>
        <p:nvSpPr>
          <p:cNvPr id="65" name="Shape 65"/>
          <p:cNvSpPr txBox="1"/>
          <p:nvPr>
            <p:ph idx="1" type="subTitle"/>
          </p:nvPr>
        </p:nvSpPr>
        <p:spPr>
          <a:xfrm>
            <a:off x="671250" y="3174875"/>
            <a:ext cx="7801500" cy="792600"/>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chemeClr val="accent3"/>
              </a:buClr>
              <a:buFont typeface="Average"/>
              <a:buNone/>
              <a:defRPr b="0" i="0" sz="2100" u="none" cap="none" strike="noStrike">
                <a:solidFill>
                  <a:schemeClr val="accent3"/>
                </a:solidFill>
                <a:latin typeface="Average"/>
                <a:ea typeface="Average"/>
                <a:cs typeface="Average"/>
                <a:sym typeface="Average"/>
              </a:defRPr>
            </a:lvl1pPr>
            <a:lvl2pPr indent="0" lvl="1" marL="457200" marR="0" rtl="0" algn="ctr">
              <a:lnSpc>
                <a:spcPct val="100000"/>
              </a:lnSpc>
              <a:spcBef>
                <a:spcPts val="0"/>
              </a:spcBef>
              <a:spcAft>
                <a:spcPts val="0"/>
              </a:spcAft>
              <a:buClr>
                <a:schemeClr val="accent3"/>
              </a:buClr>
              <a:buFont typeface="Average"/>
              <a:buNone/>
              <a:defRPr b="0" i="0" sz="2100" u="none" cap="none" strike="noStrike">
                <a:solidFill>
                  <a:schemeClr val="accent3"/>
                </a:solidFill>
                <a:latin typeface="Average"/>
                <a:ea typeface="Average"/>
                <a:cs typeface="Average"/>
                <a:sym typeface="Average"/>
              </a:defRPr>
            </a:lvl2pPr>
            <a:lvl3pPr indent="0" lvl="2" marL="914400" marR="0" rtl="0" algn="ctr">
              <a:lnSpc>
                <a:spcPct val="100000"/>
              </a:lnSpc>
              <a:spcBef>
                <a:spcPts val="0"/>
              </a:spcBef>
              <a:spcAft>
                <a:spcPts val="0"/>
              </a:spcAft>
              <a:buClr>
                <a:schemeClr val="accent3"/>
              </a:buClr>
              <a:buFont typeface="Average"/>
              <a:buNone/>
              <a:defRPr b="0" i="0" sz="2100" u="none" cap="none" strike="noStrike">
                <a:solidFill>
                  <a:schemeClr val="accent3"/>
                </a:solidFill>
                <a:latin typeface="Average"/>
                <a:ea typeface="Average"/>
                <a:cs typeface="Average"/>
                <a:sym typeface="Average"/>
              </a:defRPr>
            </a:lvl3pPr>
            <a:lvl4pPr indent="0" lvl="3" marL="1371600" marR="0" rtl="0" algn="ctr">
              <a:lnSpc>
                <a:spcPct val="100000"/>
              </a:lnSpc>
              <a:spcBef>
                <a:spcPts val="0"/>
              </a:spcBef>
              <a:spcAft>
                <a:spcPts val="0"/>
              </a:spcAft>
              <a:buClr>
                <a:schemeClr val="accent3"/>
              </a:buClr>
              <a:buFont typeface="Average"/>
              <a:buNone/>
              <a:defRPr b="0" i="0" sz="2100" u="none" cap="none" strike="noStrike">
                <a:solidFill>
                  <a:schemeClr val="accent3"/>
                </a:solidFill>
                <a:latin typeface="Average"/>
                <a:ea typeface="Average"/>
                <a:cs typeface="Average"/>
                <a:sym typeface="Average"/>
              </a:defRPr>
            </a:lvl4pPr>
            <a:lvl5pPr indent="0" lvl="4" marL="1828800" marR="0" rtl="0" algn="ctr">
              <a:lnSpc>
                <a:spcPct val="100000"/>
              </a:lnSpc>
              <a:spcBef>
                <a:spcPts val="0"/>
              </a:spcBef>
              <a:spcAft>
                <a:spcPts val="0"/>
              </a:spcAft>
              <a:buClr>
                <a:schemeClr val="accent3"/>
              </a:buClr>
              <a:buFont typeface="Average"/>
              <a:buNone/>
              <a:defRPr b="0" i="0" sz="2100" u="none" cap="none" strike="noStrike">
                <a:solidFill>
                  <a:schemeClr val="accent3"/>
                </a:solidFill>
                <a:latin typeface="Average"/>
                <a:ea typeface="Average"/>
                <a:cs typeface="Average"/>
                <a:sym typeface="Average"/>
              </a:defRPr>
            </a:lvl5pPr>
            <a:lvl6pPr indent="0" lvl="5" marL="2286000" marR="0" rtl="0" algn="ctr">
              <a:lnSpc>
                <a:spcPct val="100000"/>
              </a:lnSpc>
              <a:spcBef>
                <a:spcPts val="0"/>
              </a:spcBef>
              <a:spcAft>
                <a:spcPts val="0"/>
              </a:spcAft>
              <a:buClr>
                <a:schemeClr val="accent3"/>
              </a:buClr>
              <a:buFont typeface="Average"/>
              <a:buNone/>
              <a:defRPr b="0" i="0" sz="2100" u="none" cap="none" strike="noStrike">
                <a:solidFill>
                  <a:schemeClr val="accent3"/>
                </a:solidFill>
                <a:latin typeface="Average"/>
                <a:ea typeface="Average"/>
                <a:cs typeface="Average"/>
                <a:sym typeface="Average"/>
              </a:defRPr>
            </a:lvl6pPr>
            <a:lvl7pPr indent="0" lvl="6" marL="2743200" marR="0" rtl="0" algn="ctr">
              <a:lnSpc>
                <a:spcPct val="100000"/>
              </a:lnSpc>
              <a:spcBef>
                <a:spcPts val="0"/>
              </a:spcBef>
              <a:spcAft>
                <a:spcPts val="0"/>
              </a:spcAft>
              <a:buClr>
                <a:schemeClr val="accent3"/>
              </a:buClr>
              <a:buFont typeface="Average"/>
              <a:buNone/>
              <a:defRPr b="0" i="0" sz="2100" u="none" cap="none" strike="noStrike">
                <a:solidFill>
                  <a:schemeClr val="accent3"/>
                </a:solidFill>
                <a:latin typeface="Average"/>
                <a:ea typeface="Average"/>
                <a:cs typeface="Average"/>
                <a:sym typeface="Average"/>
              </a:defRPr>
            </a:lvl7pPr>
            <a:lvl8pPr indent="0" lvl="7" marL="3200400" marR="0" rtl="0" algn="ctr">
              <a:lnSpc>
                <a:spcPct val="100000"/>
              </a:lnSpc>
              <a:spcBef>
                <a:spcPts val="0"/>
              </a:spcBef>
              <a:spcAft>
                <a:spcPts val="0"/>
              </a:spcAft>
              <a:buClr>
                <a:schemeClr val="accent3"/>
              </a:buClr>
              <a:buFont typeface="Average"/>
              <a:buNone/>
              <a:defRPr b="0" i="0" sz="2100" u="none" cap="none" strike="noStrike">
                <a:solidFill>
                  <a:schemeClr val="accent3"/>
                </a:solidFill>
                <a:latin typeface="Average"/>
                <a:ea typeface="Average"/>
                <a:cs typeface="Average"/>
                <a:sym typeface="Average"/>
              </a:defRPr>
            </a:lvl8pPr>
            <a:lvl9pPr indent="0" lvl="8" marL="3657600" marR="0" rtl="0" algn="ctr">
              <a:lnSpc>
                <a:spcPct val="100000"/>
              </a:lnSpc>
              <a:spcBef>
                <a:spcPts val="0"/>
              </a:spcBef>
              <a:spcAft>
                <a:spcPts val="0"/>
              </a:spcAft>
              <a:buClr>
                <a:schemeClr val="accent3"/>
              </a:buClr>
              <a:buFont typeface="Average"/>
              <a:buNone/>
              <a:defRPr b="0" i="0" sz="2100" u="none" cap="none" strike="noStrike">
                <a:solidFill>
                  <a:schemeClr val="accent3"/>
                </a:solidFill>
                <a:latin typeface="Average"/>
                <a:ea typeface="Average"/>
                <a:cs typeface="Average"/>
                <a:sym typeface="Average"/>
              </a:defRPr>
            </a:lvl9pPr>
          </a:lstStyle>
          <a:p/>
        </p:txBody>
      </p:sp>
      <p:sp>
        <p:nvSpPr>
          <p:cNvPr id="66" name="Shape 66"/>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67" name="Shape 67"/>
        <p:cNvGrpSpPr/>
        <p:nvPr/>
      </p:nvGrpSpPr>
      <p:grpSpPr>
        <a:xfrm>
          <a:off x="0" y="0"/>
          <a:ext cx="0" cy="0"/>
          <a:chOff x="0" y="0"/>
          <a:chExt cx="0" cy="0"/>
        </a:xfrm>
      </p:grpSpPr>
      <p:sp>
        <p:nvSpPr>
          <p:cNvPr id="68" name="Shape 68"/>
          <p:cNvSpPr txBox="1"/>
          <p:nvPr>
            <p:ph type="title"/>
          </p:nvPr>
        </p:nvSpPr>
        <p:spPr>
          <a:xfrm>
            <a:off x="311700" y="445025"/>
            <a:ext cx="8520599" cy="5726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Oswald"/>
              <a:buNone/>
              <a:defRPr b="0" i="0" sz="3000" u="none" cap="none" strike="noStrike">
                <a:solidFill>
                  <a:schemeClr val="dk1"/>
                </a:solidFill>
                <a:latin typeface="Oswald"/>
                <a:ea typeface="Oswald"/>
                <a:cs typeface="Oswald"/>
                <a:sym typeface="Oswald"/>
              </a:defRPr>
            </a:lvl1pPr>
            <a:lvl2pPr indent="0" lvl="1">
              <a:spcBef>
                <a:spcPts val="0"/>
              </a:spcBef>
              <a:buClr>
                <a:schemeClr val="dk1"/>
              </a:buClr>
              <a:buFont typeface="Oswald"/>
              <a:buNone/>
              <a:defRPr sz="3000">
                <a:solidFill>
                  <a:schemeClr val="dk1"/>
                </a:solidFill>
                <a:latin typeface="Oswald"/>
                <a:ea typeface="Oswald"/>
                <a:cs typeface="Oswald"/>
                <a:sym typeface="Oswald"/>
              </a:defRPr>
            </a:lvl2pPr>
            <a:lvl3pPr indent="0" lvl="2">
              <a:spcBef>
                <a:spcPts val="0"/>
              </a:spcBef>
              <a:buClr>
                <a:schemeClr val="dk1"/>
              </a:buClr>
              <a:buFont typeface="Oswald"/>
              <a:buNone/>
              <a:defRPr sz="3000">
                <a:solidFill>
                  <a:schemeClr val="dk1"/>
                </a:solidFill>
                <a:latin typeface="Oswald"/>
                <a:ea typeface="Oswald"/>
                <a:cs typeface="Oswald"/>
                <a:sym typeface="Oswald"/>
              </a:defRPr>
            </a:lvl3pPr>
            <a:lvl4pPr indent="0" lvl="3">
              <a:spcBef>
                <a:spcPts val="0"/>
              </a:spcBef>
              <a:buClr>
                <a:schemeClr val="dk1"/>
              </a:buClr>
              <a:buFont typeface="Oswald"/>
              <a:buNone/>
              <a:defRPr sz="3000">
                <a:solidFill>
                  <a:schemeClr val="dk1"/>
                </a:solidFill>
                <a:latin typeface="Oswald"/>
                <a:ea typeface="Oswald"/>
                <a:cs typeface="Oswald"/>
                <a:sym typeface="Oswald"/>
              </a:defRPr>
            </a:lvl4pPr>
            <a:lvl5pPr indent="0" lvl="4">
              <a:spcBef>
                <a:spcPts val="0"/>
              </a:spcBef>
              <a:buClr>
                <a:schemeClr val="dk1"/>
              </a:buClr>
              <a:buFont typeface="Oswald"/>
              <a:buNone/>
              <a:defRPr sz="3000">
                <a:solidFill>
                  <a:schemeClr val="dk1"/>
                </a:solidFill>
                <a:latin typeface="Oswald"/>
                <a:ea typeface="Oswald"/>
                <a:cs typeface="Oswald"/>
                <a:sym typeface="Oswald"/>
              </a:defRPr>
            </a:lvl5pPr>
            <a:lvl6pPr indent="0" lvl="5">
              <a:spcBef>
                <a:spcPts val="0"/>
              </a:spcBef>
              <a:buClr>
                <a:schemeClr val="dk1"/>
              </a:buClr>
              <a:buFont typeface="Oswald"/>
              <a:buNone/>
              <a:defRPr sz="3000">
                <a:solidFill>
                  <a:schemeClr val="dk1"/>
                </a:solidFill>
                <a:latin typeface="Oswald"/>
                <a:ea typeface="Oswald"/>
                <a:cs typeface="Oswald"/>
                <a:sym typeface="Oswald"/>
              </a:defRPr>
            </a:lvl6pPr>
            <a:lvl7pPr indent="0" lvl="6">
              <a:spcBef>
                <a:spcPts val="0"/>
              </a:spcBef>
              <a:buClr>
                <a:schemeClr val="dk1"/>
              </a:buClr>
              <a:buFont typeface="Oswald"/>
              <a:buNone/>
              <a:defRPr sz="3000">
                <a:solidFill>
                  <a:schemeClr val="dk1"/>
                </a:solidFill>
                <a:latin typeface="Oswald"/>
                <a:ea typeface="Oswald"/>
                <a:cs typeface="Oswald"/>
                <a:sym typeface="Oswald"/>
              </a:defRPr>
            </a:lvl7pPr>
            <a:lvl8pPr indent="0" lvl="7">
              <a:spcBef>
                <a:spcPts val="0"/>
              </a:spcBef>
              <a:buClr>
                <a:schemeClr val="dk1"/>
              </a:buClr>
              <a:buFont typeface="Oswald"/>
              <a:buNone/>
              <a:defRPr sz="3000">
                <a:solidFill>
                  <a:schemeClr val="dk1"/>
                </a:solidFill>
                <a:latin typeface="Oswald"/>
                <a:ea typeface="Oswald"/>
                <a:cs typeface="Oswald"/>
                <a:sym typeface="Oswald"/>
              </a:defRPr>
            </a:lvl8pPr>
            <a:lvl9pPr indent="0" lvl="8">
              <a:spcBef>
                <a:spcPts val="0"/>
              </a:spcBef>
              <a:buClr>
                <a:schemeClr val="dk1"/>
              </a:buClr>
              <a:buFont typeface="Oswald"/>
              <a:buNone/>
              <a:defRPr sz="3000">
                <a:solidFill>
                  <a:schemeClr val="dk1"/>
                </a:solidFill>
                <a:latin typeface="Oswald"/>
                <a:ea typeface="Oswald"/>
                <a:cs typeface="Oswald"/>
                <a:sym typeface="Oswald"/>
              </a:defRPr>
            </a:lvl9pPr>
          </a:lstStyle>
          <a:p/>
        </p:txBody>
      </p:sp>
      <p:sp>
        <p:nvSpPr>
          <p:cNvPr id="69" name="Shape 69"/>
          <p:cNvSpPr txBox="1"/>
          <p:nvPr>
            <p:ph idx="1" type="body"/>
          </p:nvPr>
        </p:nvSpPr>
        <p:spPr>
          <a:xfrm>
            <a:off x="311700" y="1152475"/>
            <a:ext cx="8520599" cy="34164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accent3"/>
              </a:buClr>
              <a:buFont typeface="Average"/>
              <a:buNone/>
              <a:defRPr b="0" i="0" sz="1800" u="none" cap="none" strike="noStrike">
                <a:solidFill>
                  <a:schemeClr val="accent3"/>
                </a:solidFill>
                <a:latin typeface="Average"/>
                <a:ea typeface="Average"/>
                <a:cs typeface="Average"/>
                <a:sym typeface="Average"/>
              </a:defRPr>
            </a:lvl1pPr>
            <a:lvl2pPr indent="0" lvl="1" marL="4572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2pPr>
            <a:lvl3pPr indent="0" lvl="2" marL="9144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3pPr>
            <a:lvl4pPr indent="0" lvl="3" marL="13716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4pPr>
            <a:lvl5pPr indent="0" lvl="4" marL="18288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5pPr>
            <a:lvl6pPr indent="0" lvl="5" marL="22860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6pPr>
            <a:lvl7pPr indent="0" lvl="6" marL="27432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7pPr>
            <a:lvl8pPr indent="0" lvl="7" marL="32004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8pPr>
            <a:lvl9pPr indent="0" lvl="8" marL="36576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9pPr>
          </a:lstStyle>
          <a:p/>
        </p:txBody>
      </p:sp>
      <p:sp>
        <p:nvSpPr>
          <p:cNvPr id="70" name="Shape 70"/>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71" name="Shape 71"/>
        <p:cNvGrpSpPr/>
        <p:nvPr/>
      </p:nvGrpSpPr>
      <p:grpSpPr>
        <a:xfrm>
          <a:off x="0" y="0"/>
          <a:ext cx="0" cy="0"/>
          <a:chOff x="0" y="0"/>
          <a:chExt cx="0" cy="0"/>
        </a:xfrm>
      </p:grpSpPr>
      <p:sp>
        <p:nvSpPr>
          <p:cNvPr id="72" name="Shape 72"/>
          <p:cNvSpPr txBox="1"/>
          <p:nvPr>
            <p:ph type="title"/>
          </p:nvPr>
        </p:nvSpPr>
        <p:spPr>
          <a:xfrm>
            <a:off x="671250" y="2141250"/>
            <a:ext cx="7852199" cy="861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Oswald"/>
              <a:buNone/>
              <a:defRPr b="0" i="0" sz="3600" u="none" cap="none" strike="noStrike">
                <a:solidFill>
                  <a:schemeClr val="dk1"/>
                </a:solidFill>
                <a:latin typeface="Oswald"/>
                <a:ea typeface="Oswald"/>
                <a:cs typeface="Oswald"/>
                <a:sym typeface="Oswald"/>
              </a:defRPr>
            </a:lvl1pPr>
            <a:lvl2pPr indent="0" lvl="1" algn="ctr">
              <a:spcBef>
                <a:spcPts val="0"/>
              </a:spcBef>
              <a:buClr>
                <a:schemeClr val="dk1"/>
              </a:buClr>
              <a:buFont typeface="Oswald"/>
              <a:buNone/>
              <a:defRPr sz="3600">
                <a:solidFill>
                  <a:schemeClr val="dk1"/>
                </a:solidFill>
                <a:latin typeface="Oswald"/>
                <a:ea typeface="Oswald"/>
                <a:cs typeface="Oswald"/>
                <a:sym typeface="Oswald"/>
              </a:defRPr>
            </a:lvl2pPr>
            <a:lvl3pPr indent="0" lvl="2" algn="ctr">
              <a:spcBef>
                <a:spcPts val="0"/>
              </a:spcBef>
              <a:buClr>
                <a:schemeClr val="dk1"/>
              </a:buClr>
              <a:buFont typeface="Oswald"/>
              <a:buNone/>
              <a:defRPr sz="3600">
                <a:solidFill>
                  <a:schemeClr val="dk1"/>
                </a:solidFill>
                <a:latin typeface="Oswald"/>
                <a:ea typeface="Oswald"/>
                <a:cs typeface="Oswald"/>
                <a:sym typeface="Oswald"/>
              </a:defRPr>
            </a:lvl3pPr>
            <a:lvl4pPr indent="0" lvl="3" algn="ctr">
              <a:spcBef>
                <a:spcPts val="0"/>
              </a:spcBef>
              <a:buClr>
                <a:schemeClr val="dk1"/>
              </a:buClr>
              <a:buFont typeface="Oswald"/>
              <a:buNone/>
              <a:defRPr sz="3600">
                <a:solidFill>
                  <a:schemeClr val="dk1"/>
                </a:solidFill>
                <a:latin typeface="Oswald"/>
                <a:ea typeface="Oswald"/>
                <a:cs typeface="Oswald"/>
                <a:sym typeface="Oswald"/>
              </a:defRPr>
            </a:lvl4pPr>
            <a:lvl5pPr indent="0" lvl="4" algn="ctr">
              <a:spcBef>
                <a:spcPts val="0"/>
              </a:spcBef>
              <a:buClr>
                <a:schemeClr val="dk1"/>
              </a:buClr>
              <a:buFont typeface="Oswald"/>
              <a:buNone/>
              <a:defRPr sz="3600">
                <a:solidFill>
                  <a:schemeClr val="dk1"/>
                </a:solidFill>
                <a:latin typeface="Oswald"/>
                <a:ea typeface="Oswald"/>
                <a:cs typeface="Oswald"/>
                <a:sym typeface="Oswald"/>
              </a:defRPr>
            </a:lvl5pPr>
            <a:lvl6pPr indent="0" lvl="5" algn="ctr">
              <a:spcBef>
                <a:spcPts val="0"/>
              </a:spcBef>
              <a:buClr>
                <a:schemeClr val="dk1"/>
              </a:buClr>
              <a:buFont typeface="Oswald"/>
              <a:buNone/>
              <a:defRPr sz="3600">
                <a:solidFill>
                  <a:schemeClr val="dk1"/>
                </a:solidFill>
                <a:latin typeface="Oswald"/>
                <a:ea typeface="Oswald"/>
                <a:cs typeface="Oswald"/>
                <a:sym typeface="Oswald"/>
              </a:defRPr>
            </a:lvl6pPr>
            <a:lvl7pPr indent="0" lvl="6" algn="ctr">
              <a:spcBef>
                <a:spcPts val="0"/>
              </a:spcBef>
              <a:buClr>
                <a:schemeClr val="dk1"/>
              </a:buClr>
              <a:buFont typeface="Oswald"/>
              <a:buNone/>
              <a:defRPr sz="3600">
                <a:solidFill>
                  <a:schemeClr val="dk1"/>
                </a:solidFill>
                <a:latin typeface="Oswald"/>
                <a:ea typeface="Oswald"/>
                <a:cs typeface="Oswald"/>
                <a:sym typeface="Oswald"/>
              </a:defRPr>
            </a:lvl7pPr>
            <a:lvl8pPr indent="0" lvl="7" algn="ctr">
              <a:spcBef>
                <a:spcPts val="0"/>
              </a:spcBef>
              <a:buClr>
                <a:schemeClr val="dk1"/>
              </a:buClr>
              <a:buFont typeface="Oswald"/>
              <a:buNone/>
              <a:defRPr sz="3600">
                <a:solidFill>
                  <a:schemeClr val="dk1"/>
                </a:solidFill>
                <a:latin typeface="Oswald"/>
                <a:ea typeface="Oswald"/>
                <a:cs typeface="Oswald"/>
                <a:sym typeface="Oswald"/>
              </a:defRPr>
            </a:lvl8pPr>
            <a:lvl9pPr indent="0" lvl="8" algn="ctr">
              <a:spcBef>
                <a:spcPts val="0"/>
              </a:spcBef>
              <a:buClr>
                <a:schemeClr val="dk1"/>
              </a:buClr>
              <a:buFont typeface="Oswald"/>
              <a:buNone/>
              <a:defRPr sz="3600">
                <a:solidFill>
                  <a:schemeClr val="dk1"/>
                </a:solidFill>
                <a:latin typeface="Oswald"/>
                <a:ea typeface="Oswald"/>
                <a:cs typeface="Oswald"/>
                <a:sym typeface="Oswald"/>
              </a:defRPr>
            </a:lvl9pPr>
          </a:lstStyle>
          <a:p/>
        </p:txBody>
      </p:sp>
      <p:sp>
        <p:nvSpPr>
          <p:cNvPr id="73" name="Shape 73"/>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74" name="Shape 74"/>
        <p:cNvGrpSpPr/>
        <p:nvPr/>
      </p:nvGrpSpPr>
      <p:grpSpPr>
        <a:xfrm>
          <a:off x="0" y="0"/>
          <a:ext cx="0" cy="0"/>
          <a:chOff x="0" y="0"/>
          <a:chExt cx="0" cy="0"/>
        </a:xfrm>
      </p:grpSpPr>
      <p:sp>
        <p:nvSpPr>
          <p:cNvPr id="75" name="Shape 75"/>
          <p:cNvSpPr txBox="1"/>
          <p:nvPr>
            <p:ph type="title"/>
          </p:nvPr>
        </p:nvSpPr>
        <p:spPr>
          <a:xfrm>
            <a:off x="311700" y="445025"/>
            <a:ext cx="8520599" cy="5726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Oswald"/>
              <a:buNone/>
              <a:defRPr b="0" i="0" sz="3000" u="none" cap="none" strike="noStrike">
                <a:solidFill>
                  <a:schemeClr val="dk1"/>
                </a:solidFill>
                <a:latin typeface="Oswald"/>
                <a:ea typeface="Oswald"/>
                <a:cs typeface="Oswald"/>
                <a:sym typeface="Oswald"/>
              </a:defRPr>
            </a:lvl1pPr>
            <a:lvl2pPr indent="0" lvl="1">
              <a:spcBef>
                <a:spcPts val="0"/>
              </a:spcBef>
              <a:buClr>
                <a:schemeClr val="dk1"/>
              </a:buClr>
              <a:buFont typeface="Oswald"/>
              <a:buNone/>
              <a:defRPr sz="3000">
                <a:solidFill>
                  <a:schemeClr val="dk1"/>
                </a:solidFill>
                <a:latin typeface="Oswald"/>
                <a:ea typeface="Oswald"/>
                <a:cs typeface="Oswald"/>
                <a:sym typeface="Oswald"/>
              </a:defRPr>
            </a:lvl2pPr>
            <a:lvl3pPr indent="0" lvl="2">
              <a:spcBef>
                <a:spcPts val="0"/>
              </a:spcBef>
              <a:buClr>
                <a:schemeClr val="dk1"/>
              </a:buClr>
              <a:buFont typeface="Oswald"/>
              <a:buNone/>
              <a:defRPr sz="3000">
                <a:solidFill>
                  <a:schemeClr val="dk1"/>
                </a:solidFill>
                <a:latin typeface="Oswald"/>
                <a:ea typeface="Oswald"/>
                <a:cs typeface="Oswald"/>
                <a:sym typeface="Oswald"/>
              </a:defRPr>
            </a:lvl3pPr>
            <a:lvl4pPr indent="0" lvl="3">
              <a:spcBef>
                <a:spcPts val="0"/>
              </a:spcBef>
              <a:buClr>
                <a:schemeClr val="dk1"/>
              </a:buClr>
              <a:buFont typeface="Oswald"/>
              <a:buNone/>
              <a:defRPr sz="3000">
                <a:solidFill>
                  <a:schemeClr val="dk1"/>
                </a:solidFill>
                <a:latin typeface="Oswald"/>
                <a:ea typeface="Oswald"/>
                <a:cs typeface="Oswald"/>
                <a:sym typeface="Oswald"/>
              </a:defRPr>
            </a:lvl4pPr>
            <a:lvl5pPr indent="0" lvl="4">
              <a:spcBef>
                <a:spcPts val="0"/>
              </a:spcBef>
              <a:buClr>
                <a:schemeClr val="dk1"/>
              </a:buClr>
              <a:buFont typeface="Oswald"/>
              <a:buNone/>
              <a:defRPr sz="3000">
                <a:solidFill>
                  <a:schemeClr val="dk1"/>
                </a:solidFill>
                <a:latin typeface="Oswald"/>
                <a:ea typeface="Oswald"/>
                <a:cs typeface="Oswald"/>
                <a:sym typeface="Oswald"/>
              </a:defRPr>
            </a:lvl5pPr>
            <a:lvl6pPr indent="0" lvl="5">
              <a:spcBef>
                <a:spcPts val="0"/>
              </a:spcBef>
              <a:buClr>
                <a:schemeClr val="dk1"/>
              </a:buClr>
              <a:buFont typeface="Oswald"/>
              <a:buNone/>
              <a:defRPr sz="3000">
                <a:solidFill>
                  <a:schemeClr val="dk1"/>
                </a:solidFill>
                <a:latin typeface="Oswald"/>
                <a:ea typeface="Oswald"/>
                <a:cs typeface="Oswald"/>
                <a:sym typeface="Oswald"/>
              </a:defRPr>
            </a:lvl6pPr>
            <a:lvl7pPr indent="0" lvl="6">
              <a:spcBef>
                <a:spcPts val="0"/>
              </a:spcBef>
              <a:buClr>
                <a:schemeClr val="dk1"/>
              </a:buClr>
              <a:buFont typeface="Oswald"/>
              <a:buNone/>
              <a:defRPr sz="3000">
                <a:solidFill>
                  <a:schemeClr val="dk1"/>
                </a:solidFill>
                <a:latin typeface="Oswald"/>
                <a:ea typeface="Oswald"/>
                <a:cs typeface="Oswald"/>
                <a:sym typeface="Oswald"/>
              </a:defRPr>
            </a:lvl7pPr>
            <a:lvl8pPr indent="0" lvl="7">
              <a:spcBef>
                <a:spcPts val="0"/>
              </a:spcBef>
              <a:buClr>
                <a:schemeClr val="dk1"/>
              </a:buClr>
              <a:buFont typeface="Oswald"/>
              <a:buNone/>
              <a:defRPr sz="3000">
                <a:solidFill>
                  <a:schemeClr val="dk1"/>
                </a:solidFill>
                <a:latin typeface="Oswald"/>
                <a:ea typeface="Oswald"/>
                <a:cs typeface="Oswald"/>
                <a:sym typeface="Oswald"/>
              </a:defRPr>
            </a:lvl8pPr>
            <a:lvl9pPr indent="0" lvl="8">
              <a:spcBef>
                <a:spcPts val="0"/>
              </a:spcBef>
              <a:buClr>
                <a:schemeClr val="dk1"/>
              </a:buClr>
              <a:buFont typeface="Oswald"/>
              <a:buNone/>
              <a:defRPr sz="3000">
                <a:solidFill>
                  <a:schemeClr val="dk1"/>
                </a:solidFill>
                <a:latin typeface="Oswald"/>
                <a:ea typeface="Oswald"/>
                <a:cs typeface="Oswald"/>
                <a:sym typeface="Oswald"/>
              </a:defRPr>
            </a:lvl9pPr>
          </a:lstStyle>
          <a:p/>
        </p:txBody>
      </p:sp>
      <p:sp>
        <p:nvSpPr>
          <p:cNvPr id="76" name="Shape 76"/>
          <p:cNvSpPr txBox="1"/>
          <p:nvPr>
            <p:ph idx="1" type="body"/>
          </p:nvPr>
        </p:nvSpPr>
        <p:spPr>
          <a:xfrm>
            <a:off x="311700" y="1152475"/>
            <a:ext cx="3999899" cy="34164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1pPr>
            <a:lvl2pPr indent="0" lvl="1" marL="4572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2pPr>
            <a:lvl3pPr indent="0" lvl="2" marL="9144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3pPr>
            <a:lvl4pPr indent="0" lvl="3" marL="13716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4pPr>
            <a:lvl5pPr indent="0" lvl="4" marL="18288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5pPr>
            <a:lvl6pPr indent="0" lvl="5" marL="22860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6pPr>
            <a:lvl7pPr indent="0" lvl="6" marL="27432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7pPr>
            <a:lvl8pPr indent="0" lvl="7" marL="32004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8pPr>
            <a:lvl9pPr indent="0" lvl="8" marL="36576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9pPr>
          </a:lstStyle>
          <a:p/>
        </p:txBody>
      </p:sp>
      <p:sp>
        <p:nvSpPr>
          <p:cNvPr id="77" name="Shape 77"/>
          <p:cNvSpPr txBox="1"/>
          <p:nvPr>
            <p:ph idx="2" type="body"/>
          </p:nvPr>
        </p:nvSpPr>
        <p:spPr>
          <a:xfrm>
            <a:off x="4832400" y="1152475"/>
            <a:ext cx="3999899" cy="34164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1pPr>
            <a:lvl2pPr indent="0" lvl="1" marL="4572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2pPr>
            <a:lvl3pPr indent="0" lvl="2" marL="9144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3pPr>
            <a:lvl4pPr indent="0" lvl="3" marL="13716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4pPr>
            <a:lvl5pPr indent="0" lvl="4" marL="18288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5pPr>
            <a:lvl6pPr indent="0" lvl="5" marL="22860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6pPr>
            <a:lvl7pPr indent="0" lvl="6" marL="27432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7pPr>
            <a:lvl8pPr indent="0" lvl="7" marL="32004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8pPr>
            <a:lvl9pPr indent="0" lvl="8" marL="36576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9pPr>
          </a:lstStyle>
          <a:p/>
        </p:txBody>
      </p:sp>
      <p:sp>
        <p:nvSpPr>
          <p:cNvPr id="78" name="Shape 78"/>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79" name="Shape 79"/>
        <p:cNvGrpSpPr/>
        <p:nvPr/>
      </p:nvGrpSpPr>
      <p:grpSpPr>
        <a:xfrm>
          <a:off x="0" y="0"/>
          <a:ext cx="0" cy="0"/>
          <a:chOff x="0" y="0"/>
          <a:chExt cx="0" cy="0"/>
        </a:xfrm>
      </p:grpSpPr>
      <p:sp>
        <p:nvSpPr>
          <p:cNvPr id="80" name="Shape 80"/>
          <p:cNvSpPr txBox="1"/>
          <p:nvPr>
            <p:ph type="title"/>
          </p:nvPr>
        </p:nvSpPr>
        <p:spPr>
          <a:xfrm>
            <a:off x="311700" y="445025"/>
            <a:ext cx="8520599" cy="5726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Oswald"/>
              <a:buNone/>
              <a:defRPr b="0" i="0" sz="3000" u="none" cap="none" strike="noStrike">
                <a:solidFill>
                  <a:schemeClr val="dk1"/>
                </a:solidFill>
                <a:latin typeface="Oswald"/>
                <a:ea typeface="Oswald"/>
                <a:cs typeface="Oswald"/>
                <a:sym typeface="Oswald"/>
              </a:defRPr>
            </a:lvl1pPr>
            <a:lvl2pPr indent="0" lvl="1">
              <a:spcBef>
                <a:spcPts val="0"/>
              </a:spcBef>
              <a:buClr>
                <a:schemeClr val="dk1"/>
              </a:buClr>
              <a:buFont typeface="Oswald"/>
              <a:buNone/>
              <a:defRPr sz="3000">
                <a:solidFill>
                  <a:schemeClr val="dk1"/>
                </a:solidFill>
                <a:latin typeface="Oswald"/>
                <a:ea typeface="Oswald"/>
                <a:cs typeface="Oswald"/>
                <a:sym typeface="Oswald"/>
              </a:defRPr>
            </a:lvl2pPr>
            <a:lvl3pPr indent="0" lvl="2">
              <a:spcBef>
                <a:spcPts val="0"/>
              </a:spcBef>
              <a:buClr>
                <a:schemeClr val="dk1"/>
              </a:buClr>
              <a:buFont typeface="Oswald"/>
              <a:buNone/>
              <a:defRPr sz="3000">
                <a:solidFill>
                  <a:schemeClr val="dk1"/>
                </a:solidFill>
                <a:latin typeface="Oswald"/>
                <a:ea typeface="Oswald"/>
                <a:cs typeface="Oswald"/>
                <a:sym typeface="Oswald"/>
              </a:defRPr>
            </a:lvl3pPr>
            <a:lvl4pPr indent="0" lvl="3">
              <a:spcBef>
                <a:spcPts val="0"/>
              </a:spcBef>
              <a:buClr>
                <a:schemeClr val="dk1"/>
              </a:buClr>
              <a:buFont typeface="Oswald"/>
              <a:buNone/>
              <a:defRPr sz="3000">
                <a:solidFill>
                  <a:schemeClr val="dk1"/>
                </a:solidFill>
                <a:latin typeface="Oswald"/>
                <a:ea typeface="Oswald"/>
                <a:cs typeface="Oswald"/>
                <a:sym typeface="Oswald"/>
              </a:defRPr>
            </a:lvl4pPr>
            <a:lvl5pPr indent="0" lvl="4">
              <a:spcBef>
                <a:spcPts val="0"/>
              </a:spcBef>
              <a:buClr>
                <a:schemeClr val="dk1"/>
              </a:buClr>
              <a:buFont typeface="Oswald"/>
              <a:buNone/>
              <a:defRPr sz="3000">
                <a:solidFill>
                  <a:schemeClr val="dk1"/>
                </a:solidFill>
                <a:latin typeface="Oswald"/>
                <a:ea typeface="Oswald"/>
                <a:cs typeface="Oswald"/>
                <a:sym typeface="Oswald"/>
              </a:defRPr>
            </a:lvl5pPr>
            <a:lvl6pPr indent="0" lvl="5">
              <a:spcBef>
                <a:spcPts val="0"/>
              </a:spcBef>
              <a:buClr>
                <a:schemeClr val="dk1"/>
              </a:buClr>
              <a:buFont typeface="Oswald"/>
              <a:buNone/>
              <a:defRPr sz="3000">
                <a:solidFill>
                  <a:schemeClr val="dk1"/>
                </a:solidFill>
                <a:latin typeface="Oswald"/>
                <a:ea typeface="Oswald"/>
                <a:cs typeface="Oswald"/>
                <a:sym typeface="Oswald"/>
              </a:defRPr>
            </a:lvl6pPr>
            <a:lvl7pPr indent="0" lvl="6">
              <a:spcBef>
                <a:spcPts val="0"/>
              </a:spcBef>
              <a:buClr>
                <a:schemeClr val="dk1"/>
              </a:buClr>
              <a:buFont typeface="Oswald"/>
              <a:buNone/>
              <a:defRPr sz="3000">
                <a:solidFill>
                  <a:schemeClr val="dk1"/>
                </a:solidFill>
                <a:latin typeface="Oswald"/>
                <a:ea typeface="Oswald"/>
                <a:cs typeface="Oswald"/>
                <a:sym typeface="Oswald"/>
              </a:defRPr>
            </a:lvl7pPr>
            <a:lvl8pPr indent="0" lvl="7">
              <a:spcBef>
                <a:spcPts val="0"/>
              </a:spcBef>
              <a:buClr>
                <a:schemeClr val="dk1"/>
              </a:buClr>
              <a:buFont typeface="Oswald"/>
              <a:buNone/>
              <a:defRPr sz="3000">
                <a:solidFill>
                  <a:schemeClr val="dk1"/>
                </a:solidFill>
                <a:latin typeface="Oswald"/>
                <a:ea typeface="Oswald"/>
                <a:cs typeface="Oswald"/>
                <a:sym typeface="Oswald"/>
              </a:defRPr>
            </a:lvl8pPr>
            <a:lvl9pPr indent="0" lvl="8">
              <a:spcBef>
                <a:spcPts val="0"/>
              </a:spcBef>
              <a:buClr>
                <a:schemeClr val="dk1"/>
              </a:buClr>
              <a:buFont typeface="Oswald"/>
              <a:buNone/>
              <a:defRPr sz="3000">
                <a:solidFill>
                  <a:schemeClr val="dk1"/>
                </a:solidFill>
                <a:latin typeface="Oswald"/>
                <a:ea typeface="Oswald"/>
                <a:cs typeface="Oswald"/>
                <a:sym typeface="Oswald"/>
              </a:defRPr>
            </a:lvl9pPr>
          </a:lstStyle>
          <a:p/>
        </p:txBody>
      </p:sp>
      <p:sp>
        <p:nvSpPr>
          <p:cNvPr id="81" name="Shape 81"/>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82" name="Shape 82"/>
        <p:cNvGrpSpPr/>
        <p:nvPr/>
      </p:nvGrpSpPr>
      <p:grpSpPr>
        <a:xfrm>
          <a:off x="0" y="0"/>
          <a:ext cx="0" cy="0"/>
          <a:chOff x="0" y="0"/>
          <a:chExt cx="0" cy="0"/>
        </a:xfrm>
      </p:grpSpPr>
      <p:sp>
        <p:nvSpPr>
          <p:cNvPr id="83" name="Shape 83"/>
          <p:cNvSpPr txBox="1"/>
          <p:nvPr>
            <p:ph type="title"/>
          </p:nvPr>
        </p:nvSpPr>
        <p:spPr>
          <a:xfrm>
            <a:off x="311700" y="555600"/>
            <a:ext cx="2807999" cy="7556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1"/>
              </a:buClr>
              <a:buFont typeface="Oswald"/>
              <a:buNone/>
              <a:defRPr b="0" i="0" sz="2400" u="none" cap="none" strike="noStrike">
                <a:solidFill>
                  <a:schemeClr val="dk1"/>
                </a:solidFill>
                <a:latin typeface="Oswald"/>
                <a:ea typeface="Oswald"/>
                <a:cs typeface="Oswald"/>
                <a:sym typeface="Oswald"/>
              </a:defRPr>
            </a:lvl1pPr>
            <a:lvl2pPr indent="0" lvl="1">
              <a:spcBef>
                <a:spcPts val="0"/>
              </a:spcBef>
              <a:buClr>
                <a:schemeClr val="dk1"/>
              </a:buClr>
              <a:buFont typeface="Oswald"/>
              <a:buNone/>
              <a:defRPr sz="2400">
                <a:solidFill>
                  <a:schemeClr val="dk1"/>
                </a:solidFill>
                <a:latin typeface="Oswald"/>
                <a:ea typeface="Oswald"/>
                <a:cs typeface="Oswald"/>
                <a:sym typeface="Oswald"/>
              </a:defRPr>
            </a:lvl2pPr>
            <a:lvl3pPr indent="0" lvl="2">
              <a:spcBef>
                <a:spcPts val="0"/>
              </a:spcBef>
              <a:buClr>
                <a:schemeClr val="dk1"/>
              </a:buClr>
              <a:buFont typeface="Oswald"/>
              <a:buNone/>
              <a:defRPr sz="2400">
                <a:solidFill>
                  <a:schemeClr val="dk1"/>
                </a:solidFill>
                <a:latin typeface="Oswald"/>
                <a:ea typeface="Oswald"/>
                <a:cs typeface="Oswald"/>
                <a:sym typeface="Oswald"/>
              </a:defRPr>
            </a:lvl3pPr>
            <a:lvl4pPr indent="0" lvl="3">
              <a:spcBef>
                <a:spcPts val="0"/>
              </a:spcBef>
              <a:buClr>
                <a:schemeClr val="dk1"/>
              </a:buClr>
              <a:buFont typeface="Oswald"/>
              <a:buNone/>
              <a:defRPr sz="2400">
                <a:solidFill>
                  <a:schemeClr val="dk1"/>
                </a:solidFill>
                <a:latin typeface="Oswald"/>
                <a:ea typeface="Oswald"/>
                <a:cs typeface="Oswald"/>
                <a:sym typeface="Oswald"/>
              </a:defRPr>
            </a:lvl4pPr>
            <a:lvl5pPr indent="0" lvl="4">
              <a:spcBef>
                <a:spcPts val="0"/>
              </a:spcBef>
              <a:buClr>
                <a:schemeClr val="dk1"/>
              </a:buClr>
              <a:buFont typeface="Oswald"/>
              <a:buNone/>
              <a:defRPr sz="2400">
                <a:solidFill>
                  <a:schemeClr val="dk1"/>
                </a:solidFill>
                <a:latin typeface="Oswald"/>
                <a:ea typeface="Oswald"/>
                <a:cs typeface="Oswald"/>
                <a:sym typeface="Oswald"/>
              </a:defRPr>
            </a:lvl5pPr>
            <a:lvl6pPr indent="0" lvl="5">
              <a:spcBef>
                <a:spcPts val="0"/>
              </a:spcBef>
              <a:buClr>
                <a:schemeClr val="dk1"/>
              </a:buClr>
              <a:buFont typeface="Oswald"/>
              <a:buNone/>
              <a:defRPr sz="2400">
                <a:solidFill>
                  <a:schemeClr val="dk1"/>
                </a:solidFill>
                <a:latin typeface="Oswald"/>
                <a:ea typeface="Oswald"/>
                <a:cs typeface="Oswald"/>
                <a:sym typeface="Oswald"/>
              </a:defRPr>
            </a:lvl6pPr>
            <a:lvl7pPr indent="0" lvl="6">
              <a:spcBef>
                <a:spcPts val="0"/>
              </a:spcBef>
              <a:buClr>
                <a:schemeClr val="dk1"/>
              </a:buClr>
              <a:buFont typeface="Oswald"/>
              <a:buNone/>
              <a:defRPr sz="2400">
                <a:solidFill>
                  <a:schemeClr val="dk1"/>
                </a:solidFill>
                <a:latin typeface="Oswald"/>
                <a:ea typeface="Oswald"/>
                <a:cs typeface="Oswald"/>
                <a:sym typeface="Oswald"/>
              </a:defRPr>
            </a:lvl7pPr>
            <a:lvl8pPr indent="0" lvl="7">
              <a:spcBef>
                <a:spcPts val="0"/>
              </a:spcBef>
              <a:buClr>
                <a:schemeClr val="dk1"/>
              </a:buClr>
              <a:buFont typeface="Oswald"/>
              <a:buNone/>
              <a:defRPr sz="2400">
                <a:solidFill>
                  <a:schemeClr val="dk1"/>
                </a:solidFill>
                <a:latin typeface="Oswald"/>
                <a:ea typeface="Oswald"/>
                <a:cs typeface="Oswald"/>
                <a:sym typeface="Oswald"/>
              </a:defRPr>
            </a:lvl8pPr>
            <a:lvl9pPr indent="0" lvl="8">
              <a:spcBef>
                <a:spcPts val="0"/>
              </a:spcBef>
              <a:buClr>
                <a:schemeClr val="dk1"/>
              </a:buClr>
              <a:buFont typeface="Oswald"/>
              <a:buNone/>
              <a:defRPr sz="2400">
                <a:solidFill>
                  <a:schemeClr val="dk1"/>
                </a:solidFill>
                <a:latin typeface="Oswald"/>
                <a:ea typeface="Oswald"/>
                <a:cs typeface="Oswald"/>
                <a:sym typeface="Oswald"/>
              </a:defRPr>
            </a:lvl9pPr>
          </a:lstStyle>
          <a:p/>
        </p:txBody>
      </p:sp>
      <p:sp>
        <p:nvSpPr>
          <p:cNvPr id="84" name="Shape 84"/>
          <p:cNvSpPr txBox="1"/>
          <p:nvPr>
            <p:ph idx="1" type="body"/>
          </p:nvPr>
        </p:nvSpPr>
        <p:spPr>
          <a:xfrm>
            <a:off x="311700" y="1389600"/>
            <a:ext cx="2807999" cy="31794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1pPr>
            <a:lvl2pPr indent="0" lvl="1" marL="4572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2pPr>
            <a:lvl3pPr indent="0" lvl="2" marL="9144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3pPr>
            <a:lvl4pPr indent="0" lvl="3" marL="13716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4pPr>
            <a:lvl5pPr indent="0" lvl="4" marL="18288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5pPr>
            <a:lvl6pPr indent="0" lvl="5" marL="22860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6pPr>
            <a:lvl7pPr indent="0" lvl="6" marL="27432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7pPr>
            <a:lvl8pPr indent="0" lvl="7" marL="32004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8pPr>
            <a:lvl9pPr indent="0" lvl="8" marL="3657600" marR="0" rtl="0" algn="l">
              <a:lnSpc>
                <a:spcPct val="115000"/>
              </a:lnSpc>
              <a:spcBef>
                <a:spcPts val="0"/>
              </a:spcBef>
              <a:spcAft>
                <a:spcPts val="1600"/>
              </a:spcAft>
              <a:buClr>
                <a:schemeClr val="accent3"/>
              </a:buClr>
              <a:buFont typeface="Average"/>
              <a:buNone/>
              <a:defRPr b="0" i="0" sz="1200" u="none" cap="none" strike="noStrike">
                <a:solidFill>
                  <a:schemeClr val="accent3"/>
                </a:solidFill>
                <a:latin typeface="Average"/>
                <a:ea typeface="Average"/>
                <a:cs typeface="Average"/>
                <a:sym typeface="Average"/>
              </a:defRPr>
            </a:lvl9pPr>
          </a:lstStyle>
          <a:p/>
        </p:txBody>
      </p:sp>
      <p:sp>
        <p:nvSpPr>
          <p:cNvPr id="85" name="Shape 85"/>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86" name="Shape 86"/>
        <p:cNvGrpSpPr/>
        <p:nvPr/>
      </p:nvGrpSpPr>
      <p:grpSpPr>
        <a:xfrm>
          <a:off x="0" y="0"/>
          <a:ext cx="0" cy="0"/>
          <a:chOff x="0" y="0"/>
          <a:chExt cx="0" cy="0"/>
        </a:xfrm>
      </p:grpSpPr>
      <p:sp>
        <p:nvSpPr>
          <p:cNvPr id="87" name="Shape 87"/>
          <p:cNvSpPr txBox="1"/>
          <p:nvPr>
            <p:ph type="title"/>
          </p:nvPr>
        </p:nvSpPr>
        <p:spPr>
          <a:xfrm>
            <a:off x="490250" y="526350"/>
            <a:ext cx="6227100" cy="4090800"/>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lt1"/>
              </a:buClr>
              <a:buFont typeface="Oswald"/>
              <a:buNone/>
              <a:defRPr b="0" i="0" sz="4800" u="none" cap="none" strike="noStrike">
                <a:solidFill>
                  <a:schemeClr val="lt1"/>
                </a:solidFill>
                <a:latin typeface="Oswald"/>
                <a:ea typeface="Oswald"/>
                <a:cs typeface="Oswald"/>
                <a:sym typeface="Oswald"/>
              </a:defRPr>
            </a:lvl1pPr>
            <a:lvl2pPr indent="0" lvl="1">
              <a:spcBef>
                <a:spcPts val="0"/>
              </a:spcBef>
              <a:buClr>
                <a:schemeClr val="lt1"/>
              </a:buClr>
              <a:buFont typeface="Oswald"/>
              <a:buNone/>
              <a:defRPr sz="4800">
                <a:solidFill>
                  <a:schemeClr val="lt1"/>
                </a:solidFill>
                <a:latin typeface="Oswald"/>
                <a:ea typeface="Oswald"/>
                <a:cs typeface="Oswald"/>
                <a:sym typeface="Oswald"/>
              </a:defRPr>
            </a:lvl2pPr>
            <a:lvl3pPr indent="0" lvl="2">
              <a:spcBef>
                <a:spcPts val="0"/>
              </a:spcBef>
              <a:buClr>
                <a:schemeClr val="lt1"/>
              </a:buClr>
              <a:buFont typeface="Oswald"/>
              <a:buNone/>
              <a:defRPr sz="4800">
                <a:solidFill>
                  <a:schemeClr val="lt1"/>
                </a:solidFill>
                <a:latin typeface="Oswald"/>
                <a:ea typeface="Oswald"/>
                <a:cs typeface="Oswald"/>
                <a:sym typeface="Oswald"/>
              </a:defRPr>
            </a:lvl3pPr>
            <a:lvl4pPr indent="0" lvl="3">
              <a:spcBef>
                <a:spcPts val="0"/>
              </a:spcBef>
              <a:buClr>
                <a:schemeClr val="lt1"/>
              </a:buClr>
              <a:buFont typeface="Oswald"/>
              <a:buNone/>
              <a:defRPr sz="4800">
                <a:solidFill>
                  <a:schemeClr val="lt1"/>
                </a:solidFill>
                <a:latin typeface="Oswald"/>
                <a:ea typeface="Oswald"/>
                <a:cs typeface="Oswald"/>
                <a:sym typeface="Oswald"/>
              </a:defRPr>
            </a:lvl4pPr>
            <a:lvl5pPr indent="0" lvl="4">
              <a:spcBef>
                <a:spcPts val="0"/>
              </a:spcBef>
              <a:buClr>
                <a:schemeClr val="lt1"/>
              </a:buClr>
              <a:buFont typeface="Oswald"/>
              <a:buNone/>
              <a:defRPr sz="4800">
                <a:solidFill>
                  <a:schemeClr val="lt1"/>
                </a:solidFill>
                <a:latin typeface="Oswald"/>
                <a:ea typeface="Oswald"/>
                <a:cs typeface="Oswald"/>
                <a:sym typeface="Oswald"/>
              </a:defRPr>
            </a:lvl5pPr>
            <a:lvl6pPr indent="0" lvl="5">
              <a:spcBef>
                <a:spcPts val="0"/>
              </a:spcBef>
              <a:buClr>
                <a:schemeClr val="lt1"/>
              </a:buClr>
              <a:buFont typeface="Oswald"/>
              <a:buNone/>
              <a:defRPr sz="4800">
                <a:solidFill>
                  <a:schemeClr val="lt1"/>
                </a:solidFill>
                <a:latin typeface="Oswald"/>
                <a:ea typeface="Oswald"/>
                <a:cs typeface="Oswald"/>
                <a:sym typeface="Oswald"/>
              </a:defRPr>
            </a:lvl6pPr>
            <a:lvl7pPr indent="0" lvl="6">
              <a:spcBef>
                <a:spcPts val="0"/>
              </a:spcBef>
              <a:buClr>
                <a:schemeClr val="lt1"/>
              </a:buClr>
              <a:buFont typeface="Oswald"/>
              <a:buNone/>
              <a:defRPr sz="4800">
                <a:solidFill>
                  <a:schemeClr val="lt1"/>
                </a:solidFill>
                <a:latin typeface="Oswald"/>
                <a:ea typeface="Oswald"/>
                <a:cs typeface="Oswald"/>
                <a:sym typeface="Oswald"/>
              </a:defRPr>
            </a:lvl7pPr>
            <a:lvl8pPr indent="0" lvl="7">
              <a:spcBef>
                <a:spcPts val="0"/>
              </a:spcBef>
              <a:buClr>
                <a:schemeClr val="lt1"/>
              </a:buClr>
              <a:buFont typeface="Oswald"/>
              <a:buNone/>
              <a:defRPr sz="4800">
                <a:solidFill>
                  <a:schemeClr val="lt1"/>
                </a:solidFill>
                <a:latin typeface="Oswald"/>
                <a:ea typeface="Oswald"/>
                <a:cs typeface="Oswald"/>
                <a:sym typeface="Oswald"/>
              </a:defRPr>
            </a:lvl8pPr>
            <a:lvl9pPr indent="0" lvl="8">
              <a:spcBef>
                <a:spcPts val="0"/>
              </a:spcBef>
              <a:buClr>
                <a:schemeClr val="lt1"/>
              </a:buClr>
              <a:buFont typeface="Oswald"/>
              <a:buNone/>
              <a:defRPr sz="4800">
                <a:solidFill>
                  <a:schemeClr val="lt1"/>
                </a:solidFill>
                <a:latin typeface="Oswald"/>
                <a:ea typeface="Oswald"/>
                <a:cs typeface="Oswald"/>
                <a:sym typeface="Oswald"/>
              </a:defRPr>
            </a:lvl9pPr>
          </a:lstStyle>
          <a:p/>
        </p:txBody>
      </p:sp>
      <p:sp>
        <p:nvSpPr>
          <p:cNvPr id="88" name="Shape 88"/>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chemeClr val="lt1"/>
              </a:buClr>
              <a:buSzPct val="25000"/>
              <a:buFont typeface="Arial"/>
              <a:buNone/>
            </a:pPr>
            <a:fld id="{00000000-1234-1234-1234-123412341234}" type="slidenum">
              <a:rPr b="0" i="0" lang="en" sz="1400" u="none" cap="none" strike="noStrike">
                <a:solidFill>
                  <a:schemeClr val="lt1"/>
                </a:solidFill>
                <a:latin typeface="Arial"/>
                <a:ea typeface="Arial"/>
                <a:cs typeface="Arial"/>
                <a:sym typeface="Arial"/>
              </a:rPr>
              <a:t>‹#›</a:t>
            </a:fl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89" name="Shape 89"/>
        <p:cNvGrpSpPr/>
        <p:nvPr/>
      </p:nvGrpSpPr>
      <p:grpSpPr>
        <a:xfrm>
          <a:off x="0" y="0"/>
          <a:ext cx="0" cy="0"/>
          <a:chOff x="0" y="0"/>
          <a:chExt cx="0" cy="0"/>
        </a:xfrm>
      </p:grpSpPr>
      <p:sp>
        <p:nvSpPr>
          <p:cNvPr id="90" name="Shape 90"/>
          <p:cNvSpPr/>
          <p:nvPr/>
        </p:nvSpPr>
        <p:spPr>
          <a:xfrm>
            <a:off x="4572000" y="0"/>
            <a:ext cx="4572000" cy="5143499"/>
          </a:xfrm>
          <a:prstGeom prst="rect">
            <a:avLst/>
          </a:prstGeom>
          <a:solidFill>
            <a:schemeClr val="dk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cxnSp>
        <p:nvCxnSpPr>
          <p:cNvPr id="91" name="Shape 91"/>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92" name="Shape 92"/>
          <p:cNvSpPr txBox="1"/>
          <p:nvPr>
            <p:ph type="title"/>
          </p:nvPr>
        </p:nvSpPr>
        <p:spPr>
          <a:xfrm>
            <a:off x="265500" y="1081400"/>
            <a:ext cx="4045199" cy="1710300"/>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dk1"/>
              </a:buClr>
              <a:buFont typeface="Oswald"/>
              <a:buNone/>
              <a:defRPr b="0" i="0" sz="4200" u="none" cap="none" strike="noStrike">
                <a:solidFill>
                  <a:schemeClr val="dk1"/>
                </a:solidFill>
                <a:latin typeface="Oswald"/>
                <a:ea typeface="Oswald"/>
                <a:cs typeface="Oswald"/>
                <a:sym typeface="Oswald"/>
              </a:defRPr>
            </a:lvl1pPr>
            <a:lvl2pPr indent="0" lvl="1" algn="ctr">
              <a:spcBef>
                <a:spcPts val="0"/>
              </a:spcBef>
              <a:buClr>
                <a:schemeClr val="dk1"/>
              </a:buClr>
              <a:buFont typeface="Oswald"/>
              <a:buNone/>
              <a:defRPr sz="4200">
                <a:solidFill>
                  <a:schemeClr val="dk1"/>
                </a:solidFill>
                <a:latin typeface="Oswald"/>
                <a:ea typeface="Oswald"/>
                <a:cs typeface="Oswald"/>
                <a:sym typeface="Oswald"/>
              </a:defRPr>
            </a:lvl2pPr>
            <a:lvl3pPr indent="0" lvl="2" algn="ctr">
              <a:spcBef>
                <a:spcPts val="0"/>
              </a:spcBef>
              <a:buClr>
                <a:schemeClr val="dk1"/>
              </a:buClr>
              <a:buFont typeface="Oswald"/>
              <a:buNone/>
              <a:defRPr sz="4200">
                <a:solidFill>
                  <a:schemeClr val="dk1"/>
                </a:solidFill>
                <a:latin typeface="Oswald"/>
                <a:ea typeface="Oswald"/>
                <a:cs typeface="Oswald"/>
                <a:sym typeface="Oswald"/>
              </a:defRPr>
            </a:lvl3pPr>
            <a:lvl4pPr indent="0" lvl="3" algn="ctr">
              <a:spcBef>
                <a:spcPts val="0"/>
              </a:spcBef>
              <a:buClr>
                <a:schemeClr val="dk1"/>
              </a:buClr>
              <a:buFont typeface="Oswald"/>
              <a:buNone/>
              <a:defRPr sz="4200">
                <a:solidFill>
                  <a:schemeClr val="dk1"/>
                </a:solidFill>
                <a:latin typeface="Oswald"/>
                <a:ea typeface="Oswald"/>
                <a:cs typeface="Oswald"/>
                <a:sym typeface="Oswald"/>
              </a:defRPr>
            </a:lvl4pPr>
            <a:lvl5pPr indent="0" lvl="4" algn="ctr">
              <a:spcBef>
                <a:spcPts val="0"/>
              </a:spcBef>
              <a:buClr>
                <a:schemeClr val="dk1"/>
              </a:buClr>
              <a:buFont typeface="Oswald"/>
              <a:buNone/>
              <a:defRPr sz="4200">
                <a:solidFill>
                  <a:schemeClr val="dk1"/>
                </a:solidFill>
                <a:latin typeface="Oswald"/>
                <a:ea typeface="Oswald"/>
                <a:cs typeface="Oswald"/>
                <a:sym typeface="Oswald"/>
              </a:defRPr>
            </a:lvl5pPr>
            <a:lvl6pPr indent="0" lvl="5" algn="ctr">
              <a:spcBef>
                <a:spcPts val="0"/>
              </a:spcBef>
              <a:buClr>
                <a:schemeClr val="dk1"/>
              </a:buClr>
              <a:buFont typeface="Oswald"/>
              <a:buNone/>
              <a:defRPr sz="4200">
                <a:solidFill>
                  <a:schemeClr val="dk1"/>
                </a:solidFill>
                <a:latin typeface="Oswald"/>
                <a:ea typeface="Oswald"/>
                <a:cs typeface="Oswald"/>
                <a:sym typeface="Oswald"/>
              </a:defRPr>
            </a:lvl6pPr>
            <a:lvl7pPr indent="0" lvl="6" algn="ctr">
              <a:spcBef>
                <a:spcPts val="0"/>
              </a:spcBef>
              <a:buClr>
                <a:schemeClr val="dk1"/>
              </a:buClr>
              <a:buFont typeface="Oswald"/>
              <a:buNone/>
              <a:defRPr sz="4200">
                <a:solidFill>
                  <a:schemeClr val="dk1"/>
                </a:solidFill>
                <a:latin typeface="Oswald"/>
                <a:ea typeface="Oswald"/>
                <a:cs typeface="Oswald"/>
                <a:sym typeface="Oswald"/>
              </a:defRPr>
            </a:lvl7pPr>
            <a:lvl8pPr indent="0" lvl="7" algn="ctr">
              <a:spcBef>
                <a:spcPts val="0"/>
              </a:spcBef>
              <a:buClr>
                <a:schemeClr val="dk1"/>
              </a:buClr>
              <a:buFont typeface="Oswald"/>
              <a:buNone/>
              <a:defRPr sz="4200">
                <a:solidFill>
                  <a:schemeClr val="dk1"/>
                </a:solidFill>
                <a:latin typeface="Oswald"/>
                <a:ea typeface="Oswald"/>
                <a:cs typeface="Oswald"/>
                <a:sym typeface="Oswald"/>
              </a:defRPr>
            </a:lvl8pPr>
            <a:lvl9pPr indent="0" lvl="8" algn="ctr">
              <a:spcBef>
                <a:spcPts val="0"/>
              </a:spcBef>
              <a:buClr>
                <a:schemeClr val="dk1"/>
              </a:buClr>
              <a:buFont typeface="Oswald"/>
              <a:buNone/>
              <a:defRPr sz="4200">
                <a:solidFill>
                  <a:schemeClr val="dk1"/>
                </a:solidFill>
                <a:latin typeface="Oswald"/>
                <a:ea typeface="Oswald"/>
                <a:cs typeface="Oswald"/>
                <a:sym typeface="Oswald"/>
              </a:defRPr>
            </a:lvl9pPr>
          </a:lstStyle>
          <a:p/>
        </p:txBody>
      </p:sp>
      <p:sp>
        <p:nvSpPr>
          <p:cNvPr id="93" name="Shape 93"/>
          <p:cNvSpPr txBox="1"/>
          <p:nvPr>
            <p:ph idx="1" type="subTitle"/>
          </p:nvPr>
        </p:nvSpPr>
        <p:spPr>
          <a:xfrm>
            <a:off x="265500" y="2845200"/>
            <a:ext cx="4045199" cy="1345500"/>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chemeClr val="dk1"/>
              </a:buClr>
              <a:buFont typeface="Average"/>
              <a:buNone/>
              <a:defRPr b="0" i="0" sz="2100" u="none" cap="none" strike="noStrike">
                <a:solidFill>
                  <a:schemeClr val="dk1"/>
                </a:solidFill>
                <a:latin typeface="Average"/>
                <a:ea typeface="Average"/>
                <a:cs typeface="Average"/>
                <a:sym typeface="Average"/>
              </a:defRPr>
            </a:lvl1pPr>
            <a:lvl2pPr indent="0" lvl="1" marL="457200" marR="0" rtl="0" algn="ctr">
              <a:lnSpc>
                <a:spcPct val="100000"/>
              </a:lnSpc>
              <a:spcBef>
                <a:spcPts val="0"/>
              </a:spcBef>
              <a:spcAft>
                <a:spcPts val="0"/>
              </a:spcAft>
              <a:buClr>
                <a:schemeClr val="dk1"/>
              </a:buClr>
              <a:buFont typeface="Average"/>
              <a:buNone/>
              <a:defRPr b="0" i="0" sz="2100" u="none" cap="none" strike="noStrike">
                <a:solidFill>
                  <a:schemeClr val="dk1"/>
                </a:solidFill>
                <a:latin typeface="Average"/>
                <a:ea typeface="Average"/>
                <a:cs typeface="Average"/>
                <a:sym typeface="Average"/>
              </a:defRPr>
            </a:lvl2pPr>
            <a:lvl3pPr indent="0" lvl="2" marL="914400" marR="0" rtl="0" algn="ctr">
              <a:lnSpc>
                <a:spcPct val="100000"/>
              </a:lnSpc>
              <a:spcBef>
                <a:spcPts val="0"/>
              </a:spcBef>
              <a:spcAft>
                <a:spcPts val="0"/>
              </a:spcAft>
              <a:buClr>
                <a:schemeClr val="dk1"/>
              </a:buClr>
              <a:buFont typeface="Average"/>
              <a:buNone/>
              <a:defRPr b="0" i="0" sz="2100" u="none" cap="none" strike="noStrike">
                <a:solidFill>
                  <a:schemeClr val="dk1"/>
                </a:solidFill>
                <a:latin typeface="Average"/>
                <a:ea typeface="Average"/>
                <a:cs typeface="Average"/>
                <a:sym typeface="Average"/>
              </a:defRPr>
            </a:lvl3pPr>
            <a:lvl4pPr indent="0" lvl="3" marL="1371600" marR="0" rtl="0" algn="ctr">
              <a:lnSpc>
                <a:spcPct val="100000"/>
              </a:lnSpc>
              <a:spcBef>
                <a:spcPts val="0"/>
              </a:spcBef>
              <a:spcAft>
                <a:spcPts val="0"/>
              </a:spcAft>
              <a:buClr>
                <a:schemeClr val="dk1"/>
              </a:buClr>
              <a:buFont typeface="Average"/>
              <a:buNone/>
              <a:defRPr b="0" i="0" sz="2100" u="none" cap="none" strike="noStrike">
                <a:solidFill>
                  <a:schemeClr val="dk1"/>
                </a:solidFill>
                <a:latin typeface="Average"/>
                <a:ea typeface="Average"/>
                <a:cs typeface="Average"/>
                <a:sym typeface="Average"/>
              </a:defRPr>
            </a:lvl4pPr>
            <a:lvl5pPr indent="0" lvl="4" marL="1828800" marR="0" rtl="0" algn="ctr">
              <a:lnSpc>
                <a:spcPct val="100000"/>
              </a:lnSpc>
              <a:spcBef>
                <a:spcPts val="0"/>
              </a:spcBef>
              <a:spcAft>
                <a:spcPts val="0"/>
              </a:spcAft>
              <a:buClr>
                <a:schemeClr val="dk1"/>
              </a:buClr>
              <a:buFont typeface="Average"/>
              <a:buNone/>
              <a:defRPr b="0" i="0" sz="2100" u="none" cap="none" strike="noStrike">
                <a:solidFill>
                  <a:schemeClr val="dk1"/>
                </a:solidFill>
                <a:latin typeface="Average"/>
                <a:ea typeface="Average"/>
                <a:cs typeface="Average"/>
                <a:sym typeface="Average"/>
              </a:defRPr>
            </a:lvl5pPr>
            <a:lvl6pPr indent="0" lvl="5" marL="2286000" marR="0" rtl="0" algn="ctr">
              <a:lnSpc>
                <a:spcPct val="100000"/>
              </a:lnSpc>
              <a:spcBef>
                <a:spcPts val="0"/>
              </a:spcBef>
              <a:spcAft>
                <a:spcPts val="0"/>
              </a:spcAft>
              <a:buClr>
                <a:schemeClr val="dk1"/>
              </a:buClr>
              <a:buFont typeface="Average"/>
              <a:buNone/>
              <a:defRPr b="0" i="0" sz="2100" u="none" cap="none" strike="noStrike">
                <a:solidFill>
                  <a:schemeClr val="dk1"/>
                </a:solidFill>
                <a:latin typeface="Average"/>
                <a:ea typeface="Average"/>
                <a:cs typeface="Average"/>
                <a:sym typeface="Average"/>
              </a:defRPr>
            </a:lvl6pPr>
            <a:lvl7pPr indent="0" lvl="6" marL="2743200" marR="0" rtl="0" algn="ctr">
              <a:lnSpc>
                <a:spcPct val="100000"/>
              </a:lnSpc>
              <a:spcBef>
                <a:spcPts val="0"/>
              </a:spcBef>
              <a:spcAft>
                <a:spcPts val="0"/>
              </a:spcAft>
              <a:buClr>
                <a:schemeClr val="dk1"/>
              </a:buClr>
              <a:buFont typeface="Average"/>
              <a:buNone/>
              <a:defRPr b="0" i="0" sz="2100" u="none" cap="none" strike="noStrike">
                <a:solidFill>
                  <a:schemeClr val="dk1"/>
                </a:solidFill>
                <a:latin typeface="Average"/>
                <a:ea typeface="Average"/>
                <a:cs typeface="Average"/>
                <a:sym typeface="Average"/>
              </a:defRPr>
            </a:lvl7pPr>
            <a:lvl8pPr indent="0" lvl="7" marL="3200400" marR="0" rtl="0" algn="ctr">
              <a:lnSpc>
                <a:spcPct val="100000"/>
              </a:lnSpc>
              <a:spcBef>
                <a:spcPts val="0"/>
              </a:spcBef>
              <a:spcAft>
                <a:spcPts val="0"/>
              </a:spcAft>
              <a:buClr>
                <a:schemeClr val="dk1"/>
              </a:buClr>
              <a:buFont typeface="Average"/>
              <a:buNone/>
              <a:defRPr b="0" i="0" sz="2100" u="none" cap="none" strike="noStrike">
                <a:solidFill>
                  <a:schemeClr val="dk1"/>
                </a:solidFill>
                <a:latin typeface="Average"/>
                <a:ea typeface="Average"/>
                <a:cs typeface="Average"/>
                <a:sym typeface="Average"/>
              </a:defRPr>
            </a:lvl8pPr>
            <a:lvl9pPr indent="0" lvl="8" marL="3657600" marR="0" rtl="0" algn="ctr">
              <a:lnSpc>
                <a:spcPct val="100000"/>
              </a:lnSpc>
              <a:spcBef>
                <a:spcPts val="0"/>
              </a:spcBef>
              <a:spcAft>
                <a:spcPts val="0"/>
              </a:spcAft>
              <a:buClr>
                <a:schemeClr val="dk1"/>
              </a:buClr>
              <a:buFont typeface="Average"/>
              <a:buNone/>
              <a:defRPr b="0" i="0" sz="2100" u="none" cap="none" strike="noStrike">
                <a:solidFill>
                  <a:schemeClr val="dk1"/>
                </a:solidFill>
                <a:latin typeface="Average"/>
                <a:ea typeface="Average"/>
                <a:cs typeface="Average"/>
                <a:sym typeface="Average"/>
              </a:defRPr>
            </a:lvl9pPr>
          </a:lstStyle>
          <a:p/>
        </p:txBody>
      </p:sp>
      <p:sp>
        <p:nvSpPr>
          <p:cNvPr id="94" name="Shape 94"/>
          <p:cNvSpPr txBox="1"/>
          <p:nvPr>
            <p:ph idx="2" type="body"/>
          </p:nvPr>
        </p:nvSpPr>
        <p:spPr>
          <a:xfrm>
            <a:off x="4939500" y="724200"/>
            <a:ext cx="3837000" cy="3695099"/>
          </a:xfrm>
          <a:prstGeom prst="rect">
            <a:avLst/>
          </a:prstGeom>
          <a:noFill/>
          <a:ln>
            <a:noFill/>
          </a:ln>
        </p:spPr>
        <p:txBody>
          <a:bodyPr anchorCtr="0" anchor="ctr" bIns="91425" lIns="91425" rIns="91425" tIns="91425"/>
          <a:lstStyle>
            <a:lvl1pPr indent="0" lvl="0" marL="0" marR="0" rtl="0" algn="l">
              <a:lnSpc>
                <a:spcPct val="115000"/>
              </a:lnSpc>
              <a:spcBef>
                <a:spcPts val="0"/>
              </a:spcBef>
              <a:spcAft>
                <a:spcPts val="1600"/>
              </a:spcAft>
              <a:buClr>
                <a:schemeClr val="lt1"/>
              </a:buClr>
              <a:buFont typeface="Average"/>
              <a:buNone/>
              <a:defRPr b="0" i="0" sz="1800" u="none" cap="none" strike="noStrike">
                <a:solidFill>
                  <a:schemeClr val="lt1"/>
                </a:solidFill>
                <a:latin typeface="Average"/>
                <a:ea typeface="Average"/>
                <a:cs typeface="Average"/>
                <a:sym typeface="Average"/>
              </a:defRPr>
            </a:lvl1pPr>
            <a:lvl2pPr indent="0" lvl="1" marL="457200" marR="0" rtl="0" algn="l">
              <a:lnSpc>
                <a:spcPct val="115000"/>
              </a:lnSpc>
              <a:spcBef>
                <a:spcPts val="0"/>
              </a:spcBef>
              <a:spcAft>
                <a:spcPts val="1600"/>
              </a:spcAft>
              <a:buClr>
                <a:schemeClr val="lt1"/>
              </a:buClr>
              <a:buFont typeface="Average"/>
              <a:buNone/>
              <a:defRPr b="0" i="0" sz="1400" u="none" cap="none" strike="noStrike">
                <a:solidFill>
                  <a:schemeClr val="lt1"/>
                </a:solidFill>
                <a:latin typeface="Average"/>
                <a:ea typeface="Average"/>
                <a:cs typeface="Average"/>
                <a:sym typeface="Average"/>
              </a:defRPr>
            </a:lvl2pPr>
            <a:lvl3pPr indent="0" lvl="2" marL="914400" marR="0" rtl="0" algn="l">
              <a:lnSpc>
                <a:spcPct val="115000"/>
              </a:lnSpc>
              <a:spcBef>
                <a:spcPts val="0"/>
              </a:spcBef>
              <a:spcAft>
                <a:spcPts val="1600"/>
              </a:spcAft>
              <a:buClr>
                <a:schemeClr val="lt1"/>
              </a:buClr>
              <a:buFont typeface="Average"/>
              <a:buNone/>
              <a:defRPr b="0" i="0" sz="1400" u="none" cap="none" strike="noStrike">
                <a:solidFill>
                  <a:schemeClr val="lt1"/>
                </a:solidFill>
                <a:latin typeface="Average"/>
                <a:ea typeface="Average"/>
                <a:cs typeface="Average"/>
                <a:sym typeface="Average"/>
              </a:defRPr>
            </a:lvl3pPr>
            <a:lvl4pPr indent="0" lvl="3" marL="1371600" marR="0" rtl="0" algn="l">
              <a:lnSpc>
                <a:spcPct val="115000"/>
              </a:lnSpc>
              <a:spcBef>
                <a:spcPts val="0"/>
              </a:spcBef>
              <a:spcAft>
                <a:spcPts val="1600"/>
              </a:spcAft>
              <a:buClr>
                <a:schemeClr val="lt1"/>
              </a:buClr>
              <a:buFont typeface="Average"/>
              <a:buNone/>
              <a:defRPr b="0" i="0" sz="1400" u="none" cap="none" strike="noStrike">
                <a:solidFill>
                  <a:schemeClr val="lt1"/>
                </a:solidFill>
                <a:latin typeface="Average"/>
                <a:ea typeface="Average"/>
                <a:cs typeface="Average"/>
                <a:sym typeface="Average"/>
              </a:defRPr>
            </a:lvl4pPr>
            <a:lvl5pPr indent="0" lvl="4" marL="1828800" marR="0" rtl="0" algn="l">
              <a:lnSpc>
                <a:spcPct val="115000"/>
              </a:lnSpc>
              <a:spcBef>
                <a:spcPts val="0"/>
              </a:spcBef>
              <a:spcAft>
                <a:spcPts val="1600"/>
              </a:spcAft>
              <a:buClr>
                <a:schemeClr val="lt1"/>
              </a:buClr>
              <a:buFont typeface="Average"/>
              <a:buNone/>
              <a:defRPr b="0" i="0" sz="1400" u="none" cap="none" strike="noStrike">
                <a:solidFill>
                  <a:schemeClr val="lt1"/>
                </a:solidFill>
                <a:latin typeface="Average"/>
                <a:ea typeface="Average"/>
                <a:cs typeface="Average"/>
                <a:sym typeface="Average"/>
              </a:defRPr>
            </a:lvl5pPr>
            <a:lvl6pPr indent="0" lvl="5" marL="2286000" marR="0" rtl="0" algn="l">
              <a:lnSpc>
                <a:spcPct val="115000"/>
              </a:lnSpc>
              <a:spcBef>
                <a:spcPts val="0"/>
              </a:spcBef>
              <a:spcAft>
                <a:spcPts val="1600"/>
              </a:spcAft>
              <a:buClr>
                <a:schemeClr val="lt1"/>
              </a:buClr>
              <a:buFont typeface="Average"/>
              <a:buNone/>
              <a:defRPr b="0" i="0" sz="1400" u="none" cap="none" strike="noStrike">
                <a:solidFill>
                  <a:schemeClr val="lt1"/>
                </a:solidFill>
                <a:latin typeface="Average"/>
                <a:ea typeface="Average"/>
                <a:cs typeface="Average"/>
                <a:sym typeface="Average"/>
              </a:defRPr>
            </a:lvl6pPr>
            <a:lvl7pPr indent="0" lvl="6" marL="2743200" marR="0" rtl="0" algn="l">
              <a:lnSpc>
                <a:spcPct val="115000"/>
              </a:lnSpc>
              <a:spcBef>
                <a:spcPts val="0"/>
              </a:spcBef>
              <a:spcAft>
                <a:spcPts val="1600"/>
              </a:spcAft>
              <a:buClr>
                <a:schemeClr val="lt1"/>
              </a:buClr>
              <a:buFont typeface="Average"/>
              <a:buNone/>
              <a:defRPr b="0" i="0" sz="1400" u="none" cap="none" strike="noStrike">
                <a:solidFill>
                  <a:schemeClr val="lt1"/>
                </a:solidFill>
                <a:latin typeface="Average"/>
                <a:ea typeface="Average"/>
                <a:cs typeface="Average"/>
                <a:sym typeface="Average"/>
              </a:defRPr>
            </a:lvl7pPr>
            <a:lvl8pPr indent="0" lvl="7" marL="3200400" marR="0" rtl="0" algn="l">
              <a:lnSpc>
                <a:spcPct val="115000"/>
              </a:lnSpc>
              <a:spcBef>
                <a:spcPts val="0"/>
              </a:spcBef>
              <a:spcAft>
                <a:spcPts val="1600"/>
              </a:spcAft>
              <a:buClr>
                <a:schemeClr val="lt1"/>
              </a:buClr>
              <a:buFont typeface="Average"/>
              <a:buNone/>
              <a:defRPr b="0" i="0" sz="1400" u="none" cap="none" strike="noStrike">
                <a:solidFill>
                  <a:schemeClr val="lt1"/>
                </a:solidFill>
                <a:latin typeface="Average"/>
                <a:ea typeface="Average"/>
                <a:cs typeface="Average"/>
                <a:sym typeface="Average"/>
              </a:defRPr>
            </a:lvl8pPr>
            <a:lvl9pPr indent="0" lvl="8" marL="3657600" marR="0" rtl="0" algn="l">
              <a:lnSpc>
                <a:spcPct val="115000"/>
              </a:lnSpc>
              <a:spcBef>
                <a:spcPts val="0"/>
              </a:spcBef>
              <a:spcAft>
                <a:spcPts val="1600"/>
              </a:spcAft>
              <a:buClr>
                <a:schemeClr val="lt1"/>
              </a:buClr>
              <a:buFont typeface="Average"/>
              <a:buNone/>
              <a:defRPr b="0" i="0" sz="1400" u="none" cap="none" strike="noStrike">
                <a:solidFill>
                  <a:schemeClr val="lt1"/>
                </a:solidFill>
                <a:latin typeface="Average"/>
                <a:ea typeface="Average"/>
                <a:cs typeface="Average"/>
                <a:sym typeface="Average"/>
              </a:defRPr>
            </a:lvl9pPr>
          </a:lstStyle>
          <a:p/>
        </p:txBody>
      </p:sp>
      <p:sp>
        <p:nvSpPr>
          <p:cNvPr id="95" name="Shape 95"/>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chemeClr val="lt1"/>
              </a:buClr>
              <a:buSzPct val="25000"/>
              <a:buFont typeface="Arial"/>
              <a:buNone/>
            </a:pPr>
            <a:fld id="{00000000-1234-1234-1234-123412341234}" type="slidenum">
              <a:rPr b="0" i="0" lang="en" sz="1400" u="none" cap="none" strike="noStrike">
                <a:solidFill>
                  <a:schemeClr val="lt1"/>
                </a:solidFill>
                <a:latin typeface="Arial"/>
                <a:ea typeface="Arial"/>
                <a:cs typeface="Arial"/>
                <a:sym typeface="Aria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7" name="Shape 17"/>
        <p:cNvGrpSpPr/>
        <p:nvPr/>
      </p:nvGrpSpPr>
      <p:grpSpPr>
        <a:xfrm>
          <a:off x="0" y="0"/>
          <a:ext cx="0" cy="0"/>
          <a:chOff x="0" y="0"/>
          <a:chExt cx="0" cy="0"/>
        </a:xfrm>
      </p:grpSpPr>
      <p:sp>
        <p:nvSpPr>
          <p:cNvPr id="18" name="Shape 18"/>
          <p:cNvSpPr txBox="1"/>
          <p:nvPr>
            <p:ph type="title"/>
          </p:nvPr>
        </p:nvSpPr>
        <p:spPr>
          <a:xfrm>
            <a:off x="671250" y="2141250"/>
            <a:ext cx="7852200" cy="8610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9" name="Shape 19"/>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96" name="Shape 96"/>
        <p:cNvGrpSpPr/>
        <p:nvPr/>
      </p:nvGrpSpPr>
      <p:grpSpPr>
        <a:xfrm>
          <a:off x="0" y="0"/>
          <a:ext cx="0" cy="0"/>
          <a:chOff x="0" y="0"/>
          <a:chExt cx="0" cy="0"/>
        </a:xfrm>
      </p:grpSpPr>
      <p:sp>
        <p:nvSpPr>
          <p:cNvPr id="97" name="Shape 97"/>
          <p:cNvSpPr txBox="1"/>
          <p:nvPr>
            <p:ph idx="1" type="body"/>
          </p:nvPr>
        </p:nvSpPr>
        <p:spPr>
          <a:xfrm>
            <a:off x="311700" y="4230575"/>
            <a:ext cx="5998800" cy="605100"/>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Oswald"/>
              <a:buNone/>
              <a:defRPr b="0" i="0" sz="2100" u="none" cap="none" strike="noStrike">
                <a:solidFill>
                  <a:schemeClr val="dk1"/>
                </a:solidFill>
                <a:latin typeface="Oswald"/>
                <a:ea typeface="Oswald"/>
                <a:cs typeface="Oswald"/>
                <a:sym typeface="Oswald"/>
              </a:defRPr>
            </a:lvl1pPr>
            <a:lvl2pPr indent="0" lvl="1" marL="4572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2pPr>
            <a:lvl3pPr indent="0" lvl="2" marL="9144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3pPr>
            <a:lvl4pPr indent="0" lvl="3" marL="13716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4pPr>
            <a:lvl5pPr indent="0" lvl="4" marL="18288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5pPr>
            <a:lvl6pPr indent="0" lvl="5" marL="22860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6pPr>
            <a:lvl7pPr indent="0" lvl="6" marL="27432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7pPr>
            <a:lvl8pPr indent="0" lvl="7" marL="32004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8pPr>
            <a:lvl9pPr indent="0" lvl="8" marL="36576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9pPr>
          </a:lstStyle>
          <a:p/>
        </p:txBody>
      </p:sp>
      <p:sp>
        <p:nvSpPr>
          <p:cNvPr id="98" name="Shape 98"/>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99" name="Shape 99"/>
        <p:cNvGrpSpPr/>
        <p:nvPr/>
      </p:nvGrpSpPr>
      <p:grpSpPr>
        <a:xfrm>
          <a:off x="0" y="0"/>
          <a:ext cx="0" cy="0"/>
          <a:chOff x="0" y="0"/>
          <a:chExt cx="0" cy="0"/>
        </a:xfrm>
      </p:grpSpPr>
      <p:sp>
        <p:nvSpPr>
          <p:cNvPr id="100" name="Shape 100"/>
          <p:cNvSpPr txBox="1"/>
          <p:nvPr>
            <p:ph type="title"/>
          </p:nvPr>
        </p:nvSpPr>
        <p:spPr>
          <a:xfrm>
            <a:off x="311700" y="1255275"/>
            <a:ext cx="8520599" cy="1890600"/>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dk1"/>
              </a:buClr>
              <a:buFont typeface="Oswald"/>
              <a:buNone/>
              <a:defRPr b="0" i="0" sz="12000" u="none" cap="none" strike="noStrike">
                <a:solidFill>
                  <a:schemeClr val="dk1"/>
                </a:solidFill>
                <a:latin typeface="Oswald"/>
                <a:ea typeface="Oswald"/>
                <a:cs typeface="Oswald"/>
                <a:sym typeface="Oswald"/>
              </a:defRPr>
            </a:lvl1pPr>
            <a:lvl2pPr indent="0" lvl="1" algn="ctr">
              <a:spcBef>
                <a:spcPts val="0"/>
              </a:spcBef>
              <a:buClr>
                <a:schemeClr val="dk1"/>
              </a:buClr>
              <a:buFont typeface="Oswald"/>
              <a:buNone/>
              <a:defRPr sz="12000">
                <a:solidFill>
                  <a:schemeClr val="dk1"/>
                </a:solidFill>
                <a:latin typeface="Oswald"/>
                <a:ea typeface="Oswald"/>
                <a:cs typeface="Oswald"/>
                <a:sym typeface="Oswald"/>
              </a:defRPr>
            </a:lvl2pPr>
            <a:lvl3pPr indent="0" lvl="2" algn="ctr">
              <a:spcBef>
                <a:spcPts val="0"/>
              </a:spcBef>
              <a:buClr>
                <a:schemeClr val="dk1"/>
              </a:buClr>
              <a:buFont typeface="Oswald"/>
              <a:buNone/>
              <a:defRPr sz="12000">
                <a:solidFill>
                  <a:schemeClr val="dk1"/>
                </a:solidFill>
                <a:latin typeface="Oswald"/>
                <a:ea typeface="Oswald"/>
                <a:cs typeface="Oswald"/>
                <a:sym typeface="Oswald"/>
              </a:defRPr>
            </a:lvl3pPr>
            <a:lvl4pPr indent="0" lvl="3" algn="ctr">
              <a:spcBef>
                <a:spcPts val="0"/>
              </a:spcBef>
              <a:buClr>
                <a:schemeClr val="dk1"/>
              </a:buClr>
              <a:buFont typeface="Oswald"/>
              <a:buNone/>
              <a:defRPr sz="12000">
                <a:solidFill>
                  <a:schemeClr val="dk1"/>
                </a:solidFill>
                <a:latin typeface="Oswald"/>
                <a:ea typeface="Oswald"/>
                <a:cs typeface="Oswald"/>
                <a:sym typeface="Oswald"/>
              </a:defRPr>
            </a:lvl4pPr>
            <a:lvl5pPr indent="0" lvl="4" algn="ctr">
              <a:spcBef>
                <a:spcPts val="0"/>
              </a:spcBef>
              <a:buClr>
                <a:schemeClr val="dk1"/>
              </a:buClr>
              <a:buFont typeface="Oswald"/>
              <a:buNone/>
              <a:defRPr sz="12000">
                <a:solidFill>
                  <a:schemeClr val="dk1"/>
                </a:solidFill>
                <a:latin typeface="Oswald"/>
                <a:ea typeface="Oswald"/>
                <a:cs typeface="Oswald"/>
                <a:sym typeface="Oswald"/>
              </a:defRPr>
            </a:lvl5pPr>
            <a:lvl6pPr indent="0" lvl="5" algn="ctr">
              <a:spcBef>
                <a:spcPts val="0"/>
              </a:spcBef>
              <a:buClr>
                <a:schemeClr val="dk1"/>
              </a:buClr>
              <a:buFont typeface="Oswald"/>
              <a:buNone/>
              <a:defRPr sz="12000">
                <a:solidFill>
                  <a:schemeClr val="dk1"/>
                </a:solidFill>
                <a:latin typeface="Oswald"/>
                <a:ea typeface="Oswald"/>
                <a:cs typeface="Oswald"/>
                <a:sym typeface="Oswald"/>
              </a:defRPr>
            </a:lvl6pPr>
            <a:lvl7pPr indent="0" lvl="6" algn="ctr">
              <a:spcBef>
                <a:spcPts val="0"/>
              </a:spcBef>
              <a:buClr>
                <a:schemeClr val="dk1"/>
              </a:buClr>
              <a:buFont typeface="Oswald"/>
              <a:buNone/>
              <a:defRPr sz="12000">
                <a:solidFill>
                  <a:schemeClr val="dk1"/>
                </a:solidFill>
                <a:latin typeface="Oswald"/>
                <a:ea typeface="Oswald"/>
                <a:cs typeface="Oswald"/>
                <a:sym typeface="Oswald"/>
              </a:defRPr>
            </a:lvl7pPr>
            <a:lvl8pPr indent="0" lvl="7" algn="ctr">
              <a:spcBef>
                <a:spcPts val="0"/>
              </a:spcBef>
              <a:buClr>
                <a:schemeClr val="dk1"/>
              </a:buClr>
              <a:buFont typeface="Oswald"/>
              <a:buNone/>
              <a:defRPr sz="12000">
                <a:solidFill>
                  <a:schemeClr val="dk1"/>
                </a:solidFill>
                <a:latin typeface="Oswald"/>
                <a:ea typeface="Oswald"/>
                <a:cs typeface="Oswald"/>
                <a:sym typeface="Oswald"/>
              </a:defRPr>
            </a:lvl8pPr>
            <a:lvl9pPr indent="0" lvl="8" algn="ctr">
              <a:spcBef>
                <a:spcPts val="0"/>
              </a:spcBef>
              <a:buClr>
                <a:schemeClr val="dk1"/>
              </a:buClr>
              <a:buFont typeface="Oswald"/>
              <a:buNone/>
              <a:defRPr sz="12000">
                <a:solidFill>
                  <a:schemeClr val="dk1"/>
                </a:solidFill>
                <a:latin typeface="Oswald"/>
                <a:ea typeface="Oswald"/>
                <a:cs typeface="Oswald"/>
                <a:sym typeface="Oswald"/>
              </a:defRPr>
            </a:lvl9pPr>
          </a:lstStyle>
          <a:p/>
        </p:txBody>
      </p:sp>
      <p:sp>
        <p:nvSpPr>
          <p:cNvPr id="101" name="Shape 101"/>
          <p:cNvSpPr txBox="1"/>
          <p:nvPr>
            <p:ph idx="1" type="body"/>
          </p:nvPr>
        </p:nvSpPr>
        <p:spPr>
          <a:xfrm>
            <a:off x="311700" y="3228425"/>
            <a:ext cx="8520599" cy="1300800"/>
          </a:xfrm>
          <a:prstGeom prst="rect">
            <a:avLst/>
          </a:prstGeom>
          <a:noFill/>
          <a:ln>
            <a:noFill/>
          </a:ln>
        </p:spPr>
        <p:txBody>
          <a:bodyPr anchorCtr="0" anchor="t" bIns="91425" lIns="91425" rIns="91425" tIns="91425"/>
          <a:lstStyle>
            <a:lvl1pPr indent="0" lvl="0" marL="0" marR="0" rtl="0" algn="ctr">
              <a:lnSpc>
                <a:spcPct val="115000"/>
              </a:lnSpc>
              <a:spcBef>
                <a:spcPts val="0"/>
              </a:spcBef>
              <a:spcAft>
                <a:spcPts val="1600"/>
              </a:spcAft>
              <a:buClr>
                <a:schemeClr val="accent3"/>
              </a:buClr>
              <a:buFont typeface="Average"/>
              <a:buNone/>
              <a:defRPr b="0" i="0" sz="1800" u="none" cap="none" strike="noStrike">
                <a:solidFill>
                  <a:schemeClr val="accent3"/>
                </a:solidFill>
                <a:latin typeface="Average"/>
                <a:ea typeface="Average"/>
                <a:cs typeface="Average"/>
                <a:sym typeface="Average"/>
              </a:defRPr>
            </a:lvl1pPr>
            <a:lvl2pPr indent="0" lvl="1" marL="457200" marR="0" rtl="0" algn="ctr">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2pPr>
            <a:lvl3pPr indent="0" lvl="2" marL="914400" marR="0" rtl="0" algn="ctr">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3pPr>
            <a:lvl4pPr indent="0" lvl="3" marL="1371600" marR="0" rtl="0" algn="ctr">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4pPr>
            <a:lvl5pPr indent="0" lvl="4" marL="1828800" marR="0" rtl="0" algn="ctr">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5pPr>
            <a:lvl6pPr indent="0" lvl="5" marL="2286000" marR="0" rtl="0" algn="ctr">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6pPr>
            <a:lvl7pPr indent="0" lvl="6" marL="2743200" marR="0" rtl="0" algn="ctr">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7pPr>
            <a:lvl8pPr indent="0" lvl="7" marL="3200400" marR="0" rtl="0" algn="ctr">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8pPr>
            <a:lvl9pPr indent="0" lvl="8" marL="3657600" marR="0" rtl="0" algn="ctr">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9pPr>
          </a:lstStyle>
          <a:p/>
        </p:txBody>
      </p:sp>
      <p:sp>
        <p:nvSpPr>
          <p:cNvPr id="102" name="Shape 102"/>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3" name="Shape 103"/>
        <p:cNvGrpSpPr/>
        <p:nvPr/>
      </p:nvGrpSpPr>
      <p:grpSpPr>
        <a:xfrm>
          <a:off x="0" y="0"/>
          <a:ext cx="0" cy="0"/>
          <a:chOff x="0" y="0"/>
          <a:chExt cx="0" cy="0"/>
        </a:xfrm>
      </p:grpSpPr>
      <p:sp>
        <p:nvSpPr>
          <p:cNvPr id="104" name="Shape 104"/>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4" name="Shape 24"/>
        <p:cNvGrpSpPr/>
        <p:nvPr/>
      </p:nvGrpSpPr>
      <p:grpSpPr>
        <a:xfrm>
          <a:off x="0" y="0"/>
          <a:ext cx="0" cy="0"/>
          <a:chOff x="0" y="0"/>
          <a:chExt cx="0" cy="0"/>
        </a:xfrm>
      </p:grpSpPr>
      <p:sp>
        <p:nvSpPr>
          <p:cNvPr id="25" name="Shape 25"/>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6" name="Shape 26"/>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7" name="Shape 27"/>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9" name="Shape 29"/>
        <p:cNvGrpSpPr/>
        <p:nvPr/>
      </p:nvGrpSpPr>
      <p:grpSpPr>
        <a:xfrm>
          <a:off x="0" y="0"/>
          <a:ext cx="0" cy="0"/>
          <a:chOff x="0" y="0"/>
          <a:chExt cx="0" cy="0"/>
        </a:xfrm>
      </p:grpSpPr>
      <p:sp>
        <p:nvSpPr>
          <p:cNvPr id="30" name="Shape 30"/>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1" name="Shape 31"/>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2" name="Shape 32"/>
        <p:cNvGrpSpPr/>
        <p:nvPr/>
      </p:nvGrpSpPr>
      <p:grpSpPr>
        <a:xfrm>
          <a:off x="0" y="0"/>
          <a:ext cx="0" cy="0"/>
          <a:chOff x="0" y="0"/>
          <a:chExt cx="0" cy="0"/>
        </a:xfrm>
      </p:grpSpPr>
      <p:sp>
        <p:nvSpPr>
          <p:cNvPr id="33" name="Shape 33"/>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4" name="Shape 34"/>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5" name="Shape 35"/>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6" name="Shape 36"/>
        <p:cNvGrpSpPr/>
        <p:nvPr/>
      </p:nvGrpSpPr>
      <p:grpSpPr>
        <a:xfrm>
          <a:off x="0" y="0"/>
          <a:ext cx="0" cy="0"/>
          <a:chOff x="0" y="0"/>
          <a:chExt cx="0" cy="0"/>
        </a:xfrm>
      </p:grpSpPr>
      <p:sp>
        <p:nvSpPr>
          <p:cNvPr id="37" name="Shape 37"/>
          <p:cNvSpPr txBox="1"/>
          <p:nvPr>
            <p:ph type="title"/>
          </p:nvPr>
        </p:nvSpPr>
        <p:spPr>
          <a:xfrm>
            <a:off x="490250" y="526350"/>
            <a:ext cx="6227100" cy="4090800"/>
          </a:xfrm>
          <a:prstGeom prst="rect">
            <a:avLst/>
          </a:prstGeom>
        </p:spPr>
        <p:txBody>
          <a:bodyPr anchorCtr="0" anchor="ctr" bIns="91425" lIns="91425" rIns="91425"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38" name="Shape 38"/>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9" name="Shape 39"/>
        <p:cNvGrpSpPr/>
        <p:nvPr/>
      </p:nvGrpSpPr>
      <p:grpSpPr>
        <a:xfrm>
          <a:off x="0" y="0"/>
          <a:ext cx="0" cy="0"/>
          <a:chOff x="0" y="0"/>
          <a:chExt cx="0" cy="0"/>
        </a:xfrm>
      </p:grpSpPr>
      <p:sp>
        <p:nvSpPr>
          <p:cNvPr id="40" name="Shape 40"/>
          <p:cNvSpPr/>
          <p:nvPr/>
        </p:nvSpPr>
        <p:spPr>
          <a:xfrm>
            <a:off x="4572000" y="0"/>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1" name="Shape 41"/>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42" name="Shape 42"/>
          <p:cNvSpPr txBox="1"/>
          <p:nvPr>
            <p:ph type="title"/>
          </p:nvPr>
        </p:nvSpPr>
        <p:spPr>
          <a:xfrm>
            <a:off x="265500" y="1081400"/>
            <a:ext cx="4045200" cy="1710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43" name="Shape 43"/>
          <p:cNvSpPr txBox="1"/>
          <p:nvPr>
            <p:ph idx="1" type="subTitle"/>
          </p:nvPr>
        </p:nvSpPr>
        <p:spPr>
          <a:xfrm>
            <a:off x="265500" y="2845200"/>
            <a:ext cx="4045200" cy="1345500"/>
          </a:xfrm>
          <a:prstGeom prst="rect">
            <a:avLst/>
          </a:prstGeom>
        </p:spPr>
        <p:txBody>
          <a:bodyPr anchorCtr="0" anchor="t" bIns="91425" lIns="91425" rIns="91425" tIns="91425"/>
          <a:lstStyle>
            <a:lvl1pPr lvl="0" algn="ctr">
              <a:lnSpc>
                <a:spcPct val="100000"/>
              </a:lnSpc>
              <a:spcBef>
                <a:spcPts val="0"/>
              </a:spcBef>
              <a:spcAft>
                <a:spcPts val="0"/>
              </a:spcAft>
              <a:buClr>
                <a:schemeClr val="dk1"/>
              </a:buClr>
              <a:buSzPct val="100000"/>
              <a:buNone/>
              <a:defRPr sz="2100">
                <a:solidFill>
                  <a:schemeClr val="dk1"/>
                </a:solidFill>
              </a:defRPr>
            </a:lvl1pPr>
            <a:lvl2pPr lvl="1" algn="ctr">
              <a:lnSpc>
                <a:spcPct val="100000"/>
              </a:lnSpc>
              <a:spcBef>
                <a:spcPts val="0"/>
              </a:spcBef>
              <a:spcAft>
                <a:spcPts val="0"/>
              </a:spcAft>
              <a:buClr>
                <a:schemeClr val="dk1"/>
              </a:buClr>
              <a:buSzPct val="100000"/>
              <a:buNone/>
              <a:defRPr sz="2100">
                <a:solidFill>
                  <a:schemeClr val="dk1"/>
                </a:solidFill>
              </a:defRPr>
            </a:lvl2pPr>
            <a:lvl3pPr lvl="2" algn="ctr">
              <a:lnSpc>
                <a:spcPct val="100000"/>
              </a:lnSpc>
              <a:spcBef>
                <a:spcPts val="0"/>
              </a:spcBef>
              <a:spcAft>
                <a:spcPts val="0"/>
              </a:spcAft>
              <a:buClr>
                <a:schemeClr val="dk1"/>
              </a:buClr>
              <a:buSzPct val="100000"/>
              <a:buNone/>
              <a:defRPr sz="2100">
                <a:solidFill>
                  <a:schemeClr val="dk1"/>
                </a:solidFill>
              </a:defRPr>
            </a:lvl3pPr>
            <a:lvl4pPr lvl="3" algn="ctr">
              <a:lnSpc>
                <a:spcPct val="100000"/>
              </a:lnSpc>
              <a:spcBef>
                <a:spcPts val="0"/>
              </a:spcBef>
              <a:spcAft>
                <a:spcPts val="0"/>
              </a:spcAft>
              <a:buClr>
                <a:schemeClr val="dk1"/>
              </a:buClr>
              <a:buSzPct val="100000"/>
              <a:buNone/>
              <a:defRPr sz="2100">
                <a:solidFill>
                  <a:schemeClr val="dk1"/>
                </a:solidFill>
              </a:defRPr>
            </a:lvl4pPr>
            <a:lvl5pPr lvl="4" algn="ctr">
              <a:lnSpc>
                <a:spcPct val="100000"/>
              </a:lnSpc>
              <a:spcBef>
                <a:spcPts val="0"/>
              </a:spcBef>
              <a:spcAft>
                <a:spcPts val="0"/>
              </a:spcAft>
              <a:buClr>
                <a:schemeClr val="dk1"/>
              </a:buClr>
              <a:buSzPct val="100000"/>
              <a:buNone/>
              <a:defRPr sz="2100">
                <a:solidFill>
                  <a:schemeClr val="dk1"/>
                </a:solidFill>
              </a:defRPr>
            </a:lvl5pPr>
            <a:lvl6pPr lvl="5" algn="ctr">
              <a:lnSpc>
                <a:spcPct val="100000"/>
              </a:lnSpc>
              <a:spcBef>
                <a:spcPts val="0"/>
              </a:spcBef>
              <a:spcAft>
                <a:spcPts val="0"/>
              </a:spcAft>
              <a:buClr>
                <a:schemeClr val="dk1"/>
              </a:buClr>
              <a:buSzPct val="100000"/>
              <a:buNone/>
              <a:defRPr sz="2100">
                <a:solidFill>
                  <a:schemeClr val="dk1"/>
                </a:solidFill>
              </a:defRPr>
            </a:lvl6pPr>
            <a:lvl7pPr lvl="6" algn="ctr">
              <a:lnSpc>
                <a:spcPct val="100000"/>
              </a:lnSpc>
              <a:spcBef>
                <a:spcPts val="0"/>
              </a:spcBef>
              <a:spcAft>
                <a:spcPts val="0"/>
              </a:spcAft>
              <a:buClr>
                <a:schemeClr val="dk1"/>
              </a:buClr>
              <a:buSzPct val="100000"/>
              <a:buNone/>
              <a:defRPr sz="2100">
                <a:solidFill>
                  <a:schemeClr val="dk1"/>
                </a:solidFill>
              </a:defRPr>
            </a:lvl7pPr>
            <a:lvl8pPr lvl="7" algn="ctr">
              <a:lnSpc>
                <a:spcPct val="100000"/>
              </a:lnSpc>
              <a:spcBef>
                <a:spcPts val="0"/>
              </a:spcBef>
              <a:spcAft>
                <a:spcPts val="0"/>
              </a:spcAft>
              <a:buClr>
                <a:schemeClr val="dk1"/>
              </a:buClr>
              <a:buSzPct val="100000"/>
              <a:buNone/>
              <a:defRPr sz="2100">
                <a:solidFill>
                  <a:schemeClr val="dk1"/>
                </a:solidFill>
              </a:defRPr>
            </a:lvl8pPr>
            <a:lvl9pPr lvl="8" algn="ctr">
              <a:lnSpc>
                <a:spcPct val="100000"/>
              </a:lnSpc>
              <a:spcBef>
                <a:spcPts val="0"/>
              </a:spcBef>
              <a:spcAft>
                <a:spcPts val="0"/>
              </a:spcAft>
              <a:buClr>
                <a:schemeClr val="dk1"/>
              </a:buClr>
              <a:buSzPct val="100000"/>
              <a:buNone/>
              <a:defRPr sz="2100">
                <a:solidFill>
                  <a:schemeClr val="dk1"/>
                </a:solidFill>
              </a:defRPr>
            </a:lvl9pPr>
          </a:lstStyle>
          <a:p/>
        </p:txBody>
      </p:sp>
      <p:sp>
        <p:nvSpPr>
          <p:cNvPr id="44" name="Shape 44"/>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5" name="Shape 45"/>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6" name="Shape 46"/>
        <p:cNvGrpSpPr/>
        <p:nvPr/>
      </p:nvGrpSpPr>
      <p:grpSpPr>
        <a:xfrm>
          <a:off x="0" y="0"/>
          <a:ext cx="0" cy="0"/>
          <a:chOff x="0" y="0"/>
          <a:chExt cx="0" cy="0"/>
        </a:xfrm>
      </p:grpSpPr>
      <p:sp>
        <p:nvSpPr>
          <p:cNvPr id="47" name="Shape 47"/>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Clr>
                <a:schemeClr val="dk1"/>
              </a:buClr>
              <a:buSzPct val="100000"/>
              <a:buFont typeface="Oswald"/>
              <a:buNone/>
              <a:defRPr sz="2100">
                <a:solidFill>
                  <a:schemeClr val="dk1"/>
                </a:solidFill>
                <a:latin typeface="Oswald"/>
                <a:ea typeface="Oswald"/>
                <a:cs typeface="Oswald"/>
                <a:sym typeface="Oswald"/>
              </a:defRPr>
            </a:lvl1pPr>
          </a:lstStyle>
          <a:p/>
        </p:txBody>
      </p:sp>
      <p:sp>
        <p:nvSpPr>
          <p:cNvPr id="48" name="Shape 48"/>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Font typeface="Oswald"/>
              <a:buNone/>
              <a:defRPr sz="3000">
                <a:solidFill>
                  <a:schemeClr val="dk1"/>
                </a:solidFill>
                <a:latin typeface="Oswald"/>
                <a:ea typeface="Oswald"/>
                <a:cs typeface="Oswald"/>
                <a:sym typeface="Oswald"/>
              </a:defRPr>
            </a:lvl1pPr>
            <a:lvl2pPr lvl="1">
              <a:spcBef>
                <a:spcPts val="0"/>
              </a:spcBef>
              <a:buClr>
                <a:schemeClr val="dk1"/>
              </a:buClr>
              <a:buSzPct val="100000"/>
              <a:buFont typeface="Oswald"/>
              <a:buNone/>
              <a:defRPr sz="3000">
                <a:solidFill>
                  <a:schemeClr val="dk1"/>
                </a:solidFill>
                <a:latin typeface="Oswald"/>
                <a:ea typeface="Oswald"/>
                <a:cs typeface="Oswald"/>
                <a:sym typeface="Oswald"/>
              </a:defRPr>
            </a:lvl2pPr>
            <a:lvl3pPr lvl="2">
              <a:spcBef>
                <a:spcPts val="0"/>
              </a:spcBef>
              <a:buClr>
                <a:schemeClr val="dk1"/>
              </a:buClr>
              <a:buSzPct val="100000"/>
              <a:buFont typeface="Oswald"/>
              <a:buNone/>
              <a:defRPr sz="3000">
                <a:solidFill>
                  <a:schemeClr val="dk1"/>
                </a:solidFill>
                <a:latin typeface="Oswald"/>
                <a:ea typeface="Oswald"/>
                <a:cs typeface="Oswald"/>
                <a:sym typeface="Oswald"/>
              </a:defRPr>
            </a:lvl3pPr>
            <a:lvl4pPr lvl="3">
              <a:spcBef>
                <a:spcPts val="0"/>
              </a:spcBef>
              <a:buClr>
                <a:schemeClr val="dk1"/>
              </a:buClr>
              <a:buSzPct val="100000"/>
              <a:buFont typeface="Oswald"/>
              <a:buNone/>
              <a:defRPr sz="3000">
                <a:solidFill>
                  <a:schemeClr val="dk1"/>
                </a:solidFill>
                <a:latin typeface="Oswald"/>
                <a:ea typeface="Oswald"/>
                <a:cs typeface="Oswald"/>
                <a:sym typeface="Oswald"/>
              </a:defRPr>
            </a:lvl4pPr>
            <a:lvl5pPr lvl="4">
              <a:spcBef>
                <a:spcPts val="0"/>
              </a:spcBef>
              <a:buClr>
                <a:schemeClr val="dk1"/>
              </a:buClr>
              <a:buSzPct val="100000"/>
              <a:buFont typeface="Oswald"/>
              <a:buNone/>
              <a:defRPr sz="3000">
                <a:solidFill>
                  <a:schemeClr val="dk1"/>
                </a:solidFill>
                <a:latin typeface="Oswald"/>
                <a:ea typeface="Oswald"/>
                <a:cs typeface="Oswald"/>
                <a:sym typeface="Oswald"/>
              </a:defRPr>
            </a:lvl5pPr>
            <a:lvl6pPr lvl="5">
              <a:spcBef>
                <a:spcPts val="0"/>
              </a:spcBef>
              <a:buClr>
                <a:schemeClr val="dk1"/>
              </a:buClr>
              <a:buSzPct val="100000"/>
              <a:buFont typeface="Oswald"/>
              <a:buNone/>
              <a:defRPr sz="3000">
                <a:solidFill>
                  <a:schemeClr val="dk1"/>
                </a:solidFill>
                <a:latin typeface="Oswald"/>
                <a:ea typeface="Oswald"/>
                <a:cs typeface="Oswald"/>
                <a:sym typeface="Oswald"/>
              </a:defRPr>
            </a:lvl6pPr>
            <a:lvl7pPr lvl="6">
              <a:spcBef>
                <a:spcPts val="0"/>
              </a:spcBef>
              <a:buClr>
                <a:schemeClr val="dk1"/>
              </a:buClr>
              <a:buSzPct val="100000"/>
              <a:buFont typeface="Oswald"/>
              <a:buNone/>
              <a:defRPr sz="3000">
                <a:solidFill>
                  <a:schemeClr val="dk1"/>
                </a:solidFill>
                <a:latin typeface="Oswald"/>
                <a:ea typeface="Oswald"/>
                <a:cs typeface="Oswald"/>
                <a:sym typeface="Oswald"/>
              </a:defRPr>
            </a:lvl7pPr>
            <a:lvl8pPr lvl="7">
              <a:spcBef>
                <a:spcPts val="0"/>
              </a:spcBef>
              <a:buClr>
                <a:schemeClr val="dk1"/>
              </a:buClr>
              <a:buSzPct val="100000"/>
              <a:buFont typeface="Oswald"/>
              <a:buNone/>
              <a:defRPr sz="3000">
                <a:solidFill>
                  <a:schemeClr val="dk1"/>
                </a:solidFill>
                <a:latin typeface="Oswald"/>
                <a:ea typeface="Oswald"/>
                <a:cs typeface="Oswald"/>
                <a:sym typeface="Oswald"/>
              </a:defRPr>
            </a:lvl8pPr>
            <a:lvl9pPr lvl="8">
              <a:spcBef>
                <a:spcPts val="0"/>
              </a:spcBef>
              <a:buClr>
                <a:schemeClr val="dk1"/>
              </a:buClr>
              <a:buSzPct val="100000"/>
              <a:buFont typeface="Oswald"/>
              <a:buNone/>
              <a:defRPr sz="3000">
                <a:solidFill>
                  <a:schemeClr val="dk1"/>
                </a:solidFill>
                <a:latin typeface="Oswald"/>
                <a:ea typeface="Oswald"/>
                <a:cs typeface="Oswald"/>
                <a:sym typeface="Oswald"/>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accent3"/>
              </a:buClr>
              <a:buSzPct val="100000"/>
              <a:buFont typeface="Average"/>
              <a:defRPr sz="1800">
                <a:solidFill>
                  <a:schemeClr val="accent3"/>
                </a:solidFill>
                <a:latin typeface="Average"/>
                <a:ea typeface="Average"/>
                <a:cs typeface="Average"/>
                <a:sym typeface="Average"/>
              </a:defRPr>
            </a:lvl1pPr>
            <a:lvl2pPr lvl="1">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2pPr>
            <a:lvl3pPr lvl="2">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3pPr>
            <a:lvl4pPr lvl="3">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4pPr>
            <a:lvl5pPr lvl="4">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5pPr>
            <a:lvl6pPr lvl="5">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6pPr>
            <a:lvl7pPr lvl="6">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7pPr>
            <a:lvl8pPr lvl="7">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8pPr>
            <a:lvl9pPr lvl="8">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9pPr>
          </a:lstStyle>
          <a:p/>
        </p:txBody>
      </p:sp>
      <p:sp>
        <p:nvSpPr>
          <p:cNvPr id="8" name="Shape 8"/>
          <p:cNvSpPr txBox="1"/>
          <p:nvPr>
            <p:ph idx="12" type="sldNum"/>
          </p:nvPr>
        </p:nvSpPr>
        <p:spPr>
          <a:xfrm>
            <a:off x="8490250" y="4681009"/>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accent3"/>
                </a:solidFill>
                <a:latin typeface="Average"/>
                <a:ea typeface="Average"/>
                <a:cs typeface="Average"/>
                <a:sym typeface="Averag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5" name="Shape 55"/>
        <p:cNvGrpSpPr/>
        <p:nvPr/>
      </p:nvGrpSpPr>
      <p:grpSpPr>
        <a:xfrm>
          <a:off x="0" y="0"/>
          <a:ext cx="0" cy="0"/>
          <a:chOff x="0" y="0"/>
          <a:chExt cx="0" cy="0"/>
        </a:xfrm>
      </p:grpSpPr>
      <p:sp>
        <p:nvSpPr>
          <p:cNvPr id="56" name="Shape 56"/>
          <p:cNvSpPr txBox="1"/>
          <p:nvPr>
            <p:ph type="title"/>
          </p:nvPr>
        </p:nvSpPr>
        <p:spPr>
          <a:xfrm>
            <a:off x="311700" y="445025"/>
            <a:ext cx="8520599" cy="5726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Oswald"/>
              <a:buNone/>
              <a:defRPr b="0" i="0" sz="3000" u="none" cap="none" strike="noStrike">
                <a:solidFill>
                  <a:schemeClr val="dk1"/>
                </a:solidFill>
                <a:latin typeface="Oswald"/>
                <a:ea typeface="Oswald"/>
                <a:cs typeface="Oswald"/>
                <a:sym typeface="Oswald"/>
              </a:defRPr>
            </a:lvl1pPr>
            <a:lvl2pPr indent="0" lvl="1">
              <a:spcBef>
                <a:spcPts val="0"/>
              </a:spcBef>
              <a:buClr>
                <a:schemeClr val="dk1"/>
              </a:buClr>
              <a:buFont typeface="Oswald"/>
              <a:buNone/>
              <a:defRPr sz="3000">
                <a:solidFill>
                  <a:schemeClr val="dk1"/>
                </a:solidFill>
                <a:latin typeface="Oswald"/>
                <a:ea typeface="Oswald"/>
                <a:cs typeface="Oswald"/>
                <a:sym typeface="Oswald"/>
              </a:defRPr>
            </a:lvl2pPr>
            <a:lvl3pPr indent="0" lvl="2">
              <a:spcBef>
                <a:spcPts val="0"/>
              </a:spcBef>
              <a:buClr>
                <a:schemeClr val="dk1"/>
              </a:buClr>
              <a:buFont typeface="Oswald"/>
              <a:buNone/>
              <a:defRPr sz="3000">
                <a:solidFill>
                  <a:schemeClr val="dk1"/>
                </a:solidFill>
                <a:latin typeface="Oswald"/>
                <a:ea typeface="Oswald"/>
                <a:cs typeface="Oswald"/>
                <a:sym typeface="Oswald"/>
              </a:defRPr>
            </a:lvl3pPr>
            <a:lvl4pPr indent="0" lvl="3">
              <a:spcBef>
                <a:spcPts val="0"/>
              </a:spcBef>
              <a:buClr>
                <a:schemeClr val="dk1"/>
              </a:buClr>
              <a:buFont typeface="Oswald"/>
              <a:buNone/>
              <a:defRPr sz="3000">
                <a:solidFill>
                  <a:schemeClr val="dk1"/>
                </a:solidFill>
                <a:latin typeface="Oswald"/>
                <a:ea typeface="Oswald"/>
                <a:cs typeface="Oswald"/>
                <a:sym typeface="Oswald"/>
              </a:defRPr>
            </a:lvl4pPr>
            <a:lvl5pPr indent="0" lvl="4">
              <a:spcBef>
                <a:spcPts val="0"/>
              </a:spcBef>
              <a:buClr>
                <a:schemeClr val="dk1"/>
              </a:buClr>
              <a:buFont typeface="Oswald"/>
              <a:buNone/>
              <a:defRPr sz="3000">
                <a:solidFill>
                  <a:schemeClr val="dk1"/>
                </a:solidFill>
                <a:latin typeface="Oswald"/>
                <a:ea typeface="Oswald"/>
                <a:cs typeface="Oswald"/>
                <a:sym typeface="Oswald"/>
              </a:defRPr>
            </a:lvl5pPr>
            <a:lvl6pPr indent="0" lvl="5">
              <a:spcBef>
                <a:spcPts val="0"/>
              </a:spcBef>
              <a:buClr>
                <a:schemeClr val="dk1"/>
              </a:buClr>
              <a:buFont typeface="Oswald"/>
              <a:buNone/>
              <a:defRPr sz="3000">
                <a:solidFill>
                  <a:schemeClr val="dk1"/>
                </a:solidFill>
                <a:latin typeface="Oswald"/>
                <a:ea typeface="Oswald"/>
                <a:cs typeface="Oswald"/>
                <a:sym typeface="Oswald"/>
              </a:defRPr>
            </a:lvl6pPr>
            <a:lvl7pPr indent="0" lvl="6">
              <a:spcBef>
                <a:spcPts val="0"/>
              </a:spcBef>
              <a:buClr>
                <a:schemeClr val="dk1"/>
              </a:buClr>
              <a:buFont typeface="Oswald"/>
              <a:buNone/>
              <a:defRPr sz="3000">
                <a:solidFill>
                  <a:schemeClr val="dk1"/>
                </a:solidFill>
                <a:latin typeface="Oswald"/>
                <a:ea typeface="Oswald"/>
                <a:cs typeface="Oswald"/>
                <a:sym typeface="Oswald"/>
              </a:defRPr>
            </a:lvl7pPr>
            <a:lvl8pPr indent="0" lvl="7">
              <a:spcBef>
                <a:spcPts val="0"/>
              </a:spcBef>
              <a:buClr>
                <a:schemeClr val="dk1"/>
              </a:buClr>
              <a:buFont typeface="Oswald"/>
              <a:buNone/>
              <a:defRPr sz="3000">
                <a:solidFill>
                  <a:schemeClr val="dk1"/>
                </a:solidFill>
                <a:latin typeface="Oswald"/>
                <a:ea typeface="Oswald"/>
                <a:cs typeface="Oswald"/>
                <a:sym typeface="Oswald"/>
              </a:defRPr>
            </a:lvl8pPr>
            <a:lvl9pPr indent="0" lvl="8">
              <a:spcBef>
                <a:spcPts val="0"/>
              </a:spcBef>
              <a:buClr>
                <a:schemeClr val="dk1"/>
              </a:buClr>
              <a:buFont typeface="Oswald"/>
              <a:buNone/>
              <a:defRPr sz="3000">
                <a:solidFill>
                  <a:schemeClr val="dk1"/>
                </a:solidFill>
                <a:latin typeface="Oswald"/>
                <a:ea typeface="Oswald"/>
                <a:cs typeface="Oswald"/>
                <a:sym typeface="Oswald"/>
              </a:defRPr>
            </a:lvl9pPr>
          </a:lstStyle>
          <a:p/>
        </p:txBody>
      </p:sp>
      <p:sp>
        <p:nvSpPr>
          <p:cNvPr id="57" name="Shape 57"/>
          <p:cNvSpPr txBox="1"/>
          <p:nvPr>
            <p:ph idx="1" type="body"/>
          </p:nvPr>
        </p:nvSpPr>
        <p:spPr>
          <a:xfrm>
            <a:off x="311700" y="1152475"/>
            <a:ext cx="8520599" cy="34164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accent3"/>
              </a:buClr>
              <a:buFont typeface="Average"/>
              <a:buNone/>
              <a:defRPr b="0" i="0" sz="1800" u="none" cap="none" strike="noStrike">
                <a:solidFill>
                  <a:schemeClr val="accent3"/>
                </a:solidFill>
                <a:latin typeface="Average"/>
                <a:ea typeface="Average"/>
                <a:cs typeface="Average"/>
                <a:sym typeface="Average"/>
              </a:defRPr>
            </a:lvl1pPr>
            <a:lvl2pPr indent="0" lvl="1" marL="4572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2pPr>
            <a:lvl3pPr indent="0" lvl="2" marL="9144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3pPr>
            <a:lvl4pPr indent="0" lvl="3" marL="13716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4pPr>
            <a:lvl5pPr indent="0" lvl="4" marL="18288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5pPr>
            <a:lvl6pPr indent="0" lvl="5" marL="22860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6pPr>
            <a:lvl7pPr indent="0" lvl="6" marL="27432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7pPr>
            <a:lvl8pPr indent="0" lvl="7" marL="32004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8pPr>
            <a:lvl9pPr indent="0" lvl="8" marL="3657600" marR="0" rtl="0" algn="l">
              <a:lnSpc>
                <a:spcPct val="115000"/>
              </a:lnSpc>
              <a:spcBef>
                <a:spcPts val="0"/>
              </a:spcBef>
              <a:spcAft>
                <a:spcPts val="1600"/>
              </a:spcAft>
              <a:buClr>
                <a:schemeClr val="accent3"/>
              </a:buClr>
              <a:buFont typeface="Average"/>
              <a:buNone/>
              <a:defRPr b="0" i="0" sz="1400" u="none" cap="none" strike="noStrike">
                <a:solidFill>
                  <a:schemeClr val="accent3"/>
                </a:solidFill>
                <a:latin typeface="Average"/>
                <a:ea typeface="Average"/>
                <a:cs typeface="Average"/>
                <a:sym typeface="Average"/>
              </a:defRPr>
            </a:lvl9pPr>
          </a:lstStyle>
          <a:p/>
        </p:txBody>
      </p:sp>
      <p:sp>
        <p:nvSpPr>
          <p:cNvPr id="58" name="Shape 58"/>
          <p:cNvSpPr txBox="1"/>
          <p:nvPr>
            <p:ph idx="12" type="sldNum"/>
          </p:nvPr>
        </p:nvSpPr>
        <p:spPr>
          <a:xfrm>
            <a:off x="8490250" y="4681008"/>
            <a:ext cx="548699" cy="393600"/>
          </a:xfrm>
          <a:prstGeom prst="rect">
            <a:avLst/>
          </a:prstGeom>
          <a:noFill/>
          <a:ln>
            <a:noFill/>
          </a:ln>
        </p:spPr>
        <p:txBody>
          <a:bodyPr anchorCtr="0" anchor="ctr" bIns="91425" lIns="91425" rIns="91425" tIns="91425">
            <a:noAutofit/>
          </a:bodyPr>
          <a:lstStyle/>
          <a:p>
            <a:pPr indent="0" lvl="0" marL="0" marR="0" rtl="0" algn="r">
              <a:lnSpc>
                <a:spcPct val="100000"/>
              </a:lnSpc>
              <a:spcBef>
                <a:spcPts val="0"/>
              </a:spcBef>
              <a:spcAft>
                <a:spcPts val="0"/>
              </a:spcAft>
              <a:buClr>
                <a:schemeClr val="accent3"/>
              </a:buClr>
              <a:buSzPct val="25000"/>
              <a:buFont typeface="Average"/>
              <a:buNone/>
            </a:pPr>
            <a:fld id="{00000000-1234-1234-1234-123412341234}" type="slidenum">
              <a:rPr b="0" i="0" lang="en" sz="1000" u="none" cap="none" strike="noStrike">
                <a:solidFill>
                  <a:schemeClr val="accent3"/>
                </a:solidFill>
                <a:latin typeface="Average"/>
                <a:ea typeface="Average"/>
                <a:cs typeface="Average"/>
                <a:sym typeface="Average"/>
              </a:rPr>
              <a:t>‹#›</a:t>
            </a:fld>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 Id="rId3" Type="http://schemas.openxmlformats.org/officeDocument/2006/relationships/image" Target="../media/image0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 Id="rId3" Type="http://schemas.openxmlformats.org/officeDocument/2006/relationships/image" Target="../media/image0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 Id="rId3" Type="http://schemas.openxmlformats.org/officeDocument/2006/relationships/image" Target="../media/image0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 Id="rId3" Type="http://schemas.openxmlformats.org/officeDocument/2006/relationships/image" Target="../media/image0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 Id="rId3" Type="http://schemas.openxmlformats.org/officeDocument/2006/relationships/image" Target="../media/image1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 Id="rId3"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 Id="rId3" Type="http://schemas.openxmlformats.org/officeDocument/2006/relationships/image" Target="../media/image0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 Id="rId3" Type="http://schemas.openxmlformats.org/officeDocument/2006/relationships/image" Target="../media/image0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 Id="rId3"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 Id="rId3"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 Id="rId3" Type="http://schemas.openxmlformats.org/officeDocument/2006/relationships/image" Target="../media/image1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 Id="rId3" Type="http://schemas.openxmlformats.org/officeDocument/2006/relationships/image" Target="../media/image1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 Id="rId3" Type="http://schemas.openxmlformats.org/officeDocument/2006/relationships/image" Target="../media/image1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 Id="rId3" Type="http://schemas.openxmlformats.org/officeDocument/2006/relationships/image" Target="../media/image1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05.jpg"/><Relationship Id="rId4" Type="http://schemas.openxmlformats.org/officeDocument/2006/relationships/image" Target="../media/image1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00.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0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0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x="0" y="0"/>
          <a:ext cx="0" cy="0"/>
          <a:chOff x="0" y="0"/>
          <a:chExt cx="0" cy="0"/>
        </a:xfrm>
      </p:grpSpPr>
      <p:sp>
        <p:nvSpPr>
          <p:cNvPr id="109" name="Shape 109"/>
          <p:cNvSpPr txBox="1"/>
          <p:nvPr>
            <p:ph type="ctrTitle"/>
          </p:nvPr>
        </p:nvSpPr>
        <p:spPr>
          <a:xfrm>
            <a:off x="311700" y="744575"/>
            <a:ext cx="8520600" cy="1214100"/>
          </a:xfrm>
          <a:prstGeom prst="rect">
            <a:avLst/>
          </a:prstGeom>
        </p:spPr>
        <p:txBody>
          <a:bodyPr anchorCtr="0" anchor="b" bIns="91425" lIns="91425" rIns="91425" tIns="91425">
            <a:noAutofit/>
          </a:bodyPr>
          <a:lstStyle/>
          <a:p>
            <a:pPr lvl="0">
              <a:spcBef>
                <a:spcPts val="0"/>
              </a:spcBef>
              <a:buNone/>
            </a:pPr>
            <a:r>
              <a:rPr lang="en"/>
              <a:t>The Local Perception of Police and the Influences of the Media </a:t>
            </a:r>
          </a:p>
        </p:txBody>
      </p:sp>
      <p:sp>
        <p:nvSpPr>
          <p:cNvPr id="110" name="Shape 110"/>
          <p:cNvSpPr txBox="1"/>
          <p:nvPr>
            <p:ph idx="1" type="subTitle"/>
          </p:nvPr>
        </p:nvSpPr>
        <p:spPr>
          <a:xfrm>
            <a:off x="671250" y="3174875"/>
            <a:ext cx="7801500" cy="792600"/>
          </a:xfrm>
          <a:prstGeom prst="rect">
            <a:avLst/>
          </a:prstGeom>
        </p:spPr>
        <p:txBody>
          <a:bodyPr anchorCtr="0" anchor="t" bIns="91425" lIns="91425" rIns="91425" tIns="91425">
            <a:noAutofit/>
          </a:bodyPr>
          <a:lstStyle/>
          <a:p>
            <a:pPr lvl="0">
              <a:spcBef>
                <a:spcPts val="0"/>
              </a:spcBef>
              <a:buNone/>
            </a:pPr>
            <a:r>
              <a:rPr lang="en"/>
              <a:t>By: Caden Walker, Magen Christensen, Cam Zollinger &amp; Maddie Taylor</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445025"/>
            <a:ext cx="8520599" cy="572699"/>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Oswald"/>
              <a:buNone/>
            </a:pPr>
            <a:r>
              <a:rPr lang="en"/>
              <a:t>Confidence in Local Law Enforcement</a:t>
            </a:r>
          </a:p>
        </p:txBody>
      </p:sp>
      <p:sp>
        <p:nvSpPr>
          <p:cNvPr id="169" name="Shape 169"/>
          <p:cNvSpPr txBox="1"/>
          <p:nvPr>
            <p:ph idx="1" type="body"/>
          </p:nvPr>
        </p:nvSpPr>
        <p:spPr>
          <a:xfrm>
            <a:off x="311700" y="1152475"/>
            <a:ext cx="8520599" cy="3416400"/>
          </a:xfrm>
          <a:prstGeom prst="rect">
            <a:avLst/>
          </a:prstGeom>
          <a:noFill/>
          <a:ln>
            <a:noFill/>
          </a:ln>
        </p:spPr>
        <p:txBody>
          <a:bodyPr anchorCtr="0" anchor="t" bIns="91425" lIns="91425" rIns="91425" tIns="91425">
            <a:noAutofit/>
          </a:bodyPr>
          <a:lstStyle/>
          <a:p>
            <a:pPr indent="0" lvl="0" marL="0" marR="0" rtl="0" algn="ctr">
              <a:lnSpc>
                <a:spcPct val="115000"/>
              </a:lnSpc>
              <a:spcBef>
                <a:spcPts val="0"/>
              </a:spcBef>
              <a:spcAft>
                <a:spcPts val="0"/>
              </a:spcAft>
              <a:buClr>
                <a:schemeClr val="accent3"/>
              </a:buClr>
              <a:buSzPct val="25000"/>
              <a:buFont typeface="Average"/>
              <a:buNone/>
            </a:pPr>
            <a:r>
              <a:rPr lang="en"/>
              <a:t>I have confidence in the </a:t>
            </a:r>
            <a:r>
              <a:rPr b="1" i="1" lang="en"/>
              <a:t>Local</a:t>
            </a:r>
            <a:r>
              <a:rPr lang="en"/>
              <a:t> Police.</a:t>
            </a:r>
          </a:p>
        </p:txBody>
      </p:sp>
      <p:pic>
        <p:nvPicPr>
          <p:cNvPr id="170" name="Shape 170"/>
          <p:cNvPicPr preferRelativeResize="0"/>
          <p:nvPr/>
        </p:nvPicPr>
        <p:blipFill>
          <a:blip r:embed="rId3">
            <a:alphaModFix/>
          </a:blip>
          <a:stretch>
            <a:fillRect/>
          </a:stretch>
        </p:blipFill>
        <p:spPr>
          <a:xfrm>
            <a:off x="884850" y="1667650"/>
            <a:ext cx="7350375" cy="2953525"/>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445025"/>
            <a:ext cx="8520600" cy="572700"/>
          </a:xfrm>
          <a:prstGeom prst="rect">
            <a:avLst/>
          </a:prstGeom>
        </p:spPr>
        <p:txBody>
          <a:bodyPr anchorCtr="0" anchor="t" bIns="91425" lIns="91425" rIns="91425" tIns="91425">
            <a:noAutofit/>
          </a:bodyPr>
          <a:lstStyle/>
          <a:p>
            <a:pPr lvl="0" algn="ctr">
              <a:spcBef>
                <a:spcPts val="0"/>
              </a:spcBef>
              <a:buNone/>
            </a:pPr>
            <a:r>
              <a:rPr lang="en"/>
              <a:t>Confidence in National Law Enforcement</a:t>
            </a:r>
          </a:p>
        </p:txBody>
      </p:sp>
      <p:sp>
        <p:nvSpPr>
          <p:cNvPr id="176" name="Shape 176"/>
          <p:cNvSpPr txBox="1"/>
          <p:nvPr/>
        </p:nvSpPr>
        <p:spPr>
          <a:xfrm>
            <a:off x="356025" y="1030575"/>
            <a:ext cx="8520600" cy="690300"/>
          </a:xfrm>
          <a:prstGeom prst="rect">
            <a:avLst/>
          </a:prstGeom>
          <a:noFill/>
          <a:ln>
            <a:noFill/>
          </a:ln>
        </p:spPr>
        <p:txBody>
          <a:bodyPr anchorCtr="0" anchor="t" bIns="91425" lIns="91425" rIns="91425" tIns="91425">
            <a:noAutofit/>
          </a:bodyPr>
          <a:lstStyle/>
          <a:p>
            <a:pPr lvl="0" algn="ctr">
              <a:spcBef>
                <a:spcPts val="0"/>
              </a:spcBef>
              <a:buNone/>
            </a:pPr>
            <a:r>
              <a:rPr lang="en" sz="1800">
                <a:solidFill>
                  <a:schemeClr val="lt2"/>
                </a:solidFill>
                <a:latin typeface="Average"/>
                <a:ea typeface="Average"/>
                <a:cs typeface="Average"/>
                <a:sym typeface="Average"/>
              </a:rPr>
              <a:t>I have confidence in the </a:t>
            </a:r>
            <a:r>
              <a:rPr b="1" i="1" lang="en" sz="1800">
                <a:solidFill>
                  <a:schemeClr val="lt2"/>
                </a:solidFill>
                <a:latin typeface="Average"/>
                <a:ea typeface="Average"/>
                <a:cs typeface="Average"/>
                <a:sym typeface="Average"/>
              </a:rPr>
              <a:t>National</a:t>
            </a:r>
            <a:r>
              <a:rPr lang="en" sz="1800">
                <a:solidFill>
                  <a:schemeClr val="lt2"/>
                </a:solidFill>
                <a:latin typeface="Average"/>
                <a:ea typeface="Average"/>
                <a:cs typeface="Average"/>
                <a:sym typeface="Average"/>
              </a:rPr>
              <a:t> Police.</a:t>
            </a:r>
          </a:p>
        </p:txBody>
      </p:sp>
      <p:pic>
        <p:nvPicPr>
          <p:cNvPr id="177" name="Shape 177"/>
          <p:cNvPicPr preferRelativeResize="0"/>
          <p:nvPr/>
        </p:nvPicPr>
        <p:blipFill>
          <a:blip r:embed="rId3">
            <a:alphaModFix/>
          </a:blip>
          <a:stretch>
            <a:fillRect/>
          </a:stretch>
        </p:blipFill>
        <p:spPr>
          <a:xfrm>
            <a:off x="833825" y="1630174"/>
            <a:ext cx="7476349" cy="3112800"/>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445025"/>
            <a:ext cx="8520600" cy="5727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Oswald"/>
              <a:buNone/>
            </a:pPr>
            <a:r>
              <a:rPr lang="en"/>
              <a:t>Local Media Portrayal of Law Enforcement</a:t>
            </a:r>
          </a:p>
        </p:txBody>
      </p:sp>
      <p:sp>
        <p:nvSpPr>
          <p:cNvPr id="183" name="Shape 183"/>
          <p:cNvSpPr txBox="1"/>
          <p:nvPr>
            <p:ph idx="1" type="body"/>
          </p:nvPr>
        </p:nvSpPr>
        <p:spPr>
          <a:xfrm>
            <a:off x="311700" y="1152475"/>
            <a:ext cx="8520600" cy="3416400"/>
          </a:xfrm>
          <a:prstGeom prst="rect">
            <a:avLst/>
          </a:prstGeom>
          <a:noFill/>
          <a:ln>
            <a:noFill/>
          </a:ln>
        </p:spPr>
        <p:txBody>
          <a:bodyPr anchorCtr="0" anchor="t" bIns="91425" lIns="91425" rIns="91425" tIns="91425">
            <a:noAutofit/>
          </a:bodyPr>
          <a:lstStyle/>
          <a:p>
            <a:pPr indent="0" lvl="0" marL="0" marR="0" rtl="0" algn="ctr">
              <a:lnSpc>
                <a:spcPct val="115000"/>
              </a:lnSpc>
              <a:spcBef>
                <a:spcPts val="0"/>
              </a:spcBef>
              <a:spcAft>
                <a:spcPts val="0"/>
              </a:spcAft>
              <a:buClr>
                <a:schemeClr val="accent3"/>
              </a:buClr>
              <a:buSzPct val="25000"/>
              <a:buFont typeface="Average"/>
              <a:buNone/>
            </a:pPr>
            <a:r>
              <a:rPr b="0" i="0" lang="en" sz="1800" u="none" cap="none" strike="noStrike">
                <a:solidFill>
                  <a:schemeClr val="accent3"/>
                </a:solidFill>
                <a:latin typeface="Average"/>
                <a:ea typeface="Average"/>
                <a:cs typeface="Average"/>
                <a:sym typeface="Average"/>
              </a:rPr>
              <a:t>How would you say the </a:t>
            </a:r>
            <a:r>
              <a:rPr b="1" i="1" lang="en"/>
              <a:t>L</a:t>
            </a:r>
            <a:r>
              <a:rPr b="1" i="1" lang="en" sz="1800" u="none" cap="none" strike="noStrike">
                <a:solidFill>
                  <a:schemeClr val="accent3"/>
                </a:solidFill>
                <a:latin typeface="Average"/>
                <a:ea typeface="Average"/>
                <a:cs typeface="Average"/>
                <a:sym typeface="Average"/>
              </a:rPr>
              <a:t>ocal</a:t>
            </a:r>
            <a:r>
              <a:rPr b="0" i="0" lang="en" sz="1800" u="none" cap="none" strike="noStrike">
                <a:solidFill>
                  <a:schemeClr val="accent3"/>
                </a:solidFill>
                <a:latin typeface="Average"/>
                <a:ea typeface="Average"/>
                <a:cs typeface="Average"/>
                <a:sym typeface="Average"/>
              </a:rPr>
              <a:t> news that you have read, heard, or seen recently, has portrayed law enforcement?</a:t>
            </a:r>
          </a:p>
        </p:txBody>
      </p:sp>
      <p:pic>
        <p:nvPicPr>
          <p:cNvPr id="184" name="Shape 184"/>
          <p:cNvPicPr preferRelativeResize="0"/>
          <p:nvPr/>
        </p:nvPicPr>
        <p:blipFill rotWithShape="1">
          <a:blip r:embed="rId3">
            <a:alphaModFix/>
          </a:blip>
          <a:srcRect b="0" l="0" r="0" t="0"/>
          <a:stretch/>
        </p:blipFill>
        <p:spPr>
          <a:xfrm>
            <a:off x="1247795" y="1997124"/>
            <a:ext cx="6562200" cy="2948700"/>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445025"/>
            <a:ext cx="8520599" cy="572699"/>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Oswald"/>
              <a:buNone/>
            </a:pPr>
            <a:r>
              <a:rPr lang="en"/>
              <a:t>National Media Portrayal of Law Enforcement</a:t>
            </a:r>
          </a:p>
        </p:txBody>
      </p:sp>
      <p:sp>
        <p:nvSpPr>
          <p:cNvPr id="190" name="Shape 190"/>
          <p:cNvSpPr txBox="1"/>
          <p:nvPr>
            <p:ph idx="1" type="body"/>
          </p:nvPr>
        </p:nvSpPr>
        <p:spPr>
          <a:xfrm>
            <a:off x="311700" y="1152475"/>
            <a:ext cx="8520599" cy="3416400"/>
          </a:xfrm>
          <a:prstGeom prst="rect">
            <a:avLst/>
          </a:prstGeom>
          <a:noFill/>
          <a:ln>
            <a:noFill/>
          </a:ln>
        </p:spPr>
        <p:txBody>
          <a:bodyPr anchorCtr="0" anchor="t" bIns="91425" lIns="91425" rIns="91425" tIns="91425">
            <a:noAutofit/>
          </a:bodyPr>
          <a:lstStyle/>
          <a:p>
            <a:pPr indent="0" lvl="0" marL="0" marR="0" rtl="0" algn="ctr">
              <a:lnSpc>
                <a:spcPct val="115000"/>
              </a:lnSpc>
              <a:spcBef>
                <a:spcPts val="0"/>
              </a:spcBef>
              <a:spcAft>
                <a:spcPts val="0"/>
              </a:spcAft>
              <a:buClr>
                <a:schemeClr val="accent3"/>
              </a:buClr>
              <a:buSzPct val="25000"/>
              <a:buFont typeface="Average"/>
              <a:buNone/>
            </a:pPr>
            <a:r>
              <a:rPr b="0" i="0" lang="en" sz="1800" u="none" cap="none" strike="noStrike">
                <a:solidFill>
                  <a:schemeClr val="accent3"/>
                </a:solidFill>
                <a:latin typeface="Average"/>
                <a:ea typeface="Average"/>
                <a:cs typeface="Average"/>
                <a:sym typeface="Average"/>
              </a:rPr>
              <a:t>How would you say the </a:t>
            </a:r>
            <a:r>
              <a:rPr b="1" i="1" lang="en"/>
              <a:t>N</a:t>
            </a:r>
            <a:r>
              <a:rPr b="1" i="1" lang="en" sz="1800" u="none" cap="none" strike="noStrike">
                <a:solidFill>
                  <a:schemeClr val="accent3"/>
                </a:solidFill>
                <a:latin typeface="Average"/>
                <a:ea typeface="Average"/>
                <a:cs typeface="Average"/>
                <a:sym typeface="Average"/>
              </a:rPr>
              <a:t>ational</a:t>
            </a:r>
            <a:r>
              <a:rPr b="0" i="0" lang="en" sz="1800" u="none" cap="none" strike="noStrike">
                <a:solidFill>
                  <a:schemeClr val="accent3"/>
                </a:solidFill>
                <a:latin typeface="Average"/>
                <a:ea typeface="Average"/>
                <a:cs typeface="Average"/>
                <a:sym typeface="Average"/>
              </a:rPr>
              <a:t> news that you have read, heard, or seen recently, portrayed law enforcement?</a:t>
            </a:r>
          </a:p>
        </p:txBody>
      </p:sp>
      <p:pic>
        <p:nvPicPr>
          <p:cNvPr id="191" name="Shape 191"/>
          <p:cNvPicPr preferRelativeResize="0"/>
          <p:nvPr/>
        </p:nvPicPr>
        <p:blipFill rotWithShape="1">
          <a:blip r:embed="rId3">
            <a:alphaModFix/>
          </a:blip>
          <a:srcRect b="0" l="0" r="0" t="0"/>
          <a:stretch/>
        </p:blipFill>
        <p:spPr>
          <a:xfrm>
            <a:off x="1114100" y="1949350"/>
            <a:ext cx="6806704" cy="2962083"/>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445025"/>
            <a:ext cx="8520600" cy="572700"/>
          </a:xfrm>
          <a:prstGeom prst="rect">
            <a:avLst/>
          </a:prstGeom>
        </p:spPr>
        <p:txBody>
          <a:bodyPr anchorCtr="0" anchor="t" bIns="91425" lIns="91425" rIns="91425" tIns="91425">
            <a:noAutofit/>
          </a:bodyPr>
          <a:lstStyle/>
          <a:p>
            <a:pPr lvl="0" algn="ctr">
              <a:spcBef>
                <a:spcPts val="0"/>
              </a:spcBef>
              <a:buNone/>
            </a:pPr>
            <a:r>
              <a:rPr lang="en"/>
              <a:t>Local Media Portrayal of Law Enforcement</a:t>
            </a:r>
          </a:p>
        </p:txBody>
      </p:sp>
      <p:pic>
        <p:nvPicPr>
          <p:cNvPr id="197" name="Shape 197"/>
          <p:cNvPicPr preferRelativeResize="0"/>
          <p:nvPr/>
        </p:nvPicPr>
        <p:blipFill>
          <a:blip r:embed="rId3">
            <a:alphaModFix/>
          </a:blip>
          <a:stretch>
            <a:fillRect/>
          </a:stretch>
        </p:blipFill>
        <p:spPr>
          <a:xfrm>
            <a:off x="840587" y="1697475"/>
            <a:ext cx="7462825" cy="3358274"/>
          </a:xfrm>
          <a:prstGeom prst="rect">
            <a:avLst/>
          </a:prstGeom>
          <a:noFill/>
          <a:ln>
            <a:noFill/>
          </a:ln>
        </p:spPr>
      </p:pic>
      <p:sp>
        <p:nvSpPr>
          <p:cNvPr id="198" name="Shape 198"/>
          <p:cNvSpPr txBox="1"/>
          <p:nvPr/>
        </p:nvSpPr>
        <p:spPr>
          <a:xfrm>
            <a:off x="445575" y="1191425"/>
            <a:ext cx="8156100" cy="680400"/>
          </a:xfrm>
          <a:prstGeom prst="rect">
            <a:avLst/>
          </a:prstGeom>
          <a:noFill/>
          <a:ln>
            <a:noFill/>
          </a:ln>
        </p:spPr>
        <p:txBody>
          <a:bodyPr anchorCtr="0" anchor="t" bIns="91425" lIns="91425" rIns="91425" tIns="91425">
            <a:noAutofit/>
          </a:bodyPr>
          <a:lstStyle/>
          <a:p>
            <a:pPr lvl="0" algn="ctr">
              <a:spcBef>
                <a:spcPts val="0"/>
              </a:spcBef>
              <a:buNone/>
            </a:pPr>
            <a:r>
              <a:rPr lang="en" sz="1800">
                <a:solidFill>
                  <a:schemeClr val="lt2"/>
                </a:solidFill>
                <a:latin typeface="Average"/>
                <a:ea typeface="Average"/>
                <a:cs typeface="Average"/>
                <a:sym typeface="Average"/>
              </a:rPr>
              <a:t>The media portrays </a:t>
            </a:r>
            <a:r>
              <a:rPr b="1" i="1" lang="en" sz="1800">
                <a:solidFill>
                  <a:schemeClr val="lt2"/>
                </a:solidFill>
                <a:latin typeface="Average"/>
                <a:ea typeface="Average"/>
                <a:cs typeface="Average"/>
                <a:sym typeface="Average"/>
              </a:rPr>
              <a:t>Local</a:t>
            </a:r>
            <a:r>
              <a:rPr lang="en" sz="1800">
                <a:solidFill>
                  <a:schemeClr val="lt2"/>
                </a:solidFill>
                <a:latin typeface="Average"/>
                <a:ea typeface="Average"/>
                <a:cs typeface="Average"/>
                <a:sym typeface="Average"/>
              </a:rPr>
              <a:t> law enforcement in a positive way.</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445025"/>
            <a:ext cx="8520599" cy="572699"/>
          </a:xfrm>
          <a:prstGeom prst="rect">
            <a:avLst/>
          </a:prstGeom>
          <a:noFill/>
          <a:ln>
            <a:noFill/>
          </a:ln>
        </p:spPr>
        <p:txBody>
          <a:bodyPr anchorCtr="0" anchor="t" bIns="91425" lIns="91425" rIns="91425" tIns="91425">
            <a:noAutofit/>
          </a:bodyPr>
          <a:lstStyle/>
          <a:p>
            <a:pPr lvl="0" rtl="0" algn="ctr">
              <a:spcBef>
                <a:spcPts val="0"/>
              </a:spcBef>
              <a:buClr>
                <a:schemeClr val="dk1"/>
              </a:buClr>
              <a:buSzPct val="25000"/>
              <a:buFont typeface="Oswald"/>
              <a:buNone/>
            </a:pPr>
            <a:r>
              <a:rPr lang="en"/>
              <a:t>National Media Portrayal of Law Enforcement</a:t>
            </a:r>
          </a:p>
          <a:p>
            <a:pPr indent="0" lvl="0" marL="0" marR="0" rtl="0" algn="ctr">
              <a:lnSpc>
                <a:spcPct val="100000"/>
              </a:lnSpc>
              <a:spcBef>
                <a:spcPts val="0"/>
              </a:spcBef>
              <a:spcAft>
                <a:spcPts val="0"/>
              </a:spcAft>
              <a:buClr>
                <a:schemeClr val="dk1"/>
              </a:buClr>
              <a:buSzPct val="25000"/>
              <a:buFont typeface="Oswald"/>
              <a:buNone/>
            </a:pPr>
            <a:r>
              <a:t/>
            </a:r>
            <a:endParaRPr/>
          </a:p>
        </p:txBody>
      </p:sp>
      <p:sp>
        <p:nvSpPr>
          <p:cNvPr id="204" name="Shape 204"/>
          <p:cNvSpPr txBox="1"/>
          <p:nvPr>
            <p:ph idx="1" type="body"/>
          </p:nvPr>
        </p:nvSpPr>
        <p:spPr>
          <a:xfrm>
            <a:off x="311700" y="1152475"/>
            <a:ext cx="8520599" cy="3416400"/>
          </a:xfrm>
          <a:prstGeom prst="rect">
            <a:avLst/>
          </a:prstGeom>
          <a:noFill/>
          <a:ln>
            <a:noFill/>
          </a:ln>
        </p:spPr>
        <p:txBody>
          <a:bodyPr anchorCtr="0" anchor="t" bIns="91425" lIns="91425" rIns="91425" tIns="91425">
            <a:noAutofit/>
          </a:bodyPr>
          <a:lstStyle/>
          <a:p>
            <a:pPr indent="0" lvl="0" marL="0" marR="0" rtl="0" algn="ctr">
              <a:lnSpc>
                <a:spcPct val="115000"/>
              </a:lnSpc>
              <a:spcBef>
                <a:spcPts val="0"/>
              </a:spcBef>
              <a:spcAft>
                <a:spcPts val="0"/>
              </a:spcAft>
              <a:buClr>
                <a:schemeClr val="accent3"/>
              </a:buClr>
              <a:buSzPct val="25000"/>
              <a:buFont typeface="Average"/>
              <a:buNone/>
            </a:pPr>
            <a:r>
              <a:rPr b="0" i="0" lang="en" sz="1800" u="none" cap="none" strike="noStrike">
                <a:solidFill>
                  <a:schemeClr val="accent3"/>
                </a:solidFill>
                <a:latin typeface="Average"/>
                <a:ea typeface="Average"/>
                <a:cs typeface="Average"/>
                <a:sym typeface="Average"/>
              </a:rPr>
              <a:t>The media portrays </a:t>
            </a:r>
            <a:r>
              <a:rPr b="1" i="1" lang="en"/>
              <a:t>National</a:t>
            </a:r>
            <a:r>
              <a:rPr b="0" i="0" lang="en" sz="1800" u="none" cap="none" strike="noStrike">
                <a:solidFill>
                  <a:schemeClr val="accent3"/>
                </a:solidFill>
                <a:latin typeface="Average"/>
                <a:ea typeface="Average"/>
                <a:cs typeface="Average"/>
                <a:sym typeface="Average"/>
              </a:rPr>
              <a:t> law enforcement in a positive way.</a:t>
            </a:r>
          </a:p>
        </p:txBody>
      </p:sp>
      <p:pic>
        <p:nvPicPr>
          <p:cNvPr id="205" name="Shape 205"/>
          <p:cNvPicPr preferRelativeResize="0"/>
          <p:nvPr/>
        </p:nvPicPr>
        <p:blipFill>
          <a:blip r:embed="rId3">
            <a:alphaModFix/>
          </a:blip>
          <a:stretch>
            <a:fillRect/>
          </a:stretch>
        </p:blipFill>
        <p:spPr>
          <a:xfrm>
            <a:off x="862100" y="1758775"/>
            <a:ext cx="7407624" cy="3209075"/>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445025"/>
            <a:ext cx="8520600" cy="572700"/>
          </a:xfrm>
          <a:prstGeom prst="rect">
            <a:avLst/>
          </a:prstGeom>
        </p:spPr>
        <p:txBody>
          <a:bodyPr anchorCtr="0" anchor="t" bIns="91425" lIns="91425" rIns="91425" tIns="91425">
            <a:noAutofit/>
          </a:bodyPr>
          <a:lstStyle/>
          <a:p>
            <a:pPr lvl="0" algn="ctr">
              <a:spcBef>
                <a:spcPts val="0"/>
              </a:spcBef>
              <a:buNone/>
            </a:pPr>
            <a:r>
              <a:rPr lang="en"/>
              <a:t>Gaining Trust</a:t>
            </a:r>
          </a:p>
        </p:txBody>
      </p:sp>
      <p:sp>
        <p:nvSpPr>
          <p:cNvPr id="211" name="Shape 21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lgn="ctr">
              <a:spcBef>
                <a:spcPts val="0"/>
              </a:spcBef>
              <a:buNone/>
            </a:pPr>
            <a:r>
              <a:rPr lang="en"/>
              <a:t>How confident are you that the police can gain the trust of the community?</a:t>
            </a:r>
          </a:p>
        </p:txBody>
      </p:sp>
      <p:pic>
        <p:nvPicPr>
          <p:cNvPr id="212" name="Shape 212"/>
          <p:cNvPicPr preferRelativeResize="0"/>
          <p:nvPr/>
        </p:nvPicPr>
        <p:blipFill>
          <a:blip r:embed="rId3">
            <a:alphaModFix/>
          </a:blip>
          <a:stretch>
            <a:fillRect/>
          </a:stretch>
        </p:blipFill>
        <p:spPr>
          <a:xfrm>
            <a:off x="1041425" y="1629450"/>
            <a:ext cx="7061149" cy="3177524"/>
          </a:xfrm>
          <a:prstGeom prst="rect">
            <a:avLst/>
          </a:prstGeom>
          <a:noFill/>
          <a:ln>
            <a:noFill/>
          </a:ln>
        </p:spPr>
      </p:pic>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445025"/>
            <a:ext cx="8520599" cy="572699"/>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Oswald"/>
              <a:buNone/>
            </a:pPr>
            <a:r>
              <a:rPr lang="en"/>
              <a:t>Influence of the Media</a:t>
            </a:r>
          </a:p>
        </p:txBody>
      </p:sp>
      <p:sp>
        <p:nvSpPr>
          <p:cNvPr id="218" name="Shape 218"/>
          <p:cNvSpPr txBox="1"/>
          <p:nvPr>
            <p:ph idx="1" type="body"/>
          </p:nvPr>
        </p:nvSpPr>
        <p:spPr>
          <a:xfrm>
            <a:off x="311700" y="1152475"/>
            <a:ext cx="8520599" cy="3416400"/>
          </a:xfrm>
          <a:prstGeom prst="rect">
            <a:avLst/>
          </a:prstGeom>
          <a:noFill/>
          <a:ln>
            <a:noFill/>
          </a:ln>
        </p:spPr>
        <p:txBody>
          <a:bodyPr anchorCtr="0" anchor="t" bIns="91425" lIns="91425" rIns="91425" tIns="91425">
            <a:noAutofit/>
          </a:bodyPr>
          <a:lstStyle/>
          <a:p>
            <a:pPr indent="0" lvl="0" marL="0" marR="0" rtl="0" algn="ctr">
              <a:lnSpc>
                <a:spcPct val="115000"/>
              </a:lnSpc>
              <a:spcBef>
                <a:spcPts val="0"/>
              </a:spcBef>
              <a:spcAft>
                <a:spcPts val="0"/>
              </a:spcAft>
              <a:buClr>
                <a:schemeClr val="accent3"/>
              </a:buClr>
              <a:buSzPct val="25000"/>
              <a:buFont typeface="Average"/>
              <a:buNone/>
            </a:pPr>
            <a:r>
              <a:rPr b="0" i="0" lang="en" sz="1800" u="none" cap="none" strike="noStrike">
                <a:solidFill>
                  <a:schemeClr val="accent3"/>
                </a:solidFill>
                <a:latin typeface="Average"/>
                <a:ea typeface="Average"/>
                <a:cs typeface="Average"/>
                <a:sym typeface="Average"/>
              </a:rPr>
              <a:t>How much does the media affect your opinion of law enforcement?</a:t>
            </a:r>
          </a:p>
        </p:txBody>
      </p:sp>
      <p:pic>
        <p:nvPicPr>
          <p:cNvPr id="219" name="Shape 219"/>
          <p:cNvPicPr preferRelativeResize="0"/>
          <p:nvPr/>
        </p:nvPicPr>
        <p:blipFill rotWithShape="1">
          <a:blip r:embed="rId3">
            <a:alphaModFix/>
          </a:blip>
          <a:srcRect b="0" l="0" r="0" t="0"/>
          <a:stretch/>
        </p:blipFill>
        <p:spPr>
          <a:xfrm>
            <a:off x="821516" y="1592898"/>
            <a:ext cx="7444662" cy="3350098"/>
          </a:xfrm>
          <a:prstGeom prst="rect">
            <a:avLst/>
          </a:prstGeom>
          <a:noFill/>
          <a:ln>
            <a:noFill/>
          </a:ln>
        </p:spPr>
      </p:pic>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445025"/>
            <a:ext cx="8520599" cy="572699"/>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Oswald"/>
              <a:buNone/>
            </a:pPr>
            <a:r>
              <a:rPr lang="en"/>
              <a:t>How Viewing the Local News Affects Perceptions</a:t>
            </a:r>
          </a:p>
        </p:txBody>
      </p:sp>
      <p:pic>
        <p:nvPicPr>
          <p:cNvPr id="225" name="Shape 225"/>
          <p:cNvPicPr preferRelativeResize="0"/>
          <p:nvPr/>
        </p:nvPicPr>
        <p:blipFill>
          <a:blip r:embed="rId3">
            <a:alphaModFix/>
          </a:blip>
          <a:stretch>
            <a:fillRect/>
          </a:stretch>
        </p:blipFill>
        <p:spPr>
          <a:xfrm>
            <a:off x="165800" y="1601900"/>
            <a:ext cx="8812401" cy="2156174"/>
          </a:xfrm>
          <a:prstGeom prst="rect">
            <a:avLst/>
          </a:prstGeom>
          <a:noFill/>
          <a:ln>
            <a:noFill/>
          </a:ln>
        </p:spPr>
      </p:pic>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9" name="Shape 229"/>
        <p:cNvGrpSpPr/>
        <p:nvPr/>
      </p:nvGrpSpPr>
      <p:grpSpPr>
        <a:xfrm>
          <a:off x="0" y="0"/>
          <a:ext cx="0" cy="0"/>
          <a:chOff x="0" y="0"/>
          <a:chExt cx="0" cy="0"/>
        </a:xfrm>
      </p:grpSpPr>
      <p:sp>
        <p:nvSpPr>
          <p:cNvPr id="230" name="Shape 230"/>
          <p:cNvSpPr txBox="1"/>
          <p:nvPr>
            <p:ph type="title"/>
          </p:nvPr>
        </p:nvSpPr>
        <p:spPr>
          <a:xfrm>
            <a:off x="311700" y="445025"/>
            <a:ext cx="8520599" cy="572699"/>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Oswald"/>
              <a:buNone/>
            </a:pPr>
            <a:r>
              <a:rPr lang="en"/>
              <a:t>How Viewing the National News Affects Perceptions</a:t>
            </a:r>
          </a:p>
        </p:txBody>
      </p:sp>
      <p:pic>
        <p:nvPicPr>
          <p:cNvPr id="231" name="Shape 231"/>
          <p:cNvPicPr preferRelativeResize="0"/>
          <p:nvPr/>
        </p:nvPicPr>
        <p:blipFill>
          <a:blip r:embed="rId3">
            <a:alphaModFix/>
          </a:blip>
          <a:stretch>
            <a:fillRect/>
          </a:stretch>
        </p:blipFill>
        <p:spPr>
          <a:xfrm>
            <a:off x="311700" y="1862925"/>
            <a:ext cx="8520600" cy="1999620"/>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sp>
        <p:nvSpPr>
          <p:cNvPr id="115" name="Shape 115"/>
          <p:cNvSpPr txBox="1"/>
          <p:nvPr>
            <p:ph type="title"/>
          </p:nvPr>
        </p:nvSpPr>
        <p:spPr>
          <a:xfrm>
            <a:off x="311700" y="445025"/>
            <a:ext cx="8520600" cy="572700"/>
          </a:xfrm>
          <a:prstGeom prst="rect">
            <a:avLst/>
          </a:prstGeom>
        </p:spPr>
        <p:txBody>
          <a:bodyPr anchorCtr="0" anchor="t" bIns="91425" lIns="91425" rIns="91425" tIns="91425">
            <a:noAutofit/>
          </a:bodyPr>
          <a:lstStyle/>
          <a:p>
            <a:pPr lvl="0" algn="ctr">
              <a:spcBef>
                <a:spcPts val="0"/>
              </a:spcBef>
              <a:buNone/>
            </a:pPr>
            <a:r>
              <a:rPr lang="en"/>
              <a:t>Question and Purpose</a:t>
            </a:r>
          </a:p>
        </p:txBody>
      </p:sp>
      <p:sp>
        <p:nvSpPr>
          <p:cNvPr id="116" name="Shape 116"/>
          <p:cNvSpPr txBox="1"/>
          <p:nvPr>
            <p:ph idx="1" type="body"/>
          </p:nvPr>
        </p:nvSpPr>
        <p:spPr>
          <a:xfrm>
            <a:off x="311700" y="1152475"/>
            <a:ext cx="8520600" cy="3935100"/>
          </a:xfrm>
          <a:prstGeom prst="rect">
            <a:avLst/>
          </a:prstGeom>
        </p:spPr>
        <p:txBody>
          <a:bodyPr anchorCtr="0" anchor="t" bIns="91425" lIns="91425" rIns="91425" tIns="91425">
            <a:noAutofit/>
          </a:bodyPr>
          <a:lstStyle/>
          <a:p>
            <a:pPr lvl="0" rtl="0">
              <a:spcBef>
                <a:spcPts val="0"/>
              </a:spcBef>
              <a:buNone/>
            </a:pPr>
            <a:r>
              <a:rPr lang="en"/>
              <a:t>What is the perception of the police from Utah Valley Students, and how does the media affect this perception?</a:t>
            </a:r>
          </a:p>
          <a:p>
            <a:pPr lvl="0" rtl="0">
              <a:spcBef>
                <a:spcPts val="0"/>
              </a:spcBef>
              <a:buNone/>
            </a:pPr>
            <a:r>
              <a:rPr lang="en"/>
              <a:t>Depending on the results of our survey, we will be able to determine… </a:t>
            </a:r>
          </a:p>
          <a:p>
            <a:pPr indent="-228600" lvl="0" marL="457200" rtl="0">
              <a:spcBef>
                <a:spcPts val="0"/>
              </a:spcBef>
            </a:pPr>
            <a:r>
              <a:rPr lang="en"/>
              <a:t>If the police need to search for ways to improve their public image.</a:t>
            </a:r>
          </a:p>
          <a:p>
            <a:pPr indent="-228600" lvl="0" marL="457200" rtl="0">
              <a:spcBef>
                <a:spcPts val="0"/>
              </a:spcBef>
            </a:pPr>
            <a:r>
              <a:rPr lang="en"/>
              <a:t>If the media is a reliable and positive source for Utah Valley Students to base their opinions around.</a:t>
            </a:r>
          </a:p>
          <a:p>
            <a:pPr indent="-228600" lvl="0" marL="457200" rtl="0">
              <a:spcBef>
                <a:spcPts val="0"/>
              </a:spcBef>
            </a:pPr>
            <a:r>
              <a:rPr lang="en"/>
              <a:t>How the perception from Utah Valley/ Utah County compares to the national perception of police.</a:t>
            </a:r>
          </a:p>
          <a:p>
            <a:pPr indent="-228600" lvl="0" marL="457200" rtl="0">
              <a:spcBef>
                <a:spcPts val="0"/>
              </a:spcBef>
            </a:pPr>
            <a:r>
              <a:rPr lang="en"/>
              <a:t>What role ethnicity has on the perception of law enforcement.</a:t>
            </a:r>
          </a:p>
          <a:p>
            <a:pPr indent="-228600" lvl="0" marL="457200" rtl="0">
              <a:spcBef>
                <a:spcPts val="0"/>
              </a:spcBef>
            </a:pPr>
            <a:r>
              <a:rPr lang="en"/>
              <a:t>If Utah County is a desirable place to live due to the perception of Local law enforcement’s ability to protect the community.</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x="0" y="0"/>
          <a:ext cx="0" cy="0"/>
          <a:chOff x="0" y="0"/>
          <a:chExt cx="0" cy="0"/>
        </a:xfrm>
      </p:grpSpPr>
      <p:sp>
        <p:nvSpPr>
          <p:cNvPr id="236" name="Shape 236"/>
          <p:cNvSpPr txBox="1"/>
          <p:nvPr>
            <p:ph type="title"/>
          </p:nvPr>
        </p:nvSpPr>
        <p:spPr>
          <a:xfrm>
            <a:off x="311700" y="445025"/>
            <a:ext cx="8520600" cy="572700"/>
          </a:xfrm>
          <a:prstGeom prst="rect">
            <a:avLst/>
          </a:prstGeom>
        </p:spPr>
        <p:txBody>
          <a:bodyPr anchorCtr="0" anchor="t" bIns="91425" lIns="91425" rIns="91425" tIns="91425">
            <a:noAutofit/>
          </a:bodyPr>
          <a:lstStyle/>
          <a:p>
            <a:pPr lvl="0" algn="ctr">
              <a:spcBef>
                <a:spcPts val="0"/>
              </a:spcBef>
              <a:buNone/>
            </a:pPr>
            <a:r>
              <a:rPr lang="en"/>
              <a:t>How Age Relates to Confidence in Local Law Enforcement</a:t>
            </a:r>
          </a:p>
        </p:txBody>
      </p:sp>
      <p:pic>
        <p:nvPicPr>
          <p:cNvPr id="237" name="Shape 237"/>
          <p:cNvPicPr preferRelativeResize="0"/>
          <p:nvPr/>
        </p:nvPicPr>
        <p:blipFill>
          <a:blip r:embed="rId3">
            <a:alphaModFix/>
          </a:blip>
          <a:stretch>
            <a:fillRect/>
          </a:stretch>
        </p:blipFill>
        <p:spPr>
          <a:xfrm>
            <a:off x="461400" y="1594350"/>
            <a:ext cx="8189649" cy="2958274"/>
          </a:xfrm>
          <a:prstGeom prst="rect">
            <a:avLst/>
          </a:prstGeom>
          <a:noFill/>
          <a:ln>
            <a:noFill/>
          </a:ln>
        </p:spPr>
      </p:pic>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1" name="Shape 241"/>
        <p:cNvGrpSpPr/>
        <p:nvPr/>
      </p:nvGrpSpPr>
      <p:grpSpPr>
        <a:xfrm>
          <a:off x="0" y="0"/>
          <a:ext cx="0" cy="0"/>
          <a:chOff x="0" y="0"/>
          <a:chExt cx="0" cy="0"/>
        </a:xfrm>
      </p:grpSpPr>
      <p:sp>
        <p:nvSpPr>
          <p:cNvPr id="242" name="Shape 242"/>
          <p:cNvSpPr txBox="1"/>
          <p:nvPr>
            <p:ph type="title"/>
          </p:nvPr>
        </p:nvSpPr>
        <p:spPr>
          <a:xfrm>
            <a:off x="311700" y="445025"/>
            <a:ext cx="8520599" cy="572699"/>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Oswald"/>
              <a:buNone/>
            </a:pPr>
            <a:r>
              <a:rPr lang="en"/>
              <a:t>How Ethnicity Relates to Confidence in Local Law Enforcement</a:t>
            </a:r>
          </a:p>
        </p:txBody>
      </p:sp>
      <p:pic>
        <p:nvPicPr>
          <p:cNvPr id="243" name="Shape 243"/>
          <p:cNvPicPr preferRelativeResize="0"/>
          <p:nvPr/>
        </p:nvPicPr>
        <p:blipFill>
          <a:blip r:embed="rId3">
            <a:alphaModFix/>
          </a:blip>
          <a:stretch>
            <a:fillRect/>
          </a:stretch>
        </p:blipFill>
        <p:spPr>
          <a:xfrm>
            <a:off x="850925" y="1888875"/>
            <a:ext cx="7442149" cy="1743550"/>
          </a:xfrm>
          <a:prstGeom prst="rect">
            <a:avLst/>
          </a:prstGeom>
          <a:noFill/>
          <a:ln>
            <a:noFill/>
          </a:ln>
        </p:spPr>
      </p:pic>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7" name="Shape 247"/>
        <p:cNvGrpSpPr/>
        <p:nvPr/>
      </p:nvGrpSpPr>
      <p:grpSpPr>
        <a:xfrm>
          <a:off x="0" y="0"/>
          <a:ext cx="0" cy="0"/>
          <a:chOff x="0" y="0"/>
          <a:chExt cx="0" cy="0"/>
        </a:xfrm>
      </p:grpSpPr>
      <p:sp>
        <p:nvSpPr>
          <p:cNvPr id="248" name="Shape 248"/>
          <p:cNvSpPr txBox="1"/>
          <p:nvPr>
            <p:ph type="title"/>
          </p:nvPr>
        </p:nvSpPr>
        <p:spPr>
          <a:xfrm>
            <a:off x="311700" y="445025"/>
            <a:ext cx="8520600" cy="572700"/>
          </a:xfrm>
          <a:prstGeom prst="rect">
            <a:avLst/>
          </a:prstGeom>
        </p:spPr>
        <p:txBody>
          <a:bodyPr anchorCtr="0" anchor="t" bIns="91425" lIns="91425" rIns="91425" tIns="91425">
            <a:noAutofit/>
          </a:bodyPr>
          <a:lstStyle/>
          <a:p>
            <a:pPr lvl="0" algn="ctr">
              <a:spcBef>
                <a:spcPts val="0"/>
              </a:spcBef>
              <a:buNone/>
            </a:pPr>
            <a:r>
              <a:rPr lang="en"/>
              <a:t>Ethnicity As it Relates to Treatment of Minorities</a:t>
            </a:r>
          </a:p>
        </p:txBody>
      </p:sp>
      <p:pic>
        <p:nvPicPr>
          <p:cNvPr id="249" name="Shape 249"/>
          <p:cNvPicPr preferRelativeResize="0"/>
          <p:nvPr/>
        </p:nvPicPr>
        <p:blipFill>
          <a:blip r:embed="rId3">
            <a:alphaModFix/>
          </a:blip>
          <a:stretch>
            <a:fillRect/>
          </a:stretch>
        </p:blipFill>
        <p:spPr>
          <a:xfrm>
            <a:off x="77975" y="1292075"/>
            <a:ext cx="8952624" cy="2738224"/>
          </a:xfrm>
          <a:prstGeom prst="rect">
            <a:avLst/>
          </a:prstGeom>
          <a:noFill/>
          <a:ln>
            <a:noFill/>
          </a:ln>
        </p:spPr>
      </p:pic>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3" name="Shape 253"/>
        <p:cNvGrpSpPr/>
        <p:nvPr/>
      </p:nvGrpSpPr>
      <p:grpSpPr>
        <a:xfrm>
          <a:off x="0" y="0"/>
          <a:ext cx="0" cy="0"/>
          <a:chOff x="0" y="0"/>
          <a:chExt cx="0" cy="0"/>
        </a:xfrm>
      </p:grpSpPr>
      <p:sp>
        <p:nvSpPr>
          <p:cNvPr id="254" name="Shape 254"/>
          <p:cNvSpPr txBox="1"/>
          <p:nvPr>
            <p:ph type="title"/>
          </p:nvPr>
        </p:nvSpPr>
        <p:spPr>
          <a:xfrm>
            <a:off x="311700" y="445025"/>
            <a:ext cx="8520599" cy="572699"/>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Oswald"/>
              <a:buNone/>
            </a:pPr>
            <a:r>
              <a:rPr lang="en"/>
              <a:t>Brutality and the Effects on the Public’s Perception</a:t>
            </a:r>
          </a:p>
        </p:txBody>
      </p:sp>
      <p:pic>
        <p:nvPicPr>
          <p:cNvPr id="255" name="Shape 255"/>
          <p:cNvPicPr preferRelativeResize="0"/>
          <p:nvPr/>
        </p:nvPicPr>
        <p:blipFill>
          <a:blip r:embed="rId3">
            <a:alphaModFix/>
          </a:blip>
          <a:stretch>
            <a:fillRect/>
          </a:stretch>
        </p:blipFill>
        <p:spPr>
          <a:xfrm>
            <a:off x="485899" y="1528524"/>
            <a:ext cx="8172199" cy="2086475"/>
          </a:xfrm>
          <a:prstGeom prst="rect">
            <a:avLst/>
          </a:prstGeom>
          <a:noFill/>
          <a:ln>
            <a:noFill/>
          </a:ln>
        </p:spPr>
      </p:pic>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9" name="Shape 259"/>
        <p:cNvGrpSpPr/>
        <p:nvPr/>
      </p:nvGrpSpPr>
      <p:grpSpPr>
        <a:xfrm>
          <a:off x="0" y="0"/>
          <a:ext cx="0" cy="0"/>
          <a:chOff x="0" y="0"/>
          <a:chExt cx="0" cy="0"/>
        </a:xfrm>
      </p:grpSpPr>
      <p:sp>
        <p:nvSpPr>
          <p:cNvPr id="260" name="Shape 260"/>
          <p:cNvSpPr txBox="1"/>
          <p:nvPr>
            <p:ph type="title"/>
          </p:nvPr>
        </p:nvSpPr>
        <p:spPr>
          <a:xfrm>
            <a:off x="311700" y="212075"/>
            <a:ext cx="8520600" cy="572700"/>
          </a:xfrm>
          <a:prstGeom prst="rect">
            <a:avLst/>
          </a:prstGeom>
        </p:spPr>
        <p:txBody>
          <a:bodyPr anchorCtr="0" anchor="t" bIns="91425" lIns="91425" rIns="91425" tIns="91425">
            <a:noAutofit/>
          </a:bodyPr>
          <a:lstStyle/>
          <a:p>
            <a:pPr lvl="0" algn="ctr">
              <a:spcBef>
                <a:spcPts val="0"/>
              </a:spcBef>
              <a:buNone/>
            </a:pPr>
            <a:r>
              <a:rPr lang="en"/>
              <a:t>Conclusions</a:t>
            </a:r>
          </a:p>
        </p:txBody>
      </p:sp>
      <p:sp>
        <p:nvSpPr>
          <p:cNvPr id="261" name="Shape 261"/>
          <p:cNvSpPr txBox="1"/>
          <p:nvPr>
            <p:ph idx="1" type="body"/>
          </p:nvPr>
        </p:nvSpPr>
        <p:spPr>
          <a:xfrm>
            <a:off x="311700" y="854275"/>
            <a:ext cx="8520600" cy="4242600"/>
          </a:xfrm>
          <a:prstGeom prst="rect">
            <a:avLst/>
          </a:prstGeom>
        </p:spPr>
        <p:txBody>
          <a:bodyPr anchorCtr="0" anchor="t" bIns="91425" lIns="91425" rIns="91425" tIns="91425">
            <a:noAutofit/>
          </a:bodyPr>
          <a:lstStyle/>
          <a:p>
            <a:pPr lvl="0" rtl="0">
              <a:spcBef>
                <a:spcPts val="0"/>
              </a:spcBef>
              <a:buNone/>
            </a:pPr>
            <a:r>
              <a:rPr lang="en" sz="1200"/>
              <a:t>Do the police need to search for ways to improve their public image / perception?</a:t>
            </a:r>
          </a:p>
          <a:p>
            <a:pPr indent="-304800" lvl="0" marL="457200" rtl="0">
              <a:spcBef>
                <a:spcPts val="0"/>
              </a:spcBef>
              <a:buSzPct val="100000"/>
            </a:pPr>
            <a:r>
              <a:rPr lang="en" sz="1200"/>
              <a:t>The public perception of law enforcement, especially Local law enforcement, seems to be very positive regardless of how the media portrays them. Our sample exhibited a high level of confidence in law enforcement due to the effectiveness and ability of law enforcement to protect the community. Therefore, law enforcement has created a quality public image through effective policing and needs to continue enhancing their image through their strong efforts.</a:t>
            </a:r>
          </a:p>
          <a:p>
            <a:pPr lvl="0" rtl="0">
              <a:spcBef>
                <a:spcPts val="0"/>
              </a:spcBef>
              <a:buNone/>
            </a:pPr>
            <a:r>
              <a:rPr lang="en" sz="1200"/>
              <a:t>Is the media a positive and reliable source for Utah Valley students to base their opinions around?</a:t>
            </a:r>
          </a:p>
          <a:p>
            <a:pPr indent="-304800" lvl="0" marL="457200" rtl="0">
              <a:spcBef>
                <a:spcPts val="0"/>
              </a:spcBef>
              <a:buSzPct val="100000"/>
            </a:pPr>
            <a:r>
              <a:rPr lang="en" sz="1200"/>
              <a:t>While both National and Local media sources were reported to portray law enforcement in more of a negative than positive way, our results concluded that the Local media provided a dramatically greater rate of portraying Law Enforcement in a positive way than the National news. Therefore, Utah Valley students are more exposed to a positive media influence than the national population, but still cannot rely solely on the media for accurate information.</a:t>
            </a:r>
          </a:p>
          <a:p>
            <a:pPr lvl="0" rtl="0">
              <a:spcBef>
                <a:spcPts val="0"/>
              </a:spcBef>
              <a:buNone/>
            </a:pPr>
            <a:r>
              <a:rPr lang="en" sz="1200"/>
              <a:t> How does the perception of law enforcement from Utah Valley Students differ from the National perception?</a:t>
            </a:r>
          </a:p>
          <a:p>
            <a:pPr indent="-304800" lvl="0" marL="457200" rtl="0">
              <a:spcBef>
                <a:spcPts val="0"/>
              </a:spcBef>
              <a:buSzPct val="100000"/>
            </a:pPr>
            <a:r>
              <a:rPr lang="en" sz="1200"/>
              <a:t>According to our results, the public’s perception of both National and Local law enforcement agencies are very positive, but Utah Valley students show an even greater appreciation and confidence in Local law enforcement. Once again, these results are a product of the ability of Local law enforcement to do their job and maintain a good public image. </a:t>
            </a:r>
          </a:p>
          <a:p>
            <a:pPr lvl="0" rtl="0">
              <a:spcBef>
                <a:spcPts val="0"/>
              </a:spcBef>
              <a:buNone/>
            </a:pPr>
            <a:r>
              <a:t/>
            </a:r>
            <a:endParaRPr/>
          </a:p>
          <a:p>
            <a:pPr lvl="0">
              <a:spcBef>
                <a:spcPts val="0"/>
              </a:spcBef>
              <a:buNone/>
            </a:pPr>
            <a:r>
              <a:t/>
            </a:r>
            <a:endParaRP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gn="ctr">
              <a:spcBef>
                <a:spcPts val="0"/>
              </a:spcBef>
              <a:buNone/>
            </a:pPr>
            <a:r>
              <a:rPr lang="en"/>
              <a:t>Conclusions</a:t>
            </a:r>
          </a:p>
        </p:txBody>
      </p:sp>
      <p:sp>
        <p:nvSpPr>
          <p:cNvPr id="267" name="Shape 26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spcBef>
                <a:spcPts val="0"/>
              </a:spcBef>
              <a:buNone/>
            </a:pPr>
            <a:r>
              <a:rPr lang="en" sz="1400"/>
              <a:t>What role does ethnicity have on the perception of law enforcement?</a:t>
            </a:r>
          </a:p>
          <a:p>
            <a:pPr indent="-317500" lvl="0" marL="457200" rtl="0">
              <a:spcBef>
                <a:spcPts val="0"/>
              </a:spcBef>
              <a:buSzPct val="100000"/>
            </a:pPr>
            <a:r>
              <a:rPr lang="en" sz="1400"/>
              <a:t>We do not believe that enough data was gathered to make a valid conclusion due to the lack of diversity among respondents. With that being said, all ethnicities that responded expressed confidence in Local law enforcement. The majority of </a:t>
            </a:r>
            <a:r>
              <a:rPr b="1" i="1" lang="en" sz="1400"/>
              <a:t>minority</a:t>
            </a:r>
            <a:r>
              <a:rPr lang="en" sz="1400"/>
              <a:t> respondents believe that Local law enforcement treats everyone equal, while almost 25% of </a:t>
            </a:r>
            <a:r>
              <a:rPr b="1" i="1" lang="en" sz="1400"/>
              <a:t>caucasian </a:t>
            </a:r>
            <a:r>
              <a:rPr lang="en" sz="1400"/>
              <a:t>respondents believe that minorities are treated unequally by Local law enforcement. This data cannot be considered conclusive until a more diverse sample is taken.</a:t>
            </a:r>
          </a:p>
          <a:p>
            <a:pPr lvl="0" rtl="0">
              <a:spcBef>
                <a:spcPts val="0"/>
              </a:spcBef>
              <a:buNone/>
            </a:pPr>
            <a:r>
              <a:rPr lang="en" sz="1400"/>
              <a:t>Is Utah County a desirable place to live due to the perception of Local law enforcement’s ability to protect the community?</a:t>
            </a:r>
          </a:p>
          <a:p>
            <a:pPr indent="-317500" lvl="0" marL="457200" rtl="0">
              <a:spcBef>
                <a:spcPts val="0"/>
              </a:spcBef>
              <a:buSzPct val="100000"/>
            </a:pPr>
            <a:r>
              <a:rPr lang="en" sz="1400"/>
              <a:t>The perception and confidence in Local law enforcement to protect the community is so high that Utah County emerges as an exceedingly desirable place to live. Students and families that are concerned with safety can look at the results of our project and discover that the public perceives Utah County as a remarkably safe place to live due to the ability of Local law enforcement to protect the community. </a:t>
            </a:r>
          </a:p>
          <a:p>
            <a:pPr lvl="0" rtl="0">
              <a:spcBef>
                <a:spcPts val="0"/>
              </a:spcBef>
              <a:buNone/>
            </a:pPr>
            <a:r>
              <a:t/>
            </a:r>
            <a:endParaRPr sz="1200"/>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x="0" y="0"/>
          <a:ext cx="0" cy="0"/>
          <a:chOff x="0" y="0"/>
          <a:chExt cx="0" cy="0"/>
        </a:xfrm>
      </p:grpSpPr>
      <p:sp>
        <p:nvSpPr>
          <p:cNvPr id="121" name="Shape 121"/>
          <p:cNvSpPr txBox="1"/>
          <p:nvPr>
            <p:ph type="title"/>
          </p:nvPr>
        </p:nvSpPr>
        <p:spPr>
          <a:xfrm>
            <a:off x="311700" y="435600"/>
            <a:ext cx="8520600" cy="572700"/>
          </a:xfrm>
          <a:prstGeom prst="rect">
            <a:avLst/>
          </a:prstGeom>
        </p:spPr>
        <p:txBody>
          <a:bodyPr anchorCtr="0" anchor="t" bIns="91425" lIns="91425" rIns="91425" tIns="91425">
            <a:noAutofit/>
          </a:bodyPr>
          <a:lstStyle/>
          <a:p>
            <a:pPr lvl="0" algn="ctr">
              <a:spcBef>
                <a:spcPts val="0"/>
              </a:spcBef>
              <a:buNone/>
            </a:pPr>
            <a:r>
              <a:rPr lang="en"/>
              <a:t>Related Literature Reviews</a:t>
            </a:r>
          </a:p>
        </p:txBody>
      </p:sp>
      <p:sp>
        <p:nvSpPr>
          <p:cNvPr id="122" name="Shape 122"/>
          <p:cNvSpPr txBox="1"/>
          <p:nvPr>
            <p:ph idx="1" type="body"/>
          </p:nvPr>
        </p:nvSpPr>
        <p:spPr>
          <a:xfrm>
            <a:off x="69050" y="1008300"/>
            <a:ext cx="9075000" cy="3585000"/>
          </a:xfrm>
          <a:prstGeom prst="rect">
            <a:avLst/>
          </a:prstGeom>
        </p:spPr>
        <p:txBody>
          <a:bodyPr anchorCtr="0" anchor="t" bIns="91425" lIns="91425" rIns="91425" tIns="91425">
            <a:noAutofit/>
          </a:bodyPr>
          <a:lstStyle/>
          <a:p>
            <a:pPr indent="-228600" lvl="0" marL="457200" rtl="0">
              <a:spcBef>
                <a:spcPts val="600"/>
              </a:spcBef>
              <a:spcAft>
                <a:spcPts val="0"/>
              </a:spcAft>
              <a:buChar char="●"/>
            </a:pPr>
            <a:r>
              <a:rPr lang="en"/>
              <a:t>U.S. Department of Justice: Factors That Influence Public Opinion of the Police</a:t>
            </a:r>
          </a:p>
          <a:p>
            <a:pPr indent="-228600" lvl="0" marL="457200" rtl="0">
              <a:spcBef>
                <a:spcPts val="600"/>
              </a:spcBef>
              <a:spcAft>
                <a:spcPts val="0"/>
              </a:spcAft>
              <a:buChar char="●"/>
            </a:pPr>
            <a:r>
              <a:rPr lang="en"/>
              <a:t>Measuring Influences On Public Opinion of the Police Using Time-Series Data: Results of a Pilot Study</a:t>
            </a:r>
          </a:p>
          <a:p>
            <a:pPr indent="-228600" lvl="0" marL="457200" rtl="0">
              <a:spcBef>
                <a:spcPts val="600"/>
              </a:spcBef>
              <a:spcAft>
                <a:spcPts val="0"/>
              </a:spcAft>
              <a:buChar char="●"/>
            </a:pPr>
            <a:r>
              <a:rPr lang="en"/>
              <a:t>International Journal of Police Science &amp; Management: Unpacking Public Attitudes to the Police: Contrasting Perceptions of Misconduct with Traditional Measures of Satisfaction.</a:t>
            </a:r>
          </a:p>
          <a:p>
            <a:pPr indent="-228600" lvl="0" marL="457200" rtl="0">
              <a:spcBef>
                <a:spcPts val="600"/>
              </a:spcBef>
              <a:spcAft>
                <a:spcPts val="0"/>
              </a:spcAft>
              <a:buChar char="●"/>
            </a:pPr>
            <a:r>
              <a:rPr lang="en"/>
              <a:t>Journal of Criminal Justice: Public Perceptions of Police Misconduct and Discrimination: Examining the Impact of Media Consumption</a:t>
            </a:r>
          </a:p>
          <a:p>
            <a:pPr indent="-228600" lvl="0" marL="457200" rtl="0">
              <a:spcBef>
                <a:spcPts val="600"/>
              </a:spcBef>
              <a:spcAft>
                <a:spcPts val="0"/>
              </a:spcAft>
              <a:buChar char="●"/>
            </a:pPr>
            <a:r>
              <a:rPr lang="en"/>
              <a:t>The Media, the Public, and the Law Enforcement Community: Correcting Misconceptions </a:t>
            </a:r>
          </a:p>
          <a:p>
            <a:pPr lvl="0" rtl="0">
              <a:spcBef>
                <a:spcPts val="600"/>
              </a:spcBef>
              <a:spcAft>
                <a:spcPts val="0"/>
              </a:spcAft>
              <a:buNone/>
            </a:pPr>
            <a:r>
              <a:t/>
            </a:r>
            <a:endParaRPr sz="200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6" name="Shape 126"/>
        <p:cNvGrpSpPr/>
        <p:nvPr/>
      </p:nvGrpSpPr>
      <p:grpSpPr>
        <a:xfrm>
          <a:off x="0" y="0"/>
          <a:ext cx="0" cy="0"/>
          <a:chOff x="0" y="0"/>
          <a:chExt cx="0" cy="0"/>
        </a:xfrm>
      </p:grpSpPr>
      <p:sp>
        <p:nvSpPr>
          <p:cNvPr id="127" name="Shape 127"/>
          <p:cNvSpPr txBox="1"/>
          <p:nvPr>
            <p:ph type="title"/>
          </p:nvPr>
        </p:nvSpPr>
        <p:spPr>
          <a:xfrm>
            <a:off x="311700" y="445025"/>
            <a:ext cx="8520600" cy="572700"/>
          </a:xfrm>
          <a:prstGeom prst="rect">
            <a:avLst/>
          </a:prstGeom>
        </p:spPr>
        <p:txBody>
          <a:bodyPr anchorCtr="0" anchor="t" bIns="91425" lIns="91425" rIns="91425" tIns="91425">
            <a:noAutofit/>
          </a:bodyPr>
          <a:lstStyle/>
          <a:p>
            <a:pPr lvl="0" algn="ctr">
              <a:spcBef>
                <a:spcPts val="0"/>
              </a:spcBef>
              <a:buNone/>
            </a:pPr>
            <a:r>
              <a:rPr lang="en"/>
              <a:t>Design and Data/ Problems Encountered  </a:t>
            </a:r>
          </a:p>
        </p:txBody>
      </p:sp>
      <p:sp>
        <p:nvSpPr>
          <p:cNvPr id="128" name="Shape 128"/>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pPr>
            <a:r>
              <a:rPr lang="en"/>
              <a:t>Our research involved a survey, including skip logic and a matrix of similar questions to gage what people thought of the police, both locally and nationally.</a:t>
            </a:r>
          </a:p>
          <a:p>
            <a:pPr indent="-228600" lvl="0" marL="457200" rtl="0">
              <a:spcBef>
                <a:spcPts val="0"/>
              </a:spcBef>
            </a:pPr>
            <a:r>
              <a:rPr lang="en"/>
              <a:t>Demographic questions were included, such as asking about political affiliation, age, gender, race, etc.</a:t>
            </a:r>
          </a:p>
          <a:p>
            <a:pPr indent="-228600" lvl="0" marL="457200" rtl="0">
              <a:spcBef>
                <a:spcPts val="0"/>
              </a:spcBef>
            </a:pPr>
            <a:r>
              <a:rPr lang="en"/>
              <a:t>With opinion based questions like this, the response can vary based on the current “climate”, or events surrounding the research.</a:t>
            </a:r>
          </a:p>
          <a:p>
            <a:pPr indent="-228600" lvl="0" marL="457200" rtl="0">
              <a:spcBef>
                <a:spcPts val="0"/>
              </a:spcBef>
            </a:pPr>
            <a:r>
              <a:rPr lang="en"/>
              <a:t>We had a sample of 500 UVU students, excluding those under 18, possibly incidentally including pregnant women or elderly individuals. However, this should not have affected our survey. </a:t>
            </a:r>
          </a:p>
          <a:p>
            <a:pPr indent="-228600" lvl="0" marL="457200" rtl="0">
              <a:spcBef>
                <a:spcPts val="0"/>
              </a:spcBef>
            </a:pPr>
            <a:r>
              <a:rPr lang="en"/>
              <a:t>With a sample of 500 people, non-response was a bigger problem and more noticeable.</a:t>
            </a:r>
          </a:p>
          <a:p>
            <a:pPr lvl="0">
              <a:spcBef>
                <a:spcPts val="0"/>
              </a:spcBef>
              <a:buNone/>
            </a:pPr>
            <a:r>
              <a:t/>
            </a:r>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445025"/>
            <a:ext cx="8520600" cy="572700"/>
          </a:xfrm>
          <a:prstGeom prst="rect">
            <a:avLst/>
          </a:prstGeom>
        </p:spPr>
        <p:txBody>
          <a:bodyPr anchorCtr="0" anchor="t" bIns="91425" lIns="91425" rIns="91425" tIns="91425">
            <a:noAutofit/>
          </a:bodyPr>
          <a:lstStyle/>
          <a:p>
            <a:pPr lvl="0" algn="ctr">
              <a:spcBef>
                <a:spcPts val="0"/>
              </a:spcBef>
              <a:buNone/>
            </a:pPr>
            <a:r>
              <a:rPr lang="en"/>
              <a:t>Local Events Surrounding Our Research:</a:t>
            </a:r>
          </a:p>
        </p:txBody>
      </p:sp>
      <p:sp>
        <p:nvSpPr>
          <p:cNvPr id="134" name="Shape 134"/>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pPr>
            <a:r>
              <a:rPr lang="en"/>
              <a:t>Officer Doug Barney, shot and killed January 17th, 2016 during a routine traffic stop. </a:t>
            </a:r>
          </a:p>
          <a:p>
            <a:pPr indent="-228600" lvl="0" marL="457200">
              <a:spcBef>
                <a:spcPts val="0"/>
              </a:spcBef>
            </a:pPr>
            <a:r>
              <a:rPr lang="en"/>
              <a:t>The public support for this fallen officer was amazing. Tens of thousands of people lined the street for his funeral procession. Public support for police in this area increased quite a bit during this time.</a:t>
            </a:r>
          </a:p>
        </p:txBody>
      </p:sp>
      <p:pic>
        <p:nvPicPr>
          <p:cNvPr id="135" name="Shape 135"/>
          <p:cNvPicPr preferRelativeResize="0"/>
          <p:nvPr/>
        </p:nvPicPr>
        <p:blipFill>
          <a:blip r:embed="rId3">
            <a:alphaModFix/>
          </a:blip>
          <a:stretch>
            <a:fillRect/>
          </a:stretch>
        </p:blipFill>
        <p:spPr>
          <a:xfrm>
            <a:off x="614925" y="3012325"/>
            <a:ext cx="1506175" cy="1882725"/>
          </a:xfrm>
          <a:prstGeom prst="rect">
            <a:avLst/>
          </a:prstGeom>
          <a:noFill/>
          <a:ln>
            <a:noFill/>
          </a:ln>
        </p:spPr>
      </p:pic>
      <p:pic>
        <p:nvPicPr>
          <p:cNvPr id="136" name="Shape 136"/>
          <p:cNvPicPr preferRelativeResize="0"/>
          <p:nvPr/>
        </p:nvPicPr>
        <p:blipFill>
          <a:blip r:embed="rId4">
            <a:alphaModFix/>
          </a:blip>
          <a:stretch>
            <a:fillRect/>
          </a:stretch>
        </p:blipFill>
        <p:spPr>
          <a:xfrm>
            <a:off x="4010550" y="3048025"/>
            <a:ext cx="3340962" cy="1882724"/>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sp>
        <p:nvSpPr>
          <p:cNvPr id="141" name="Shape 141"/>
          <p:cNvSpPr txBox="1"/>
          <p:nvPr>
            <p:ph type="title"/>
          </p:nvPr>
        </p:nvSpPr>
        <p:spPr>
          <a:xfrm>
            <a:off x="311700" y="445025"/>
            <a:ext cx="8520600" cy="572700"/>
          </a:xfrm>
          <a:prstGeom prst="rect">
            <a:avLst/>
          </a:prstGeom>
        </p:spPr>
        <p:txBody>
          <a:bodyPr anchorCtr="0" anchor="t" bIns="91425" lIns="91425" rIns="91425" tIns="91425">
            <a:noAutofit/>
          </a:bodyPr>
          <a:lstStyle/>
          <a:p>
            <a:pPr lvl="0" algn="ctr">
              <a:spcBef>
                <a:spcPts val="0"/>
              </a:spcBef>
              <a:buNone/>
            </a:pPr>
            <a:r>
              <a:rPr lang="en"/>
              <a:t>Local Events Surrounding Our Research: </a:t>
            </a:r>
          </a:p>
        </p:txBody>
      </p:sp>
      <p:sp>
        <p:nvSpPr>
          <p:cNvPr id="142" name="Shape 142"/>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marR="0" rtl="0" algn="l">
              <a:lnSpc>
                <a:spcPct val="115000"/>
              </a:lnSpc>
              <a:spcBef>
                <a:spcPts val="0"/>
              </a:spcBef>
              <a:spcAft>
                <a:spcPts val="1600"/>
              </a:spcAft>
            </a:pPr>
            <a:r>
              <a:rPr lang="en"/>
              <a:t>On February 27th, 2016 Abdullahi Omar Mohamed, age 17, was shot by SLPD after he refused to stop beating a man with a broomstick, then allegedly charged police with the same weapon. </a:t>
            </a:r>
          </a:p>
          <a:p>
            <a:pPr indent="-228600" lvl="0" marL="457200" marR="0" rtl="0" algn="l">
              <a:lnSpc>
                <a:spcPct val="115000"/>
              </a:lnSpc>
              <a:spcBef>
                <a:spcPts val="0"/>
              </a:spcBef>
              <a:spcAft>
                <a:spcPts val="1600"/>
              </a:spcAft>
            </a:pPr>
            <a:r>
              <a:rPr lang="en"/>
              <a:t>Angry protests were held and rocks were thrown at police officers. </a:t>
            </a:r>
          </a:p>
          <a:p>
            <a:pPr indent="-228600" lvl="0" marL="457200" marR="0" rtl="0" algn="l">
              <a:lnSpc>
                <a:spcPct val="115000"/>
              </a:lnSpc>
              <a:spcBef>
                <a:spcPts val="0"/>
              </a:spcBef>
              <a:spcAft>
                <a:spcPts val="1600"/>
              </a:spcAft>
            </a:pPr>
            <a:r>
              <a:rPr lang="en"/>
              <a:t>When body cam videos were not immediately released, some believed the department was not being transparent. </a:t>
            </a:r>
          </a:p>
          <a:p>
            <a:pPr indent="-228600" lvl="0" marL="457200" marR="0" rtl="0" algn="l">
              <a:lnSpc>
                <a:spcPct val="115000"/>
              </a:lnSpc>
              <a:spcBef>
                <a:spcPts val="0"/>
              </a:spcBef>
              <a:spcAft>
                <a:spcPts val="1600"/>
              </a:spcAft>
            </a:pPr>
            <a:r>
              <a:rPr lang="en"/>
              <a:t>Our survey was released March 3rd, just days after.</a:t>
            </a:r>
          </a:p>
          <a:p>
            <a:pPr lvl="0" marR="0" rtl="0" algn="l">
              <a:lnSpc>
                <a:spcPct val="115000"/>
              </a:lnSpc>
              <a:spcBef>
                <a:spcPts val="0"/>
              </a:spcBef>
              <a:spcAft>
                <a:spcPts val="1600"/>
              </a:spcAft>
              <a:buNone/>
            </a:pPr>
            <a:r>
              <a:t/>
            </a:r>
            <a:endParaRPr/>
          </a:p>
        </p:txBody>
      </p:sp>
      <p:pic>
        <p:nvPicPr>
          <p:cNvPr id="143" name="Shape 143"/>
          <p:cNvPicPr preferRelativeResize="0"/>
          <p:nvPr/>
        </p:nvPicPr>
        <p:blipFill>
          <a:blip r:embed="rId3">
            <a:alphaModFix/>
          </a:blip>
          <a:stretch>
            <a:fillRect/>
          </a:stretch>
        </p:blipFill>
        <p:spPr>
          <a:xfrm>
            <a:off x="6033850" y="2851925"/>
            <a:ext cx="2798449" cy="2098850"/>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Survey Distribution</a:t>
            </a:r>
          </a:p>
        </p:txBody>
      </p:sp>
      <p:sp>
        <p:nvSpPr>
          <p:cNvPr id="149" name="Shape 149"/>
          <p:cNvSpPr txBox="1"/>
          <p:nvPr>
            <p:ph idx="1" type="body"/>
          </p:nvPr>
        </p:nvSpPr>
        <p:spPr>
          <a:xfrm>
            <a:off x="311700" y="1156150"/>
            <a:ext cx="4261200" cy="2426400"/>
          </a:xfrm>
          <a:prstGeom prst="rect">
            <a:avLst/>
          </a:prstGeom>
        </p:spPr>
        <p:txBody>
          <a:bodyPr anchorCtr="0" anchor="t" bIns="91425" lIns="91425" rIns="91425" tIns="91425">
            <a:noAutofit/>
          </a:bodyPr>
          <a:lstStyle/>
          <a:p>
            <a:pPr lvl="0" rtl="0">
              <a:spcBef>
                <a:spcPts val="0"/>
              </a:spcBef>
              <a:buNone/>
            </a:pPr>
            <a:r>
              <a:rPr lang="en" u="sng"/>
              <a:t>Desired Outcome</a:t>
            </a:r>
          </a:p>
          <a:p>
            <a:pPr indent="-228600" lvl="0" marL="457200" rtl="0">
              <a:spcBef>
                <a:spcPts val="0"/>
              </a:spcBef>
            </a:pPr>
            <a:r>
              <a:rPr lang="en"/>
              <a:t>Sample Size</a:t>
            </a:r>
          </a:p>
          <a:p>
            <a:pPr indent="-228600" lvl="1" marL="914400" rtl="0">
              <a:spcBef>
                <a:spcPts val="0"/>
              </a:spcBef>
            </a:pPr>
            <a:r>
              <a:rPr lang="en"/>
              <a:t>500 UVU Students	</a:t>
            </a:r>
          </a:p>
          <a:p>
            <a:pPr indent="-228600" lvl="0" marL="457200" rtl="0">
              <a:spcBef>
                <a:spcPts val="0"/>
              </a:spcBef>
            </a:pPr>
            <a:r>
              <a:rPr lang="en"/>
              <a:t>Expected Response</a:t>
            </a:r>
          </a:p>
          <a:p>
            <a:pPr indent="-228600" lvl="1" marL="914400" rtl="0">
              <a:spcBef>
                <a:spcPts val="0"/>
              </a:spcBef>
            </a:pPr>
            <a:r>
              <a:rPr lang="en"/>
              <a:t>252</a:t>
            </a:r>
          </a:p>
          <a:p>
            <a:pPr indent="-228600" lvl="0" marL="457200" rtl="0">
              <a:spcBef>
                <a:spcPts val="0"/>
              </a:spcBef>
            </a:pPr>
            <a:r>
              <a:rPr lang="en"/>
              <a:t>Interval</a:t>
            </a:r>
          </a:p>
          <a:p>
            <a:pPr indent="-228600" lvl="1" marL="914400" rtl="0">
              <a:spcBef>
                <a:spcPts val="0"/>
              </a:spcBef>
            </a:pPr>
            <a:r>
              <a:rPr lang="en"/>
              <a:t>4.35</a:t>
            </a:r>
          </a:p>
          <a:p>
            <a:pPr indent="0" lvl="0" marL="457200" rtl="0">
              <a:spcBef>
                <a:spcPts val="0"/>
              </a:spcBef>
              <a:buNone/>
            </a:pPr>
            <a:r>
              <a:rPr lang="en"/>
              <a:t> </a:t>
            </a:r>
          </a:p>
        </p:txBody>
      </p:sp>
      <p:sp>
        <p:nvSpPr>
          <p:cNvPr id="150" name="Shape 150"/>
          <p:cNvSpPr txBox="1"/>
          <p:nvPr>
            <p:ph idx="4294967295" type="body"/>
          </p:nvPr>
        </p:nvSpPr>
        <p:spPr>
          <a:xfrm>
            <a:off x="4832400" y="1156150"/>
            <a:ext cx="3999900" cy="3416400"/>
          </a:xfrm>
          <a:prstGeom prst="rect">
            <a:avLst/>
          </a:prstGeom>
        </p:spPr>
        <p:txBody>
          <a:bodyPr anchorCtr="0" anchor="t" bIns="91425" lIns="91425" rIns="91425" tIns="91425">
            <a:noAutofit/>
          </a:bodyPr>
          <a:lstStyle/>
          <a:p>
            <a:pPr lvl="0" rtl="0">
              <a:spcBef>
                <a:spcPts val="0"/>
              </a:spcBef>
              <a:buNone/>
            </a:pPr>
            <a:r>
              <a:rPr lang="en" u="sng"/>
              <a:t>Actual Outcome</a:t>
            </a:r>
          </a:p>
          <a:p>
            <a:pPr indent="-228600" lvl="0" marL="457200" rtl="0">
              <a:spcBef>
                <a:spcPts val="0"/>
              </a:spcBef>
            </a:pPr>
            <a:r>
              <a:rPr lang="en"/>
              <a:t>Sample Size</a:t>
            </a:r>
          </a:p>
          <a:p>
            <a:pPr indent="-228600" lvl="1" marL="914400" rtl="0">
              <a:spcBef>
                <a:spcPts val="0"/>
              </a:spcBef>
            </a:pPr>
            <a:r>
              <a:rPr lang="en"/>
              <a:t>500 UVU Students</a:t>
            </a:r>
          </a:p>
          <a:p>
            <a:pPr indent="-228600" lvl="0" marL="457200" rtl="0">
              <a:spcBef>
                <a:spcPts val="0"/>
              </a:spcBef>
            </a:pPr>
            <a:r>
              <a:rPr lang="en"/>
              <a:t>Response</a:t>
            </a:r>
          </a:p>
          <a:p>
            <a:pPr indent="-228600" lvl="1" marL="914400" rtl="0">
              <a:spcBef>
                <a:spcPts val="0"/>
              </a:spcBef>
            </a:pPr>
            <a:r>
              <a:rPr lang="en"/>
              <a:t>43</a:t>
            </a:r>
          </a:p>
          <a:p>
            <a:pPr indent="-228600" lvl="0" marL="457200" rtl="0">
              <a:spcBef>
                <a:spcPts val="0"/>
              </a:spcBef>
            </a:pPr>
            <a:r>
              <a:rPr lang="en"/>
              <a:t>Interval</a:t>
            </a:r>
          </a:p>
          <a:p>
            <a:pPr indent="-228600" lvl="1" marL="914400" rtl="0">
              <a:spcBef>
                <a:spcPts val="0"/>
              </a:spcBef>
            </a:pPr>
            <a:r>
              <a:rPr lang="en"/>
              <a:t>2.46</a:t>
            </a:r>
          </a:p>
          <a:p>
            <a:pPr indent="0" lvl="0" marL="0">
              <a:spcBef>
                <a:spcPts val="0"/>
              </a:spcBef>
              <a:buNone/>
            </a:pPr>
            <a:r>
              <a:t/>
            </a:r>
            <a:endParaRPr/>
          </a:p>
        </p:txBody>
      </p:sp>
      <p:sp>
        <p:nvSpPr>
          <p:cNvPr id="151" name="Shape 151"/>
          <p:cNvSpPr txBox="1"/>
          <p:nvPr/>
        </p:nvSpPr>
        <p:spPr>
          <a:xfrm>
            <a:off x="831300" y="3582550"/>
            <a:ext cx="7481400" cy="851700"/>
          </a:xfrm>
          <a:prstGeom prst="rect">
            <a:avLst/>
          </a:prstGeom>
          <a:noFill/>
          <a:ln>
            <a:noFill/>
          </a:ln>
        </p:spPr>
        <p:txBody>
          <a:bodyPr anchorCtr="0" anchor="ctr" bIns="91425" lIns="91425" rIns="91425" tIns="91425">
            <a:noAutofit/>
          </a:bodyPr>
          <a:lstStyle/>
          <a:p>
            <a:pPr indent="-342900" lvl="0" marL="457200" rtl="0">
              <a:spcBef>
                <a:spcPts val="0"/>
              </a:spcBef>
              <a:buClr>
                <a:schemeClr val="accent3"/>
              </a:buClr>
              <a:buSzPct val="100000"/>
              <a:buFont typeface="Average"/>
              <a:buChar char="❖"/>
            </a:pPr>
            <a:r>
              <a:rPr lang="en" sz="1800">
                <a:solidFill>
                  <a:schemeClr val="accent3"/>
                </a:solidFill>
                <a:latin typeface="Average"/>
                <a:ea typeface="Average"/>
                <a:cs typeface="Average"/>
                <a:sym typeface="Average"/>
              </a:rPr>
              <a:t>Survey sent on March 3 - received 30 responses</a:t>
            </a:r>
          </a:p>
          <a:p>
            <a:pPr indent="-342900" lvl="0" marL="457200">
              <a:spcBef>
                <a:spcPts val="0"/>
              </a:spcBef>
              <a:buClr>
                <a:srgbClr val="EFEFEF"/>
              </a:buClr>
              <a:buSzPct val="100000"/>
              <a:buFont typeface="Average"/>
              <a:buChar char="❖"/>
            </a:pPr>
            <a:r>
              <a:rPr lang="en" sz="1800">
                <a:solidFill>
                  <a:schemeClr val="accent3"/>
                </a:solidFill>
                <a:latin typeface="Average"/>
                <a:ea typeface="Average"/>
                <a:cs typeface="Average"/>
                <a:sym typeface="Average"/>
              </a:rPr>
              <a:t>Survey sent on March 15 - received 13 more responses</a:t>
            </a:r>
            <a:r>
              <a:rPr lang="en" sz="1800">
                <a:solidFill>
                  <a:srgbClr val="EFEFEF"/>
                </a:solidFill>
                <a:latin typeface="Average"/>
                <a:ea typeface="Average"/>
                <a:cs typeface="Average"/>
                <a:sym typeface="Average"/>
              </a:rPr>
              <a:t>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x="0" y="0"/>
          <a:ext cx="0" cy="0"/>
          <a:chOff x="0" y="0"/>
          <a:chExt cx="0" cy="0"/>
        </a:xfrm>
      </p:grpSpPr>
      <p:sp>
        <p:nvSpPr>
          <p:cNvPr id="156" name="Shape 156"/>
          <p:cNvSpPr txBox="1"/>
          <p:nvPr>
            <p:ph type="title"/>
          </p:nvPr>
        </p:nvSpPr>
        <p:spPr>
          <a:xfrm>
            <a:off x="311700" y="264450"/>
            <a:ext cx="8520600" cy="3322800"/>
          </a:xfrm>
          <a:prstGeom prst="rect">
            <a:avLst/>
          </a:prstGeom>
        </p:spPr>
        <p:txBody>
          <a:bodyPr anchorCtr="0" anchor="ctr" bIns="91425" lIns="91425" rIns="91425" tIns="91425">
            <a:noAutofit/>
          </a:bodyPr>
          <a:lstStyle/>
          <a:p>
            <a:pPr lvl="0" algn="ctr">
              <a:spcBef>
                <a:spcPts val="0"/>
              </a:spcBef>
              <a:buNone/>
            </a:pPr>
            <a:r>
              <a:rPr b="1" i="1" lang="en" sz="7200" u="sng"/>
              <a:t>Survey Results</a:t>
            </a:r>
          </a:p>
        </p:txBody>
      </p:sp>
      <p:pic>
        <p:nvPicPr>
          <p:cNvPr id="157" name="Shape 157"/>
          <p:cNvPicPr preferRelativeResize="0"/>
          <p:nvPr/>
        </p:nvPicPr>
        <p:blipFill>
          <a:blip r:embed="rId3">
            <a:alphaModFix/>
          </a:blip>
          <a:stretch>
            <a:fillRect/>
          </a:stretch>
        </p:blipFill>
        <p:spPr>
          <a:xfrm>
            <a:off x="2820150" y="2711499"/>
            <a:ext cx="3503675" cy="2154799"/>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type="title"/>
          </p:nvPr>
        </p:nvSpPr>
        <p:spPr>
          <a:xfrm>
            <a:off x="311700" y="445025"/>
            <a:ext cx="8520600" cy="572700"/>
          </a:xfrm>
          <a:prstGeom prst="rect">
            <a:avLst/>
          </a:prstGeom>
        </p:spPr>
        <p:txBody>
          <a:bodyPr anchorCtr="0" anchor="t" bIns="91425" lIns="91425" rIns="91425" tIns="91425">
            <a:noAutofit/>
          </a:bodyPr>
          <a:lstStyle/>
          <a:p>
            <a:pPr lvl="0" algn="ctr">
              <a:spcBef>
                <a:spcPts val="0"/>
              </a:spcBef>
              <a:buNone/>
            </a:pPr>
            <a:r>
              <a:rPr lang="en"/>
              <a:t>Effectiveness of Local Law Enforcement</a:t>
            </a:r>
          </a:p>
        </p:txBody>
      </p:sp>
      <p:pic>
        <p:nvPicPr>
          <p:cNvPr id="163" name="Shape 163"/>
          <p:cNvPicPr preferRelativeResize="0"/>
          <p:nvPr/>
        </p:nvPicPr>
        <p:blipFill>
          <a:blip r:embed="rId3">
            <a:alphaModFix/>
          </a:blip>
          <a:stretch>
            <a:fillRect/>
          </a:stretch>
        </p:blipFill>
        <p:spPr>
          <a:xfrm>
            <a:off x="1269387" y="1565475"/>
            <a:ext cx="6605224" cy="2972349"/>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