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03" r:id="rId2"/>
    <p:sldMasterId id="2147483686" r:id="rId3"/>
    <p:sldMasterId id="2147483698" r:id="rId4"/>
  </p:sldMasterIdLst>
  <p:handoutMasterIdLst>
    <p:handoutMasterId r:id="rId23"/>
  </p:handoutMasterIdLst>
  <p:sldIdLst>
    <p:sldId id="281" r:id="rId5"/>
    <p:sldId id="257" r:id="rId6"/>
    <p:sldId id="256" r:id="rId7"/>
    <p:sldId id="268" r:id="rId8"/>
    <p:sldId id="267" r:id="rId9"/>
    <p:sldId id="276" r:id="rId10"/>
    <p:sldId id="279" r:id="rId11"/>
    <p:sldId id="269" r:id="rId12"/>
    <p:sldId id="272" r:id="rId13"/>
    <p:sldId id="258" r:id="rId14"/>
    <p:sldId id="271" r:id="rId15"/>
    <p:sldId id="273" r:id="rId16"/>
    <p:sldId id="261" r:id="rId17"/>
    <p:sldId id="274" r:id="rId18"/>
    <p:sldId id="278" r:id="rId19"/>
    <p:sldId id="280" r:id="rId20"/>
    <p:sldId id="264" r:id="rId21"/>
    <p:sldId id="265" r:id="rId22"/>
  </p:sldIdLst>
  <p:sldSz cx="13716000" cy="24377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C39"/>
    <a:srgbClr val="71B74A"/>
    <a:srgbClr val="47994B"/>
    <a:srgbClr val="177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D2E7A-C1FE-5042-99BF-4F734016FDA8}" v="10" dt="2022-10-04T21:18:18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3"/>
    <p:restoredTop sz="96405"/>
  </p:normalViewPr>
  <p:slideViewPr>
    <p:cSldViewPr snapToGrid="0" snapToObjects="1">
      <p:cViewPr varScale="1">
        <p:scale>
          <a:sx n="56" d="100"/>
          <a:sy n="56" d="100"/>
        </p:scale>
        <p:origin x="2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391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i Warnick" userId="90dd7f48-a5e3-4af7-a228-7b65addcb9aa" providerId="ADAL" clId="{A09ADC8D-9045-7B4A-96FD-C12CB874B2EF}"/>
    <pc:docChg chg="modSld">
      <pc:chgData name="Shari Warnick" userId="90dd7f48-a5e3-4af7-a228-7b65addcb9aa" providerId="ADAL" clId="{A09ADC8D-9045-7B4A-96FD-C12CB874B2EF}" dt="2022-10-05T14:16:24.463" v="4" actId="20577"/>
      <pc:docMkLst>
        <pc:docMk/>
      </pc:docMkLst>
      <pc:sldChg chg="modSp mod">
        <pc:chgData name="Shari Warnick" userId="90dd7f48-a5e3-4af7-a228-7b65addcb9aa" providerId="ADAL" clId="{A09ADC8D-9045-7B4A-96FD-C12CB874B2EF}" dt="2022-10-05T14:16:24.463" v="4" actId="20577"/>
        <pc:sldMkLst>
          <pc:docMk/>
          <pc:sldMk cId="241418992" sldId="281"/>
        </pc:sldMkLst>
        <pc:spChg chg="mod">
          <ac:chgData name="Shari Warnick" userId="90dd7f48-a5e3-4af7-a228-7b65addcb9aa" providerId="ADAL" clId="{A09ADC8D-9045-7B4A-96FD-C12CB874B2EF}" dt="2022-10-05T14:16:24.463" v="4" actId="20577"/>
          <ac:spMkLst>
            <pc:docMk/>
            <pc:sldMk cId="241418992" sldId="281"/>
            <ac:spMk id="2" creationId="{E87C0D11-FD47-C1B0-E66B-5FBA8A5E17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5CC440-1F93-D64B-8332-895554B671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6898A6-7461-D240-846A-AE0020E874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2A356-C3C7-364F-8173-4179B7AB8674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327C4F-DC85-E84A-BAF3-C26B186D8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A766A3-EABA-214B-98D0-7CCBB43208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34404-C9B0-9E4D-9D8C-E49B16B7E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E23D-71AE-1748-BD18-1EAFB1BD6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3989388"/>
            <a:ext cx="10287000" cy="84867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F22656-8AB8-0043-AB5F-08E999A60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12803188"/>
            <a:ext cx="10287000" cy="5886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8696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82CB-46AD-564D-8D08-A1C73933F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7243-802A-9E4B-9FF9-657AEE29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58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444BE-CE13-5F4B-B0C1-B08B3863E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5" y="6076950"/>
            <a:ext cx="11830050" cy="10140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43C12-8D4F-F649-B501-A68467D55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625" y="16313150"/>
            <a:ext cx="11830050" cy="533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25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42DB-0C7B-6E4B-99A3-55ABFBDED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43" y="14630400"/>
            <a:ext cx="11952514" cy="2383971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Montserrat SemiBold" panose="02000505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15A5D-73A1-9D43-9626-13A5D4803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3" y="17445036"/>
            <a:ext cx="11952514" cy="6100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 Medium" panose="02000505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72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7874-F0D1-FD4C-994D-31EC0A999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939347"/>
            <a:ext cx="11830050" cy="4711700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34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A510DA2-85FC-7742-A0AF-49D716B34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43" y="14630400"/>
            <a:ext cx="11952514" cy="2383971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Montserrat SemiBold" panose="02000505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538E94C-0DC5-244B-9533-8DEBD00BD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3" y="17445036"/>
            <a:ext cx="11952514" cy="6100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latin typeface="Montserrat Medium" panose="0200050500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45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049941-BF5E-BB4D-A4A2-AEBA736C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939347"/>
            <a:ext cx="11830050" cy="4711700"/>
          </a:xfrm>
          <a:prstGeom prst="rect">
            <a:avLst/>
          </a:prstGeom>
        </p:spPr>
        <p:txBody>
          <a:bodyPr/>
          <a:lstStyle>
            <a:lvl1pPr algn="ctr">
              <a:defRPr sz="6000">
                <a:latin typeface="Montserrat" panose="0200050500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42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DBD21D-25D1-0742-9E33-634E325871D2}"/>
              </a:ext>
            </a:extLst>
          </p:cNvPr>
          <p:cNvSpPr txBox="1">
            <a:spLocks/>
          </p:cNvSpPr>
          <p:nvPr userDrawn="1"/>
        </p:nvSpPr>
        <p:spPr>
          <a:xfrm>
            <a:off x="881743" y="14630400"/>
            <a:ext cx="11952514" cy="238397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Montserrat SemiBold" panose="0200050500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80BF3B1-FA79-A342-8E19-EC37BC1E3B64}"/>
              </a:ext>
            </a:extLst>
          </p:cNvPr>
          <p:cNvSpPr txBox="1">
            <a:spLocks/>
          </p:cNvSpPr>
          <p:nvPr userDrawn="1"/>
        </p:nvSpPr>
        <p:spPr>
          <a:xfrm>
            <a:off x="881743" y="17445036"/>
            <a:ext cx="11952514" cy="610076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Montserrat Medium" panose="02000505000000020004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2AF390B-28E4-AB45-972A-B4A2C7FA7C86}"/>
              </a:ext>
            </a:extLst>
          </p:cNvPr>
          <p:cNvSpPr txBox="1">
            <a:spLocks/>
          </p:cNvSpPr>
          <p:nvPr userDrawn="1"/>
        </p:nvSpPr>
        <p:spPr>
          <a:xfrm>
            <a:off x="942975" y="939347"/>
            <a:ext cx="11830050" cy="4711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ontserrat" panose="02000505000000020004" pitchFamily="2" charset="77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144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120013-EC10-BA46-9840-0A44134B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1298575"/>
            <a:ext cx="11830050" cy="471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B28D9-607D-124F-A35B-74C9B3725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6489700"/>
            <a:ext cx="11830050" cy="15467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38D6349-A880-A34D-ADBC-9E4374C269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22225"/>
            <a:ext cx="13716000" cy="243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9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5EDEDE-26BF-6E47-BD6D-C3B7B6BB49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13716000" cy="2437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emf"/><Relationship Id="rId7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7C0D11-FD47-C1B0-E66B-5FBA8A5E17FB}"/>
              </a:ext>
            </a:extLst>
          </p:cNvPr>
          <p:cNvSpPr txBox="1"/>
          <p:nvPr/>
        </p:nvSpPr>
        <p:spPr>
          <a:xfrm>
            <a:off x="1297172" y="2360428"/>
            <a:ext cx="11249247" cy="1840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000" b="1" dirty="0">
                <a:latin typeface="Montserrat SemiBold" pitchFamily="2" charset="77"/>
              </a:rPr>
              <a:t>Use any of the following templates to format your information for campus digital signs. </a:t>
            </a:r>
          </a:p>
          <a:p>
            <a:pPr>
              <a:spcBef>
                <a:spcPts val="600"/>
              </a:spcBef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Choose which layout works best (or create your own) and delete the other pages.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Import your own photography and type in your text.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Replace the UVU logo with the UVU Secondary logo from your department or area. (Use the .</a:t>
            </a:r>
            <a:r>
              <a:rPr lang="en-US" sz="4000" dirty="0" err="1">
                <a:latin typeface="Montserrat" pitchFamily="2" charset="77"/>
              </a:rPr>
              <a:t>png</a:t>
            </a:r>
            <a:r>
              <a:rPr lang="en-US" sz="4000" dirty="0">
                <a:latin typeface="Montserrat" pitchFamily="2" charset="77"/>
              </a:rPr>
              <a:t> for a transparent background.)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Make sure you have a call to action, a website, or contact instructions.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Export your final document as a .jpg.</a:t>
            </a: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4000" dirty="0">
                <a:latin typeface="Montserrat" pitchFamily="2" charset="77"/>
              </a:rPr>
              <a:t>Email your file to </a:t>
            </a:r>
            <a:r>
              <a:rPr lang="en-US" sz="4000" dirty="0" err="1">
                <a:latin typeface="Montserrat" pitchFamily="2" charset="77"/>
              </a:rPr>
              <a:t>digitaldisplay@uvu.edu</a:t>
            </a:r>
            <a:r>
              <a:rPr lang="en-US" sz="4000">
                <a:latin typeface="Montserrat" pitchFamily="2" charset="77"/>
              </a:rPr>
              <a:t>.</a:t>
            </a: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  <a:p>
            <a:pPr marL="571500" indent="-571500">
              <a:spcBef>
                <a:spcPts val="600"/>
              </a:spcBef>
              <a:buFont typeface="Wingdings" pitchFamily="2" charset="2"/>
              <a:buChar char="§"/>
            </a:pPr>
            <a:endParaRPr lang="en-US" sz="40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41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4C5401A-134C-B943-9C40-A9FBA2776927}"/>
              </a:ext>
            </a:extLst>
          </p:cNvPr>
          <p:cNvSpPr/>
          <p:nvPr/>
        </p:nvSpPr>
        <p:spPr>
          <a:xfrm>
            <a:off x="70338" y="14599920"/>
            <a:ext cx="13645662" cy="977773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8E8D7B-75B1-C043-9CB7-DC6238FC4CAB}"/>
              </a:ext>
            </a:extLst>
          </p:cNvPr>
          <p:cNvSpPr/>
          <p:nvPr/>
        </p:nvSpPr>
        <p:spPr>
          <a:xfrm>
            <a:off x="0" y="18823259"/>
            <a:ext cx="4572000" cy="5551170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3BEFD-2B0B-B24A-A7F8-BA3E0843EFA4}"/>
              </a:ext>
            </a:extLst>
          </p:cNvPr>
          <p:cNvSpPr/>
          <p:nvPr/>
        </p:nvSpPr>
        <p:spPr>
          <a:xfrm>
            <a:off x="0" y="14599920"/>
            <a:ext cx="4572000" cy="4226560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8B343A-D521-6341-B1EC-6C219CC398FA}"/>
              </a:ext>
            </a:extLst>
          </p:cNvPr>
          <p:cNvSpPr/>
          <p:nvPr/>
        </p:nvSpPr>
        <p:spPr>
          <a:xfrm>
            <a:off x="156117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14EF18-AC73-3544-A55B-F25C1A221200}"/>
              </a:ext>
            </a:extLst>
          </p:cNvPr>
          <p:cNvSpPr/>
          <p:nvPr/>
        </p:nvSpPr>
        <p:spPr>
          <a:xfrm>
            <a:off x="557561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A45B98-C35A-BC43-8014-3E595E96386C}"/>
              </a:ext>
            </a:extLst>
          </p:cNvPr>
          <p:cNvSpPr/>
          <p:nvPr/>
        </p:nvSpPr>
        <p:spPr>
          <a:xfrm>
            <a:off x="959005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63226A-C499-2A45-A6FB-03AB24E8BC3B}"/>
              </a:ext>
            </a:extLst>
          </p:cNvPr>
          <p:cNvSpPr/>
          <p:nvPr/>
        </p:nvSpPr>
        <p:spPr>
          <a:xfrm>
            <a:off x="1360449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3E7918-FCC6-7A4C-9A4E-0BCDC9E2EA59}"/>
              </a:ext>
            </a:extLst>
          </p:cNvPr>
          <p:cNvSpPr/>
          <p:nvPr/>
        </p:nvSpPr>
        <p:spPr>
          <a:xfrm>
            <a:off x="1761893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A9C301-0051-244A-9E5D-007C35928E4E}"/>
              </a:ext>
            </a:extLst>
          </p:cNvPr>
          <p:cNvSpPr/>
          <p:nvPr/>
        </p:nvSpPr>
        <p:spPr>
          <a:xfrm>
            <a:off x="2163337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643F0A-397B-7749-838F-20CA68B9D898}"/>
              </a:ext>
            </a:extLst>
          </p:cNvPr>
          <p:cNvSpPr/>
          <p:nvPr/>
        </p:nvSpPr>
        <p:spPr>
          <a:xfrm>
            <a:off x="2564781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78D54B-AD54-084D-8573-03A156A338E6}"/>
              </a:ext>
            </a:extLst>
          </p:cNvPr>
          <p:cNvSpPr/>
          <p:nvPr/>
        </p:nvSpPr>
        <p:spPr>
          <a:xfrm>
            <a:off x="2977376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582CC2A-0662-7E47-B00E-757D8062FC3B}"/>
              </a:ext>
            </a:extLst>
          </p:cNvPr>
          <p:cNvSpPr/>
          <p:nvPr/>
        </p:nvSpPr>
        <p:spPr>
          <a:xfrm>
            <a:off x="3378820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C39F48-69F8-BF47-A93E-600F6B42AC22}"/>
              </a:ext>
            </a:extLst>
          </p:cNvPr>
          <p:cNvSpPr/>
          <p:nvPr/>
        </p:nvSpPr>
        <p:spPr>
          <a:xfrm>
            <a:off x="3780264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E5CE5E-629D-1B45-B0AF-60374DAAF881}"/>
              </a:ext>
            </a:extLst>
          </p:cNvPr>
          <p:cNvSpPr/>
          <p:nvPr/>
        </p:nvSpPr>
        <p:spPr>
          <a:xfrm>
            <a:off x="4181707" y="14775366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953338-94FB-BB44-A54A-A2CFD6975D03}"/>
              </a:ext>
            </a:extLst>
          </p:cNvPr>
          <p:cNvSpPr/>
          <p:nvPr/>
        </p:nvSpPr>
        <p:spPr>
          <a:xfrm>
            <a:off x="156117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B00350-DE6E-4345-B460-0859199EC481}"/>
              </a:ext>
            </a:extLst>
          </p:cNvPr>
          <p:cNvSpPr/>
          <p:nvPr/>
        </p:nvSpPr>
        <p:spPr>
          <a:xfrm>
            <a:off x="557561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8647B4-5D41-A141-BFD7-31854CA6BB7D}"/>
              </a:ext>
            </a:extLst>
          </p:cNvPr>
          <p:cNvSpPr/>
          <p:nvPr/>
        </p:nvSpPr>
        <p:spPr>
          <a:xfrm>
            <a:off x="959005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B509385-C4B9-B64A-89D7-223BD195CFC8}"/>
              </a:ext>
            </a:extLst>
          </p:cNvPr>
          <p:cNvSpPr/>
          <p:nvPr/>
        </p:nvSpPr>
        <p:spPr>
          <a:xfrm>
            <a:off x="1360449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B6849C-4881-E64A-83C3-6162F185B594}"/>
              </a:ext>
            </a:extLst>
          </p:cNvPr>
          <p:cNvSpPr/>
          <p:nvPr/>
        </p:nvSpPr>
        <p:spPr>
          <a:xfrm>
            <a:off x="1761893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937231-592B-EA42-ACBA-B790C12CBF43}"/>
              </a:ext>
            </a:extLst>
          </p:cNvPr>
          <p:cNvSpPr/>
          <p:nvPr/>
        </p:nvSpPr>
        <p:spPr>
          <a:xfrm>
            <a:off x="2163337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D9C54AA-566C-B04B-BD9A-A6D020CC2BA0}"/>
              </a:ext>
            </a:extLst>
          </p:cNvPr>
          <p:cNvSpPr/>
          <p:nvPr/>
        </p:nvSpPr>
        <p:spPr>
          <a:xfrm>
            <a:off x="2564781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8041A86-13AE-1440-AD92-19DFD4D09542}"/>
              </a:ext>
            </a:extLst>
          </p:cNvPr>
          <p:cNvSpPr/>
          <p:nvPr/>
        </p:nvSpPr>
        <p:spPr>
          <a:xfrm>
            <a:off x="2977376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B6CF4DE-7FA0-0142-BB8D-EEDED7781CDD}"/>
              </a:ext>
            </a:extLst>
          </p:cNvPr>
          <p:cNvSpPr/>
          <p:nvPr/>
        </p:nvSpPr>
        <p:spPr>
          <a:xfrm>
            <a:off x="3378820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04D156-EE6C-0145-8058-0D477547882D}"/>
              </a:ext>
            </a:extLst>
          </p:cNvPr>
          <p:cNvSpPr/>
          <p:nvPr/>
        </p:nvSpPr>
        <p:spPr>
          <a:xfrm>
            <a:off x="3780264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BE8339A-1E8F-0A4C-95CB-220531DBF761}"/>
              </a:ext>
            </a:extLst>
          </p:cNvPr>
          <p:cNvSpPr/>
          <p:nvPr/>
        </p:nvSpPr>
        <p:spPr>
          <a:xfrm>
            <a:off x="4181707" y="1514335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1EDAFDF-7B33-A44C-8878-6217D51C7C98}"/>
              </a:ext>
            </a:extLst>
          </p:cNvPr>
          <p:cNvSpPr/>
          <p:nvPr/>
        </p:nvSpPr>
        <p:spPr>
          <a:xfrm>
            <a:off x="156117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EDB2C63-3A2B-7A4F-998D-371777B860B8}"/>
              </a:ext>
            </a:extLst>
          </p:cNvPr>
          <p:cNvSpPr/>
          <p:nvPr/>
        </p:nvSpPr>
        <p:spPr>
          <a:xfrm>
            <a:off x="557561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950B6C-3735-D44A-9A83-52976859EE91}"/>
              </a:ext>
            </a:extLst>
          </p:cNvPr>
          <p:cNvSpPr/>
          <p:nvPr/>
        </p:nvSpPr>
        <p:spPr>
          <a:xfrm>
            <a:off x="959005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2633DF2-13FC-0243-95EB-9A581BC64BCA}"/>
              </a:ext>
            </a:extLst>
          </p:cNvPr>
          <p:cNvSpPr/>
          <p:nvPr/>
        </p:nvSpPr>
        <p:spPr>
          <a:xfrm>
            <a:off x="1360449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5BF7F35-1987-174D-A33C-4F2E54D5206C}"/>
              </a:ext>
            </a:extLst>
          </p:cNvPr>
          <p:cNvSpPr/>
          <p:nvPr/>
        </p:nvSpPr>
        <p:spPr>
          <a:xfrm>
            <a:off x="1761893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084C2D-1A7C-944A-8C21-EB04B18EC50C}"/>
              </a:ext>
            </a:extLst>
          </p:cNvPr>
          <p:cNvSpPr/>
          <p:nvPr/>
        </p:nvSpPr>
        <p:spPr>
          <a:xfrm>
            <a:off x="2163337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2D334C-CD6E-3F4D-8A3D-A2F9FF2C8902}"/>
              </a:ext>
            </a:extLst>
          </p:cNvPr>
          <p:cNvSpPr/>
          <p:nvPr/>
        </p:nvSpPr>
        <p:spPr>
          <a:xfrm>
            <a:off x="2564781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69C49A7-F171-3544-BE47-1C95CC568F52}"/>
              </a:ext>
            </a:extLst>
          </p:cNvPr>
          <p:cNvSpPr/>
          <p:nvPr/>
        </p:nvSpPr>
        <p:spPr>
          <a:xfrm>
            <a:off x="2977376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5682E78-ADB5-A84F-BAC1-CA297139CFFA}"/>
              </a:ext>
            </a:extLst>
          </p:cNvPr>
          <p:cNvSpPr/>
          <p:nvPr/>
        </p:nvSpPr>
        <p:spPr>
          <a:xfrm>
            <a:off x="3378820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E0E86FA-6104-A54E-A826-E5DF3AF357CC}"/>
              </a:ext>
            </a:extLst>
          </p:cNvPr>
          <p:cNvSpPr/>
          <p:nvPr/>
        </p:nvSpPr>
        <p:spPr>
          <a:xfrm>
            <a:off x="3780264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87C8F43-DBBE-FF41-AC19-5B5436B93644}"/>
              </a:ext>
            </a:extLst>
          </p:cNvPr>
          <p:cNvSpPr/>
          <p:nvPr/>
        </p:nvSpPr>
        <p:spPr>
          <a:xfrm>
            <a:off x="4181707" y="1551134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A5EC94-0223-1A4E-AA62-5E782C494669}"/>
              </a:ext>
            </a:extLst>
          </p:cNvPr>
          <p:cNvSpPr/>
          <p:nvPr/>
        </p:nvSpPr>
        <p:spPr>
          <a:xfrm>
            <a:off x="156117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57EEB0-B108-A346-A58D-1FEA5162C78F}"/>
              </a:ext>
            </a:extLst>
          </p:cNvPr>
          <p:cNvSpPr/>
          <p:nvPr/>
        </p:nvSpPr>
        <p:spPr>
          <a:xfrm>
            <a:off x="557561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CF9EFF-D6A3-E147-A8AA-251148D5D969}"/>
              </a:ext>
            </a:extLst>
          </p:cNvPr>
          <p:cNvSpPr/>
          <p:nvPr/>
        </p:nvSpPr>
        <p:spPr>
          <a:xfrm>
            <a:off x="959005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37E3237-35F5-C84F-9967-99A7B3E39E1B}"/>
              </a:ext>
            </a:extLst>
          </p:cNvPr>
          <p:cNvSpPr/>
          <p:nvPr/>
        </p:nvSpPr>
        <p:spPr>
          <a:xfrm>
            <a:off x="1360449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92EB2D0-83EB-D149-ADEE-A5134F0164A9}"/>
              </a:ext>
            </a:extLst>
          </p:cNvPr>
          <p:cNvSpPr/>
          <p:nvPr/>
        </p:nvSpPr>
        <p:spPr>
          <a:xfrm>
            <a:off x="1761893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747483B-FB3F-4C48-AA05-968A745C794C}"/>
              </a:ext>
            </a:extLst>
          </p:cNvPr>
          <p:cNvSpPr/>
          <p:nvPr/>
        </p:nvSpPr>
        <p:spPr>
          <a:xfrm>
            <a:off x="2163337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E5E0A0-0C33-5A45-87F3-C76B33D19993}"/>
              </a:ext>
            </a:extLst>
          </p:cNvPr>
          <p:cNvSpPr/>
          <p:nvPr/>
        </p:nvSpPr>
        <p:spPr>
          <a:xfrm>
            <a:off x="2564781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88469D-986F-7F4E-8D6B-0E25F838247F}"/>
              </a:ext>
            </a:extLst>
          </p:cNvPr>
          <p:cNvSpPr/>
          <p:nvPr/>
        </p:nvSpPr>
        <p:spPr>
          <a:xfrm>
            <a:off x="2977376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07C5887-F95B-CD45-B56B-97AF88A3550D}"/>
              </a:ext>
            </a:extLst>
          </p:cNvPr>
          <p:cNvSpPr/>
          <p:nvPr/>
        </p:nvSpPr>
        <p:spPr>
          <a:xfrm>
            <a:off x="3378820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B312364-52EC-7946-8E5F-8956DA49DD82}"/>
              </a:ext>
            </a:extLst>
          </p:cNvPr>
          <p:cNvSpPr/>
          <p:nvPr/>
        </p:nvSpPr>
        <p:spPr>
          <a:xfrm>
            <a:off x="3780264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F354E72-F639-4741-9035-CD4194C2C4AE}"/>
              </a:ext>
            </a:extLst>
          </p:cNvPr>
          <p:cNvSpPr/>
          <p:nvPr/>
        </p:nvSpPr>
        <p:spPr>
          <a:xfrm>
            <a:off x="4181707" y="1587933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9D979C6-BB4F-B643-8C07-7CD4CA2AF6BE}"/>
              </a:ext>
            </a:extLst>
          </p:cNvPr>
          <p:cNvSpPr/>
          <p:nvPr/>
        </p:nvSpPr>
        <p:spPr>
          <a:xfrm>
            <a:off x="156117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A947156-7742-CC48-8E86-AA5DB091923F}"/>
              </a:ext>
            </a:extLst>
          </p:cNvPr>
          <p:cNvSpPr/>
          <p:nvPr/>
        </p:nvSpPr>
        <p:spPr>
          <a:xfrm>
            <a:off x="557561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8C1583B-57B3-B54F-A6D2-C29421663EEB}"/>
              </a:ext>
            </a:extLst>
          </p:cNvPr>
          <p:cNvSpPr/>
          <p:nvPr/>
        </p:nvSpPr>
        <p:spPr>
          <a:xfrm>
            <a:off x="959005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7209B4E-A934-794F-8EE5-BC9EE7FA6226}"/>
              </a:ext>
            </a:extLst>
          </p:cNvPr>
          <p:cNvSpPr/>
          <p:nvPr/>
        </p:nvSpPr>
        <p:spPr>
          <a:xfrm>
            <a:off x="1360449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71B50F-33DF-C848-B0C1-D880A3A57916}"/>
              </a:ext>
            </a:extLst>
          </p:cNvPr>
          <p:cNvSpPr/>
          <p:nvPr/>
        </p:nvSpPr>
        <p:spPr>
          <a:xfrm>
            <a:off x="1761893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9B44873-12B5-3A4B-A3F8-628CD83AADF5}"/>
              </a:ext>
            </a:extLst>
          </p:cNvPr>
          <p:cNvSpPr/>
          <p:nvPr/>
        </p:nvSpPr>
        <p:spPr>
          <a:xfrm>
            <a:off x="2163337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C0FFA9F-0D16-6543-8762-264409B744C2}"/>
              </a:ext>
            </a:extLst>
          </p:cNvPr>
          <p:cNvSpPr/>
          <p:nvPr/>
        </p:nvSpPr>
        <p:spPr>
          <a:xfrm>
            <a:off x="2564781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6A1EB72-1DB6-6C47-8E10-3C49AEF9FA17}"/>
              </a:ext>
            </a:extLst>
          </p:cNvPr>
          <p:cNvSpPr/>
          <p:nvPr/>
        </p:nvSpPr>
        <p:spPr>
          <a:xfrm>
            <a:off x="2977376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595CEF-0669-FA4A-AF79-36ADA84A9217}"/>
              </a:ext>
            </a:extLst>
          </p:cNvPr>
          <p:cNvSpPr/>
          <p:nvPr/>
        </p:nvSpPr>
        <p:spPr>
          <a:xfrm>
            <a:off x="3378820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4073BA4-1FA4-A94A-829B-E01CA1BE4FCC}"/>
              </a:ext>
            </a:extLst>
          </p:cNvPr>
          <p:cNvSpPr/>
          <p:nvPr/>
        </p:nvSpPr>
        <p:spPr>
          <a:xfrm>
            <a:off x="3780264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C1F457F-6689-B041-ACDA-80F07CFEC051}"/>
              </a:ext>
            </a:extLst>
          </p:cNvPr>
          <p:cNvSpPr/>
          <p:nvPr/>
        </p:nvSpPr>
        <p:spPr>
          <a:xfrm>
            <a:off x="4181707" y="1624732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96A0E88-6B2F-934D-9046-261A47F7F705}"/>
              </a:ext>
            </a:extLst>
          </p:cNvPr>
          <p:cNvSpPr/>
          <p:nvPr/>
        </p:nvSpPr>
        <p:spPr>
          <a:xfrm>
            <a:off x="156117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04D0B26-C1DF-0D49-8B04-9A1B9A54D1AB}"/>
              </a:ext>
            </a:extLst>
          </p:cNvPr>
          <p:cNvSpPr/>
          <p:nvPr/>
        </p:nvSpPr>
        <p:spPr>
          <a:xfrm>
            <a:off x="557561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1443A6B-23B7-7C4A-99D1-BC8879E765CC}"/>
              </a:ext>
            </a:extLst>
          </p:cNvPr>
          <p:cNvSpPr/>
          <p:nvPr/>
        </p:nvSpPr>
        <p:spPr>
          <a:xfrm>
            <a:off x="959005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829AACD-938D-CE4D-9629-A812A2FDB375}"/>
              </a:ext>
            </a:extLst>
          </p:cNvPr>
          <p:cNvSpPr/>
          <p:nvPr/>
        </p:nvSpPr>
        <p:spPr>
          <a:xfrm>
            <a:off x="1360449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489ACDF-48BD-264A-B713-EC601C93CE4C}"/>
              </a:ext>
            </a:extLst>
          </p:cNvPr>
          <p:cNvSpPr/>
          <p:nvPr/>
        </p:nvSpPr>
        <p:spPr>
          <a:xfrm>
            <a:off x="1761893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325B298-2D05-9C42-8A58-ADC3648F9B00}"/>
              </a:ext>
            </a:extLst>
          </p:cNvPr>
          <p:cNvSpPr/>
          <p:nvPr/>
        </p:nvSpPr>
        <p:spPr>
          <a:xfrm>
            <a:off x="2163337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BB19ACB-F0D5-FD40-B8FC-417F3A34E8FD}"/>
              </a:ext>
            </a:extLst>
          </p:cNvPr>
          <p:cNvSpPr/>
          <p:nvPr/>
        </p:nvSpPr>
        <p:spPr>
          <a:xfrm>
            <a:off x="2564781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A53451B-2267-DE46-B9E7-C19227701DF8}"/>
              </a:ext>
            </a:extLst>
          </p:cNvPr>
          <p:cNvSpPr/>
          <p:nvPr/>
        </p:nvSpPr>
        <p:spPr>
          <a:xfrm>
            <a:off x="2977376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DF36C2AE-9B7A-A84D-9F00-5515A80AC1A0}"/>
              </a:ext>
            </a:extLst>
          </p:cNvPr>
          <p:cNvSpPr/>
          <p:nvPr/>
        </p:nvSpPr>
        <p:spPr>
          <a:xfrm>
            <a:off x="3378820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7E6FCF4-3154-F04E-8362-A3705233EFCF}"/>
              </a:ext>
            </a:extLst>
          </p:cNvPr>
          <p:cNvSpPr/>
          <p:nvPr/>
        </p:nvSpPr>
        <p:spPr>
          <a:xfrm>
            <a:off x="3780264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06912BE-B57A-6849-9CE9-2D7817D51600}"/>
              </a:ext>
            </a:extLst>
          </p:cNvPr>
          <p:cNvSpPr/>
          <p:nvPr/>
        </p:nvSpPr>
        <p:spPr>
          <a:xfrm>
            <a:off x="4181707" y="1661531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87CB3E0-B2CB-CA4E-AC3A-02E6F888734D}"/>
              </a:ext>
            </a:extLst>
          </p:cNvPr>
          <p:cNvSpPr/>
          <p:nvPr/>
        </p:nvSpPr>
        <p:spPr>
          <a:xfrm>
            <a:off x="156117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5F0322B-E214-ED4E-B0DF-D21ADA01A0C5}"/>
              </a:ext>
            </a:extLst>
          </p:cNvPr>
          <p:cNvSpPr/>
          <p:nvPr/>
        </p:nvSpPr>
        <p:spPr>
          <a:xfrm>
            <a:off x="557561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C6BC499-3128-5B44-B404-DEB8BC3FBAB9}"/>
              </a:ext>
            </a:extLst>
          </p:cNvPr>
          <p:cNvSpPr/>
          <p:nvPr/>
        </p:nvSpPr>
        <p:spPr>
          <a:xfrm>
            <a:off x="959005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6F0D8FA-BCDC-5F46-B4F3-22D25B533FCC}"/>
              </a:ext>
            </a:extLst>
          </p:cNvPr>
          <p:cNvSpPr/>
          <p:nvPr/>
        </p:nvSpPr>
        <p:spPr>
          <a:xfrm>
            <a:off x="1360449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2609511F-1DD5-0941-979A-38CB3DA7A7F8}"/>
              </a:ext>
            </a:extLst>
          </p:cNvPr>
          <p:cNvSpPr/>
          <p:nvPr/>
        </p:nvSpPr>
        <p:spPr>
          <a:xfrm>
            <a:off x="1761893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2E02B9F-E802-9B4C-9B45-60A9A34326D5}"/>
              </a:ext>
            </a:extLst>
          </p:cNvPr>
          <p:cNvSpPr/>
          <p:nvPr/>
        </p:nvSpPr>
        <p:spPr>
          <a:xfrm>
            <a:off x="2163337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F0A0C0B-7E58-7543-98F2-2DCEFF203D69}"/>
              </a:ext>
            </a:extLst>
          </p:cNvPr>
          <p:cNvSpPr/>
          <p:nvPr/>
        </p:nvSpPr>
        <p:spPr>
          <a:xfrm>
            <a:off x="2564781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983CEAC-A030-744D-AE83-8958FD820810}"/>
              </a:ext>
            </a:extLst>
          </p:cNvPr>
          <p:cNvSpPr/>
          <p:nvPr/>
        </p:nvSpPr>
        <p:spPr>
          <a:xfrm>
            <a:off x="2977376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E3B090F-CD3A-734C-9180-217C9E589DA0}"/>
              </a:ext>
            </a:extLst>
          </p:cNvPr>
          <p:cNvSpPr/>
          <p:nvPr/>
        </p:nvSpPr>
        <p:spPr>
          <a:xfrm>
            <a:off x="3378820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C840D2E-632B-8346-96AC-87ED6775B0FB}"/>
              </a:ext>
            </a:extLst>
          </p:cNvPr>
          <p:cNvSpPr/>
          <p:nvPr/>
        </p:nvSpPr>
        <p:spPr>
          <a:xfrm>
            <a:off x="3780264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3D1068DA-59E9-8D46-8ECC-29C9ACA72F04}"/>
              </a:ext>
            </a:extLst>
          </p:cNvPr>
          <p:cNvSpPr/>
          <p:nvPr/>
        </p:nvSpPr>
        <p:spPr>
          <a:xfrm>
            <a:off x="4181707" y="1698330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E3941F0-BB9E-A343-8A40-C22422C931F3}"/>
              </a:ext>
            </a:extLst>
          </p:cNvPr>
          <p:cNvSpPr/>
          <p:nvPr/>
        </p:nvSpPr>
        <p:spPr>
          <a:xfrm>
            <a:off x="156117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E4C613F-1E80-294F-B69C-14C9A8F63D0F}"/>
              </a:ext>
            </a:extLst>
          </p:cNvPr>
          <p:cNvSpPr/>
          <p:nvPr/>
        </p:nvSpPr>
        <p:spPr>
          <a:xfrm>
            <a:off x="557561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72591024-8AA6-194E-85AF-583C59941637}"/>
              </a:ext>
            </a:extLst>
          </p:cNvPr>
          <p:cNvSpPr/>
          <p:nvPr/>
        </p:nvSpPr>
        <p:spPr>
          <a:xfrm>
            <a:off x="959005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B15B63E-1004-1047-852B-C30F299AD5F3}"/>
              </a:ext>
            </a:extLst>
          </p:cNvPr>
          <p:cNvSpPr/>
          <p:nvPr/>
        </p:nvSpPr>
        <p:spPr>
          <a:xfrm>
            <a:off x="1360449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BEFF7E4D-6C3B-6E43-8EBC-391932D58E41}"/>
              </a:ext>
            </a:extLst>
          </p:cNvPr>
          <p:cNvSpPr/>
          <p:nvPr/>
        </p:nvSpPr>
        <p:spPr>
          <a:xfrm>
            <a:off x="1761893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8CB4295-F4DB-D647-B6E0-62AD30AFF640}"/>
              </a:ext>
            </a:extLst>
          </p:cNvPr>
          <p:cNvSpPr/>
          <p:nvPr/>
        </p:nvSpPr>
        <p:spPr>
          <a:xfrm>
            <a:off x="2163337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977465E-630D-0D45-924C-F0A0E69F9A7B}"/>
              </a:ext>
            </a:extLst>
          </p:cNvPr>
          <p:cNvSpPr/>
          <p:nvPr/>
        </p:nvSpPr>
        <p:spPr>
          <a:xfrm>
            <a:off x="2564781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C796277-2168-FD40-AF9F-23F462494872}"/>
              </a:ext>
            </a:extLst>
          </p:cNvPr>
          <p:cNvSpPr/>
          <p:nvPr/>
        </p:nvSpPr>
        <p:spPr>
          <a:xfrm>
            <a:off x="2977376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6DB1FE0-B26D-4440-987F-90ACCD8924BD}"/>
              </a:ext>
            </a:extLst>
          </p:cNvPr>
          <p:cNvSpPr/>
          <p:nvPr/>
        </p:nvSpPr>
        <p:spPr>
          <a:xfrm>
            <a:off x="3378820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82F4518-511F-0844-9798-8F1BE10B79CC}"/>
              </a:ext>
            </a:extLst>
          </p:cNvPr>
          <p:cNvSpPr/>
          <p:nvPr/>
        </p:nvSpPr>
        <p:spPr>
          <a:xfrm>
            <a:off x="3780264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986313D-AA53-8047-8A61-89EE769C0F94}"/>
              </a:ext>
            </a:extLst>
          </p:cNvPr>
          <p:cNvSpPr/>
          <p:nvPr/>
        </p:nvSpPr>
        <p:spPr>
          <a:xfrm>
            <a:off x="4181707" y="1735129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632CB6A8-2021-DD40-9FAD-D0DB068822C7}"/>
              </a:ext>
            </a:extLst>
          </p:cNvPr>
          <p:cNvSpPr/>
          <p:nvPr/>
        </p:nvSpPr>
        <p:spPr>
          <a:xfrm>
            <a:off x="156117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BDB5347-0606-0C45-8D96-4F9276AB07CF}"/>
              </a:ext>
            </a:extLst>
          </p:cNvPr>
          <p:cNvSpPr/>
          <p:nvPr/>
        </p:nvSpPr>
        <p:spPr>
          <a:xfrm>
            <a:off x="557561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62FD3ED0-B189-9240-B0DF-564988AAB9E1}"/>
              </a:ext>
            </a:extLst>
          </p:cNvPr>
          <p:cNvSpPr/>
          <p:nvPr/>
        </p:nvSpPr>
        <p:spPr>
          <a:xfrm>
            <a:off x="959005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396315-0EE5-174C-A2DB-9E66FF830B2B}"/>
              </a:ext>
            </a:extLst>
          </p:cNvPr>
          <p:cNvSpPr/>
          <p:nvPr/>
        </p:nvSpPr>
        <p:spPr>
          <a:xfrm>
            <a:off x="1360449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A286DE8-432A-EE4C-B94A-2AF08B36A780}"/>
              </a:ext>
            </a:extLst>
          </p:cNvPr>
          <p:cNvSpPr/>
          <p:nvPr/>
        </p:nvSpPr>
        <p:spPr>
          <a:xfrm>
            <a:off x="1761893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D880678-7901-2A42-90E7-9C7C28E5E399}"/>
              </a:ext>
            </a:extLst>
          </p:cNvPr>
          <p:cNvSpPr/>
          <p:nvPr/>
        </p:nvSpPr>
        <p:spPr>
          <a:xfrm>
            <a:off x="2163337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191AC0F-2A65-4D4D-A767-FC31D8251491}"/>
              </a:ext>
            </a:extLst>
          </p:cNvPr>
          <p:cNvSpPr/>
          <p:nvPr/>
        </p:nvSpPr>
        <p:spPr>
          <a:xfrm>
            <a:off x="2564781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DC285CE-A0A8-854D-8EB4-281AF8016160}"/>
              </a:ext>
            </a:extLst>
          </p:cNvPr>
          <p:cNvSpPr/>
          <p:nvPr/>
        </p:nvSpPr>
        <p:spPr>
          <a:xfrm>
            <a:off x="2977376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674F0B5-FFF4-5C4B-9751-8B10C9719A26}"/>
              </a:ext>
            </a:extLst>
          </p:cNvPr>
          <p:cNvSpPr/>
          <p:nvPr/>
        </p:nvSpPr>
        <p:spPr>
          <a:xfrm>
            <a:off x="3378820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E20141-53C0-2C4F-959D-7FA716A9BBDD}"/>
              </a:ext>
            </a:extLst>
          </p:cNvPr>
          <p:cNvSpPr/>
          <p:nvPr/>
        </p:nvSpPr>
        <p:spPr>
          <a:xfrm>
            <a:off x="3780264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2B4DE1E-F575-4945-A915-7E48206E3389}"/>
              </a:ext>
            </a:extLst>
          </p:cNvPr>
          <p:cNvSpPr/>
          <p:nvPr/>
        </p:nvSpPr>
        <p:spPr>
          <a:xfrm>
            <a:off x="4181707" y="1771928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768F26F-0988-A842-BE28-2D82A8A739FE}"/>
              </a:ext>
            </a:extLst>
          </p:cNvPr>
          <p:cNvSpPr/>
          <p:nvPr/>
        </p:nvSpPr>
        <p:spPr>
          <a:xfrm>
            <a:off x="156117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B2904E6-2208-1147-BA08-023EEC297F16}"/>
              </a:ext>
            </a:extLst>
          </p:cNvPr>
          <p:cNvSpPr/>
          <p:nvPr/>
        </p:nvSpPr>
        <p:spPr>
          <a:xfrm>
            <a:off x="557561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9A1F1D1-521B-6040-970B-ABF0765901B8}"/>
              </a:ext>
            </a:extLst>
          </p:cNvPr>
          <p:cNvSpPr/>
          <p:nvPr/>
        </p:nvSpPr>
        <p:spPr>
          <a:xfrm>
            <a:off x="959005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C11CA1A-07A7-FF47-BD61-AA1674E13C2B}"/>
              </a:ext>
            </a:extLst>
          </p:cNvPr>
          <p:cNvSpPr/>
          <p:nvPr/>
        </p:nvSpPr>
        <p:spPr>
          <a:xfrm>
            <a:off x="1360449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56B41FE4-8DD7-4542-A221-3465FD97B372}"/>
              </a:ext>
            </a:extLst>
          </p:cNvPr>
          <p:cNvSpPr/>
          <p:nvPr/>
        </p:nvSpPr>
        <p:spPr>
          <a:xfrm>
            <a:off x="1761893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B03818CA-406B-5A4F-A620-FAD19BAD80CE}"/>
              </a:ext>
            </a:extLst>
          </p:cNvPr>
          <p:cNvSpPr/>
          <p:nvPr/>
        </p:nvSpPr>
        <p:spPr>
          <a:xfrm>
            <a:off x="2163337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2453B934-E2B2-4847-988C-1DADFAD74BC4}"/>
              </a:ext>
            </a:extLst>
          </p:cNvPr>
          <p:cNvSpPr/>
          <p:nvPr/>
        </p:nvSpPr>
        <p:spPr>
          <a:xfrm>
            <a:off x="2564781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E43A637E-D644-0240-9523-4BDAD419E6B1}"/>
              </a:ext>
            </a:extLst>
          </p:cNvPr>
          <p:cNvSpPr/>
          <p:nvPr/>
        </p:nvSpPr>
        <p:spPr>
          <a:xfrm>
            <a:off x="2977376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7AD3035-B292-074E-A266-D9FA9970D51A}"/>
              </a:ext>
            </a:extLst>
          </p:cNvPr>
          <p:cNvSpPr/>
          <p:nvPr/>
        </p:nvSpPr>
        <p:spPr>
          <a:xfrm>
            <a:off x="3378820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85FAC5B3-0CA9-704D-B050-0C432F61354C}"/>
              </a:ext>
            </a:extLst>
          </p:cNvPr>
          <p:cNvSpPr/>
          <p:nvPr/>
        </p:nvSpPr>
        <p:spPr>
          <a:xfrm>
            <a:off x="3780264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B9DB5AD3-7D7F-524D-8983-D7E5E460CE05}"/>
              </a:ext>
            </a:extLst>
          </p:cNvPr>
          <p:cNvSpPr/>
          <p:nvPr/>
        </p:nvSpPr>
        <p:spPr>
          <a:xfrm>
            <a:off x="4181707" y="1808727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3EF0E47-5740-9F42-B493-962F7C639BA1}"/>
              </a:ext>
            </a:extLst>
          </p:cNvPr>
          <p:cNvSpPr/>
          <p:nvPr/>
        </p:nvSpPr>
        <p:spPr>
          <a:xfrm>
            <a:off x="156117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E35B86C-FB9F-B84F-BEFD-0CA23529B039}"/>
              </a:ext>
            </a:extLst>
          </p:cNvPr>
          <p:cNvSpPr/>
          <p:nvPr/>
        </p:nvSpPr>
        <p:spPr>
          <a:xfrm>
            <a:off x="557561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6F88501-36D2-6A45-980F-C7C732B22514}"/>
              </a:ext>
            </a:extLst>
          </p:cNvPr>
          <p:cNvSpPr/>
          <p:nvPr/>
        </p:nvSpPr>
        <p:spPr>
          <a:xfrm>
            <a:off x="959005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B7E1A7C2-5D30-4B43-AF01-BF46F41B016B}"/>
              </a:ext>
            </a:extLst>
          </p:cNvPr>
          <p:cNvSpPr/>
          <p:nvPr/>
        </p:nvSpPr>
        <p:spPr>
          <a:xfrm>
            <a:off x="1360449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D6BA096-FD57-7343-B738-88AA033F4C06}"/>
              </a:ext>
            </a:extLst>
          </p:cNvPr>
          <p:cNvSpPr/>
          <p:nvPr/>
        </p:nvSpPr>
        <p:spPr>
          <a:xfrm>
            <a:off x="1761893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863327E-1CD7-6B4E-8F5E-54C13AB0FEA2}"/>
              </a:ext>
            </a:extLst>
          </p:cNvPr>
          <p:cNvSpPr/>
          <p:nvPr/>
        </p:nvSpPr>
        <p:spPr>
          <a:xfrm>
            <a:off x="2163337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1670DCF-C120-1F47-8F0A-6998640FA14A}"/>
              </a:ext>
            </a:extLst>
          </p:cNvPr>
          <p:cNvSpPr/>
          <p:nvPr/>
        </p:nvSpPr>
        <p:spPr>
          <a:xfrm>
            <a:off x="2564781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BB57EAF-C72E-E34E-AA7F-C05655CF1FE3}"/>
              </a:ext>
            </a:extLst>
          </p:cNvPr>
          <p:cNvSpPr/>
          <p:nvPr/>
        </p:nvSpPr>
        <p:spPr>
          <a:xfrm>
            <a:off x="2977376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2F2C479-0B2E-EA4B-B612-4258BEAB0E3A}"/>
              </a:ext>
            </a:extLst>
          </p:cNvPr>
          <p:cNvSpPr/>
          <p:nvPr/>
        </p:nvSpPr>
        <p:spPr>
          <a:xfrm>
            <a:off x="3378820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39A1518-454B-804B-86DC-70EDF66B540F}"/>
              </a:ext>
            </a:extLst>
          </p:cNvPr>
          <p:cNvSpPr/>
          <p:nvPr/>
        </p:nvSpPr>
        <p:spPr>
          <a:xfrm>
            <a:off x="3780264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0B998A6-BCBC-E54F-AE2F-ECC9D69264F7}"/>
              </a:ext>
            </a:extLst>
          </p:cNvPr>
          <p:cNvSpPr/>
          <p:nvPr/>
        </p:nvSpPr>
        <p:spPr>
          <a:xfrm>
            <a:off x="4181707" y="1845526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9F2DEDA0-7448-2D44-BA72-DA82708BD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65" y="22955250"/>
            <a:ext cx="1815807" cy="541655"/>
          </a:xfrm>
          <a:prstGeom prst="rect">
            <a:avLst/>
          </a:prstGeom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B058EB4C-2994-0947-BDA0-D8AADBD0FF7A}"/>
              </a:ext>
            </a:extLst>
          </p:cNvPr>
          <p:cNvSpPr txBox="1"/>
          <p:nvPr/>
        </p:nvSpPr>
        <p:spPr>
          <a:xfrm>
            <a:off x="5151119" y="15238142"/>
            <a:ext cx="8408763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EVENT TITLE HERE</a:t>
            </a:r>
          </a:p>
          <a:p>
            <a:r>
              <a:rPr lang="en-US" sz="4800" i="1" dirty="0">
                <a:solidFill>
                  <a:schemeClr val="bg1"/>
                </a:solidFill>
                <a:latin typeface="Source Sans Pro" panose="020B0503030403020204" pitchFamily="34" charset="77"/>
              </a:rPr>
              <a:t>Subtitle</a:t>
            </a:r>
          </a:p>
          <a:p>
            <a:endParaRPr lang="en-US" sz="44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DATE:</a:t>
            </a:r>
          </a:p>
          <a:p>
            <a:r>
              <a:rPr lang="en-US" sz="4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TIME:</a:t>
            </a:r>
          </a:p>
          <a:p>
            <a:r>
              <a:rPr lang="en-US" sz="4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BA6D12C7-6252-784E-ACD6-41A0A67B8383}"/>
              </a:ext>
            </a:extLst>
          </p:cNvPr>
          <p:cNvSpPr txBox="1"/>
          <p:nvPr/>
        </p:nvSpPr>
        <p:spPr>
          <a:xfrm>
            <a:off x="557561" y="19488785"/>
            <a:ext cx="34122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</a:rPr>
              <a:t>For more information: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Lato" panose="020F0502020204030203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5E7174-B324-C447-8619-361D2A23BCA4}"/>
              </a:ext>
            </a:extLst>
          </p:cNvPr>
          <p:cNvSpPr/>
          <p:nvPr/>
        </p:nvSpPr>
        <p:spPr>
          <a:xfrm>
            <a:off x="0" y="0"/>
            <a:ext cx="13716000" cy="14599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DB60251-02D5-504F-8884-F7FEC06CAE3E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0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EE7E44-4E72-5749-BBE3-296656600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3587"/>
            <a:ext cx="13716000" cy="13719706"/>
          </a:xfrm>
          <a:prstGeom prst="rect">
            <a:avLst/>
          </a:prstGeom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0" y="16338885"/>
            <a:ext cx="13716000" cy="8038766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D92798-E5DB-A243-B3AE-A3517A1ECEB5}"/>
              </a:ext>
            </a:extLst>
          </p:cNvPr>
          <p:cNvSpPr/>
          <p:nvPr/>
        </p:nvSpPr>
        <p:spPr>
          <a:xfrm>
            <a:off x="0" y="0"/>
            <a:ext cx="13716000" cy="2883587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1D40B-8BF6-AB49-AE1B-B83E53E4C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096" y="22981919"/>
            <a:ext cx="1815807" cy="541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2547" y="17111443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485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59485" y="13152227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2547" y="19242928"/>
            <a:ext cx="3650995" cy="20883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D23D6D-0EC2-2D02-D5B5-B2F6295446CE}"/>
              </a:ext>
            </a:extLst>
          </p:cNvPr>
          <p:cNvSpPr txBox="1"/>
          <p:nvPr/>
        </p:nvSpPr>
        <p:spPr>
          <a:xfrm>
            <a:off x="1172052" y="17032242"/>
            <a:ext cx="1145942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Montserrat" pitchFamily="2" charset="77"/>
              </a:rPr>
              <a:t>Additional Text Here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981EC3-F5EE-76BD-833D-6AAB8C1738AB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TEXT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92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A98CA3-264F-2D4F-B22B-AE334605A8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4" r="15221"/>
          <a:stretch/>
        </p:blipFill>
        <p:spPr>
          <a:xfrm>
            <a:off x="0" y="0"/>
            <a:ext cx="13716000" cy="2195419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0" y="21296151"/>
            <a:ext cx="13716000" cy="3081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547" y="17111443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485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485" y="13152227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2546" y="19207783"/>
            <a:ext cx="3650995" cy="20883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92B7D5-4001-7D42-9126-8F07215FB2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827" y="22496200"/>
            <a:ext cx="4552578" cy="6814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759699A-CE4A-0F48-AD6F-597B33C31FC9}"/>
              </a:ext>
            </a:extLst>
          </p:cNvPr>
          <p:cNvSpPr txBox="1"/>
          <p:nvPr/>
        </p:nvSpPr>
        <p:spPr>
          <a:xfrm>
            <a:off x="7587876" y="22353327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927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014F7F-31E0-B447-8211-36887EE5C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1" r="26173"/>
          <a:stretch/>
        </p:blipFill>
        <p:spPr>
          <a:xfrm>
            <a:off x="1" y="0"/>
            <a:ext cx="13715999" cy="208907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98068B-20C1-E64B-9E17-78008E77219A}"/>
              </a:ext>
            </a:extLst>
          </p:cNvPr>
          <p:cNvSpPr/>
          <p:nvPr/>
        </p:nvSpPr>
        <p:spPr>
          <a:xfrm>
            <a:off x="0" y="20867914"/>
            <a:ext cx="13716000" cy="3509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790EE-05F1-884C-A425-59E0ADD4A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85" y="22297035"/>
            <a:ext cx="2515659" cy="7504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DDE58B-4A2A-E14B-9F5B-E58BA8C407FF}"/>
              </a:ext>
            </a:extLst>
          </p:cNvPr>
          <p:cNvSpPr txBox="1"/>
          <p:nvPr/>
        </p:nvSpPr>
        <p:spPr>
          <a:xfrm>
            <a:off x="5486400" y="21972461"/>
            <a:ext cx="723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4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4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127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F8F00-FD98-F24C-A4FD-7FFCC292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7" r="25361"/>
          <a:stretch/>
        </p:blipFill>
        <p:spPr>
          <a:xfrm>
            <a:off x="0" y="0"/>
            <a:ext cx="13716000" cy="210200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98068B-20C1-E64B-9E17-78008E77219A}"/>
              </a:ext>
            </a:extLst>
          </p:cNvPr>
          <p:cNvSpPr/>
          <p:nvPr/>
        </p:nvSpPr>
        <p:spPr>
          <a:xfrm>
            <a:off x="0" y="20867914"/>
            <a:ext cx="13716000" cy="35097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DDE58B-4A2A-E14B-9F5B-E58BA8C407FF}"/>
              </a:ext>
            </a:extLst>
          </p:cNvPr>
          <p:cNvSpPr txBox="1"/>
          <p:nvPr/>
        </p:nvSpPr>
        <p:spPr>
          <a:xfrm>
            <a:off x="5486400" y="21972461"/>
            <a:ext cx="7236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4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4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EF903-5B81-6F45-9BB4-4227B2D2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22" y="22358085"/>
            <a:ext cx="4552578" cy="6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77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439DC-3DB3-7165-8B4D-547BC26B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43" y="14630400"/>
            <a:ext cx="11952514" cy="238397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B1864-7C68-D8EA-C224-2C076BEA0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3" y="17445036"/>
            <a:ext cx="11952514" cy="610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F85F95-B481-8BAC-8D3B-DEBFB207D7A9}"/>
              </a:ext>
            </a:extLst>
          </p:cNvPr>
          <p:cNvSpPr/>
          <p:nvPr/>
        </p:nvSpPr>
        <p:spPr>
          <a:xfrm>
            <a:off x="0" y="13944600"/>
            <a:ext cx="13714214" cy="10433050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62955-239B-B7B5-1632-F92DF8926BC7}"/>
              </a:ext>
            </a:extLst>
          </p:cNvPr>
          <p:cNvSpPr txBox="1"/>
          <p:nvPr/>
        </p:nvSpPr>
        <p:spPr>
          <a:xfrm>
            <a:off x="809993" y="14679263"/>
            <a:ext cx="12024263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"/>
              </a:rPr>
              <a:t>EVENT TITLE HERE</a:t>
            </a:r>
          </a:p>
          <a:p>
            <a:r>
              <a:rPr lang="en-US" sz="6000" i="1" dirty="0">
                <a:solidFill>
                  <a:schemeClr val="bg1"/>
                </a:solidFill>
                <a:latin typeface=""/>
              </a:rPr>
              <a:t>Subtitle</a:t>
            </a:r>
          </a:p>
          <a:p>
            <a:endParaRPr lang="en-US" sz="6000" dirty="0">
              <a:solidFill>
                <a:schemeClr val="bg1"/>
              </a:solidFill>
              <a:latin typeface=""/>
            </a:endParaRPr>
          </a:p>
          <a:p>
            <a:r>
              <a:rPr lang="en-US" sz="6000" dirty="0">
                <a:solidFill>
                  <a:schemeClr val="bg1"/>
                </a:solidFill>
                <a:latin typeface=""/>
              </a:rPr>
              <a:t>Date:</a:t>
            </a:r>
          </a:p>
          <a:p>
            <a:r>
              <a:rPr lang="en-US" sz="6000" dirty="0">
                <a:solidFill>
                  <a:schemeClr val="bg1"/>
                </a:solidFill>
                <a:latin typeface=""/>
              </a:rPr>
              <a:t>Time:</a:t>
            </a:r>
          </a:p>
          <a:p>
            <a:r>
              <a:rPr lang="en-US" sz="6000" dirty="0">
                <a:solidFill>
                  <a:schemeClr val="bg1"/>
                </a:solidFill>
                <a:latin typeface="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45C05C-91D2-76E1-9B45-E5E3EA3E98E1}"/>
              </a:ext>
            </a:extLst>
          </p:cNvPr>
          <p:cNvSpPr/>
          <p:nvPr/>
        </p:nvSpPr>
        <p:spPr>
          <a:xfrm>
            <a:off x="8314296" y="22288374"/>
            <a:ext cx="5401704" cy="110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6">
            <a:extLst>
              <a:ext uri="{FF2B5EF4-FFF2-40B4-BE49-F238E27FC236}">
                <a16:creationId xmlns:a16="http://schemas.microsoft.com/office/drawing/2014/main" id="{95CE52E9-B62E-3EA9-1E5C-DBBCB8F200A6}"/>
              </a:ext>
            </a:extLst>
          </p:cNvPr>
          <p:cNvSpPr/>
          <p:nvPr/>
        </p:nvSpPr>
        <p:spPr>
          <a:xfrm rot="5400000">
            <a:off x="7590486" y="22674262"/>
            <a:ext cx="1115566" cy="343792"/>
          </a:xfrm>
          <a:prstGeom prst="diagStrip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FD39C3-7970-E256-02EB-55EA4036D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450" y="22523578"/>
            <a:ext cx="3876040" cy="5802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8AA4DB-99B6-3B99-7412-1B1626D70B22}"/>
              </a:ext>
            </a:extLst>
          </p:cNvPr>
          <p:cNvSpPr/>
          <p:nvPr/>
        </p:nvSpPr>
        <p:spPr>
          <a:xfrm>
            <a:off x="0" y="0"/>
            <a:ext cx="13716000" cy="139445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B5F76-A11E-A37C-2F74-D7A969060780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4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B633100-CB93-7CCF-9662-605AE494F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43" y="14630400"/>
            <a:ext cx="11952514" cy="238397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36453-BFF2-6488-B6FD-0896BD795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743" y="17445036"/>
            <a:ext cx="11952514" cy="61007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B0D16E-4DA2-469C-7DF2-4B109541DD15}"/>
              </a:ext>
            </a:extLst>
          </p:cNvPr>
          <p:cNvSpPr/>
          <p:nvPr/>
        </p:nvSpPr>
        <p:spPr>
          <a:xfrm>
            <a:off x="70338" y="13914120"/>
            <a:ext cx="13645662" cy="10463529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CAC23-E25F-4D45-691B-5DD21861C8BD}"/>
              </a:ext>
            </a:extLst>
          </p:cNvPr>
          <p:cNvSpPr/>
          <p:nvPr/>
        </p:nvSpPr>
        <p:spPr>
          <a:xfrm>
            <a:off x="0" y="18137460"/>
            <a:ext cx="4572000" cy="6240190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B9C429-52BD-1E6D-67D0-47951C838C68}"/>
              </a:ext>
            </a:extLst>
          </p:cNvPr>
          <p:cNvSpPr/>
          <p:nvPr/>
        </p:nvSpPr>
        <p:spPr>
          <a:xfrm>
            <a:off x="0" y="13914121"/>
            <a:ext cx="4572000" cy="4226560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BE928-EEE1-7879-9768-B28E4B0936AE}"/>
              </a:ext>
            </a:extLst>
          </p:cNvPr>
          <p:cNvSpPr/>
          <p:nvPr/>
        </p:nvSpPr>
        <p:spPr>
          <a:xfrm>
            <a:off x="156117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5EA6C5-CC5E-5047-507D-D9916964AFD7}"/>
              </a:ext>
            </a:extLst>
          </p:cNvPr>
          <p:cNvSpPr/>
          <p:nvPr/>
        </p:nvSpPr>
        <p:spPr>
          <a:xfrm>
            <a:off x="557561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7A204-34BE-238E-E821-230363180AC8}"/>
              </a:ext>
            </a:extLst>
          </p:cNvPr>
          <p:cNvSpPr/>
          <p:nvPr/>
        </p:nvSpPr>
        <p:spPr>
          <a:xfrm>
            <a:off x="959005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479B68-F294-27F7-0661-CFCF4E67D53F}"/>
              </a:ext>
            </a:extLst>
          </p:cNvPr>
          <p:cNvSpPr/>
          <p:nvPr/>
        </p:nvSpPr>
        <p:spPr>
          <a:xfrm>
            <a:off x="1360449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BBDA4B-331A-0775-0FA9-44E64808B624}"/>
              </a:ext>
            </a:extLst>
          </p:cNvPr>
          <p:cNvSpPr/>
          <p:nvPr/>
        </p:nvSpPr>
        <p:spPr>
          <a:xfrm>
            <a:off x="1761893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4130F8-88D0-5D41-E3AE-E1C487497E5B}"/>
              </a:ext>
            </a:extLst>
          </p:cNvPr>
          <p:cNvSpPr/>
          <p:nvPr/>
        </p:nvSpPr>
        <p:spPr>
          <a:xfrm>
            <a:off x="2163337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E87F9F-0834-02CE-5B03-900D43A73843}"/>
              </a:ext>
            </a:extLst>
          </p:cNvPr>
          <p:cNvSpPr/>
          <p:nvPr/>
        </p:nvSpPr>
        <p:spPr>
          <a:xfrm>
            <a:off x="2564781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A400A7-1E41-A7D2-9DDD-E00358C94574}"/>
              </a:ext>
            </a:extLst>
          </p:cNvPr>
          <p:cNvSpPr/>
          <p:nvPr/>
        </p:nvSpPr>
        <p:spPr>
          <a:xfrm>
            <a:off x="2977376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3BBB33-1C59-8B4F-F945-30B978509947}"/>
              </a:ext>
            </a:extLst>
          </p:cNvPr>
          <p:cNvSpPr/>
          <p:nvPr/>
        </p:nvSpPr>
        <p:spPr>
          <a:xfrm>
            <a:off x="3378820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6CBFBF-51B5-BF73-6983-4E424ED332A3}"/>
              </a:ext>
            </a:extLst>
          </p:cNvPr>
          <p:cNvSpPr/>
          <p:nvPr/>
        </p:nvSpPr>
        <p:spPr>
          <a:xfrm>
            <a:off x="3780264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2C0031-358D-9A32-BD7E-EB821A4B924F}"/>
              </a:ext>
            </a:extLst>
          </p:cNvPr>
          <p:cNvSpPr/>
          <p:nvPr/>
        </p:nvSpPr>
        <p:spPr>
          <a:xfrm>
            <a:off x="4181707" y="14089567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7A6D6C2-9108-0BD6-E26D-FF752D28F118}"/>
              </a:ext>
            </a:extLst>
          </p:cNvPr>
          <p:cNvSpPr/>
          <p:nvPr/>
        </p:nvSpPr>
        <p:spPr>
          <a:xfrm>
            <a:off x="156117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AC3046E-78BE-DAED-22DE-F6CBDABF6894}"/>
              </a:ext>
            </a:extLst>
          </p:cNvPr>
          <p:cNvSpPr/>
          <p:nvPr/>
        </p:nvSpPr>
        <p:spPr>
          <a:xfrm>
            <a:off x="557561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F0DA81-098A-781B-245E-8DBFF930398E}"/>
              </a:ext>
            </a:extLst>
          </p:cNvPr>
          <p:cNvSpPr/>
          <p:nvPr/>
        </p:nvSpPr>
        <p:spPr>
          <a:xfrm>
            <a:off x="959005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81608A4-EBCB-1453-50A6-8D6F5A8E7726}"/>
              </a:ext>
            </a:extLst>
          </p:cNvPr>
          <p:cNvSpPr/>
          <p:nvPr/>
        </p:nvSpPr>
        <p:spPr>
          <a:xfrm>
            <a:off x="1360449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3A03D7-8DA3-E5E2-9882-BDB3D68EC536}"/>
              </a:ext>
            </a:extLst>
          </p:cNvPr>
          <p:cNvSpPr/>
          <p:nvPr/>
        </p:nvSpPr>
        <p:spPr>
          <a:xfrm>
            <a:off x="1761893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21CF4C-6E9C-49E6-46E1-8AF51CCFA556}"/>
              </a:ext>
            </a:extLst>
          </p:cNvPr>
          <p:cNvSpPr/>
          <p:nvPr/>
        </p:nvSpPr>
        <p:spPr>
          <a:xfrm>
            <a:off x="2163337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6C0895-416A-13A4-3751-511C5864B0C9}"/>
              </a:ext>
            </a:extLst>
          </p:cNvPr>
          <p:cNvSpPr/>
          <p:nvPr/>
        </p:nvSpPr>
        <p:spPr>
          <a:xfrm>
            <a:off x="2564781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050871-EDC3-32B8-BBBD-B61D99AD2EA7}"/>
              </a:ext>
            </a:extLst>
          </p:cNvPr>
          <p:cNvSpPr/>
          <p:nvPr/>
        </p:nvSpPr>
        <p:spPr>
          <a:xfrm>
            <a:off x="2977376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ADEE64-24E8-AD38-4159-584A0106643F}"/>
              </a:ext>
            </a:extLst>
          </p:cNvPr>
          <p:cNvSpPr/>
          <p:nvPr/>
        </p:nvSpPr>
        <p:spPr>
          <a:xfrm>
            <a:off x="3378820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875AB99-FB2A-C834-5CC6-F251FBFBD5DC}"/>
              </a:ext>
            </a:extLst>
          </p:cNvPr>
          <p:cNvSpPr/>
          <p:nvPr/>
        </p:nvSpPr>
        <p:spPr>
          <a:xfrm>
            <a:off x="3780264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CC39B0-96F1-F498-7005-BE8AC28087E5}"/>
              </a:ext>
            </a:extLst>
          </p:cNvPr>
          <p:cNvSpPr/>
          <p:nvPr/>
        </p:nvSpPr>
        <p:spPr>
          <a:xfrm>
            <a:off x="4181707" y="1445755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E6B30D-EB6C-C620-8CA5-45C242AC17FC}"/>
              </a:ext>
            </a:extLst>
          </p:cNvPr>
          <p:cNvSpPr/>
          <p:nvPr/>
        </p:nvSpPr>
        <p:spPr>
          <a:xfrm>
            <a:off x="156117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8919D7-3D93-534C-3E29-FA707BD81914}"/>
              </a:ext>
            </a:extLst>
          </p:cNvPr>
          <p:cNvSpPr/>
          <p:nvPr/>
        </p:nvSpPr>
        <p:spPr>
          <a:xfrm>
            <a:off x="557561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0087D4-DDB2-D0B2-74FA-662945C0CC0D}"/>
              </a:ext>
            </a:extLst>
          </p:cNvPr>
          <p:cNvSpPr/>
          <p:nvPr/>
        </p:nvSpPr>
        <p:spPr>
          <a:xfrm>
            <a:off x="959005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D08778-A517-872F-EF84-C45FAA58C870}"/>
              </a:ext>
            </a:extLst>
          </p:cNvPr>
          <p:cNvSpPr/>
          <p:nvPr/>
        </p:nvSpPr>
        <p:spPr>
          <a:xfrm>
            <a:off x="1360449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03A8938-AB52-E080-CFCB-73AA7138738A}"/>
              </a:ext>
            </a:extLst>
          </p:cNvPr>
          <p:cNvSpPr/>
          <p:nvPr/>
        </p:nvSpPr>
        <p:spPr>
          <a:xfrm>
            <a:off x="1761893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ADE83A-BA1C-CB90-54DE-05D75C699509}"/>
              </a:ext>
            </a:extLst>
          </p:cNvPr>
          <p:cNvSpPr/>
          <p:nvPr/>
        </p:nvSpPr>
        <p:spPr>
          <a:xfrm>
            <a:off x="2163337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8071A37-4432-FD51-1050-A3B06CABC078}"/>
              </a:ext>
            </a:extLst>
          </p:cNvPr>
          <p:cNvSpPr/>
          <p:nvPr/>
        </p:nvSpPr>
        <p:spPr>
          <a:xfrm>
            <a:off x="2564781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77154A5-B9B4-8CEA-5AFA-09ACB30C3AB8}"/>
              </a:ext>
            </a:extLst>
          </p:cNvPr>
          <p:cNvSpPr/>
          <p:nvPr/>
        </p:nvSpPr>
        <p:spPr>
          <a:xfrm>
            <a:off x="2977376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528800-8098-51E6-2501-85A6C51594DC}"/>
              </a:ext>
            </a:extLst>
          </p:cNvPr>
          <p:cNvSpPr/>
          <p:nvPr/>
        </p:nvSpPr>
        <p:spPr>
          <a:xfrm>
            <a:off x="3378820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71C369-55EB-89CF-C06A-0628F7C1BF6E}"/>
              </a:ext>
            </a:extLst>
          </p:cNvPr>
          <p:cNvSpPr/>
          <p:nvPr/>
        </p:nvSpPr>
        <p:spPr>
          <a:xfrm>
            <a:off x="3780264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D521A5-5801-A5D5-3224-5A36CD5A264E}"/>
              </a:ext>
            </a:extLst>
          </p:cNvPr>
          <p:cNvSpPr/>
          <p:nvPr/>
        </p:nvSpPr>
        <p:spPr>
          <a:xfrm>
            <a:off x="4181707" y="1482554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61793D-D466-EE35-863B-BFA2F26C9360}"/>
              </a:ext>
            </a:extLst>
          </p:cNvPr>
          <p:cNvSpPr/>
          <p:nvPr/>
        </p:nvSpPr>
        <p:spPr>
          <a:xfrm>
            <a:off x="156117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5774571-BD57-CFDD-6495-B1E97A02C76B}"/>
              </a:ext>
            </a:extLst>
          </p:cNvPr>
          <p:cNvSpPr/>
          <p:nvPr/>
        </p:nvSpPr>
        <p:spPr>
          <a:xfrm>
            <a:off x="557561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8D88A1E-5701-22F3-1822-6B2E69BEB2E2}"/>
              </a:ext>
            </a:extLst>
          </p:cNvPr>
          <p:cNvSpPr/>
          <p:nvPr/>
        </p:nvSpPr>
        <p:spPr>
          <a:xfrm>
            <a:off x="959005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50E491-E63C-8A5D-64D7-9BAD82E4FE78}"/>
              </a:ext>
            </a:extLst>
          </p:cNvPr>
          <p:cNvSpPr/>
          <p:nvPr/>
        </p:nvSpPr>
        <p:spPr>
          <a:xfrm>
            <a:off x="1360449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2A4A102-29FA-0B83-0491-BE4BA299BD69}"/>
              </a:ext>
            </a:extLst>
          </p:cNvPr>
          <p:cNvSpPr/>
          <p:nvPr/>
        </p:nvSpPr>
        <p:spPr>
          <a:xfrm>
            <a:off x="1761893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7E744E-69A0-B3AE-BC2B-E4C96A5141B7}"/>
              </a:ext>
            </a:extLst>
          </p:cNvPr>
          <p:cNvSpPr/>
          <p:nvPr/>
        </p:nvSpPr>
        <p:spPr>
          <a:xfrm>
            <a:off x="2163337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C769E2E-A9E2-5055-4CDE-44BEF227C4E3}"/>
              </a:ext>
            </a:extLst>
          </p:cNvPr>
          <p:cNvSpPr/>
          <p:nvPr/>
        </p:nvSpPr>
        <p:spPr>
          <a:xfrm>
            <a:off x="2564781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C95DC5D-48AC-D40C-97B6-053D2B6195D3}"/>
              </a:ext>
            </a:extLst>
          </p:cNvPr>
          <p:cNvSpPr/>
          <p:nvPr/>
        </p:nvSpPr>
        <p:spPr>
          <a:xfrm>
            <a:off x="2977376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3DF9C8-FDE7-A98F-16EA-293B671FE10E}"/>
              </a:ext>
            </a:extLst>
          </p:cNvPr>
          <p:cNvSpPr/>
          <p:nvPr/>
        </p:nvSpPr>
        <p:spPr>
          <a:xfrm>
            <a:off x="3378820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3311248-E4ED-408A-8B2C-456A1EF8AF5F}"/>
              </a:ext>
            </a:extLst>
          </p:cNvPr>
          <p:cNvSpPr/>
          <p:nvPr/>
        </p:nvSpPr>
        <p:spPr>
          <a:xfrm>
            <a:off x="3780264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D94E841-16DB-1760-C294-49C4E99F7645}"/>
              </a:ext>
            </a:extLst>
          </p:cNvPr>
          <p:cNvSpPr/>
          <p:nvPr/>
        </p:nvSpPr>
        <p:spPr>
          <a:xfrm>
            <a:off x="4181707" y="1519353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94CCA9D-9441-3BED-53E9-99D3771215CF}"/>
              </a:ext>
            </a:extLst>
          </p:cNvPr>
          <p:cNvSpPr/>
          <p:nvPr/>
        </p:nvSpPr>
        <p:spPr>
          <a:xfrm>
            <a:off x="156117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1F17355-2EEE-549B-7098-90F8477AC95E}"/>
              </a:ext>
            </a:extLst>
          </p:cNvPr>
          <p:cNvSpPr/>
          <p:nvPr/>
        </p:nvSpPr>
        <p:spPr>
          <a:xfrm>
            <a:off x="557561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196F75-9010-7D97-D611-61C62AAC9571}"/>
              </a:ext>
            </a:extLst>
          </p:cNvPr>
          <p:cNvSpPr/>
          <p:nvPr/>
        </p:nvSpPr>
        <p:spPr>
          <a:xfrm>
            <a:off x="959005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0B85B56-CA91-A558-DF79-E313B389469F}"/>
              </a:ext>
            </a:extLst>
          </p:cNvPr>
          <p:cNvSpPr/>
          <p:nvPr/>
        </p:nvSpPr>
        <p:spPr>
          <a:xfrm>
            <a:off x="1360449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A20F47-2B39-2B4F-7742-374807CB1400}"/>
              </a:ext>
            </a:extLst>
          </p:cNvPr>
          <p:cNvSpPr/>
          <p:nvPr/>
        </p:nvSpPr>
        <p:spPr>
          <a:xfrm>
            <a:off x="1761893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4AC7F4-1D6A-92D9-32FE-6EDCEAC95E7E}"/>
              </a:ext>
            </a:extLst>
          </p:cNvPr>
          <p:cNvSpPr/>
          <p:nvPr/>
        </p:nvSpPr>
        <p:spPr>
          <a:xfrm>
            <a:off x="2163337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939B088-E38B-D212-4A16-A776B2E23041}"/>
              </a:ext>
            </a:extLst>
          </p:cNvPr>
          <p:cNvSpPr/>
          <p:nvPr/>
        </p:nvSpPr>
        <p:spPr>
          <a:xfrm>
            <a:off x="2564781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D8ADAB-2B05-BFBB-6190-01D95E66AB44}"/>
              </a:ext>
            </a:extLst>
          </p:cNvPr>
          <p:cNvSpPr/>
          <p:nvPr/>
        </p:nvSpPr>
        <p:spPr>
          <a:xfrm>
            <a:off x="2977376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C9EF203-6944-20B6-DDBD-CB27879B0AB7}"/>
              </a:ext>
            </a:extLst>
          </p:cNvPr>
          <p:cNvSpPr/>
          <p:nvPr/>
        </p:nvSpPr>
        <p:spPr>
          <a:xfrm>
            <a:off x="3378820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75A3639-2D96-8939-96EE-14E30875323A}"/>
              </a:ext>
            </a:extLst>
          </p:cNvPr>
          <p:cNvSpPr/>
          <p:nvPr/>
        </p:nvSpPr>
        <p:spPr>
          <a:xfrm>
            <a:off x="3780264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298B7D3-275E-7868-8D4D-103D035D3AF9}"/>
              </a:ext>
            </a:extLst>
          </p:cNvPr>
          <p:cNvSpPr/>
          <p:nvPr/>
        </p:nvSpPr>
        <p:spPr>
          <a:xfrm>
            <a:off x="4181707" y="15561528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CF13FB7-080C-DFFF-A6C2-60B087A2745F}"/>
              </a:ext>
            </a:extLst>
          </p:cNvPr>
          <p:cNvSpPr/>
          <p:nvPr/>
        </p:nvSpPr>
        <p:spPr>
          <a:xfrm>
            <a:off x="156117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DC358D6-825D-5E87-993E-91F29A90D208}"/>
              </a:ext>
            </a:extLst>
          </p:cNvPr>
          <p:cNvSpPr/>
          <p:nvPr/>
        </p:nvSpPr>
        <p:spPr>
          <a:xfrm>
            <a:off x="557561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CA60E49-F3C9-747F-212D-AC0C1F9B19E2}"/>
              </a:ext>
            </a:extLst>
          </p:cNvPr>
          <p:cNvSpPr/>
          <p:nvPr/>
        </p:nvSpPr>
        <p:spPr>
          <a:xfrm>
            <a:off x="959005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5FBCC51-671C-03EB-FF2B-28FAE54969C4}"/>
              </a:ext>
            </a:extLst>
          </p:cNvPr>
          <p:cNvSpPr/>
          <p:nvPr/>
        </p:nvSpPr>
        <p:spPr>
          <a:xfrm>
            <a:off x="1360449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5AB5C3-F2A3-17F2-6954-709515C00BC9}"/>
              </a:ext>
            </a:extLst>
          </p:cNvPr>
          <p:cNvSpPr/>
          <p:nvPr/>
        </p:nvSpPr>
        <p:spPr>
          <a:xfrm>
            <a:off x="1761893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6303C53-85FF-C7DB-2987-CA68255D578B}"/>
              </a:ext>
            </a:extLst>
          </p:cNvPr>
          <p:cNvSpPr/>
          <p:nvPr/>
        </p:nvSpPr>
        <p:spPr>
          <a:xfrm>
            <a:off x="2163337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82FA81-386C-FAB3-D327-314D2454B408}"/>
              </a:ext>
            </a:extLst>
          </p:cNvPr>
          <p:cNvSpPr/>
          <p:nvPr/>
        </p:nvSpPr>
        <p:spPr>
          <a:xfrm>
            <a:off x="2564781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BF73F6-26D6-1CB2-0AF9-75EC639E0EE5}"/>
              </a:ext>
            </a:extLst>
          </p:cNvPr>
          <p:cNvSpPr/>
          <p:nvPr/>
        </p:nvSpPr>
        <p:spPr>
          <a:xfrm>
            <a:off x="2977376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8F4E922-C9D6-D8EE-4695-A95D56A5F9CC}"/>
              </a:ext>
            </a:extLst>
          </p:cNvPr>
          <p:cNvSpPr/>
          <p:nvPr/>
        </p:nvSpPr>
        <p:spPr>
          <a:xfrm>
            <a:off x="3378820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664B077-29A2-5040-F1EA-FF2EB857366A}"/>
              </a:ext>
            </a:extLst>
          </p:cNvPr>
          <p:cNvSpPr/>
          <p:nvPr/>
        </p:nvSpPr>
        <p:spPr>
          <a:xfrm>
            <a:off x="3780264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D61FE0F-12B6-8DBC-AC93-BE158A535574}"/>
              </a:ext>
            </a:extLst>
          </p:cNvPr>
          <p:cNvSpPr/>
          <p:nvPr/>
        </p:nvSpPr>
        <p:spPr>
          <a:xfrm>
            <a:off x="4181707" y="1592951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5D3B5A2-86D6-D29C-1B78-17EA2F8F8CB7}"/>
              </a:ext>
            </a:extLst>
          </p:cNvPr>
          <p:cNvSpPr/>
          <p:nvPr/>
        </p:nvSpPr>
        <p:spPr>
          <a:xfrm>
            <a:off x="156117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BA1CA659-1523-2C12-C63D-865656BBACA2}"/>
              </a:ext>
            </a:extLst>
          </p:cNvPr>
          <p:cNvSpPr/>
          <p:nvPr/>
        </p:nvSpPr>
        <p:spPr>
          <a:xfrm>
            <a:off x="557561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2B957B4-0405-7DB0-45F3-C4699F5531FA}"/>
              </a:ext>
            </a:extLst>
          </p:cNvPr>
          <p:cNvSpPr/>
          <p:nvPr/>
        </p:nvSpPr>
        <p:spPr>
          <a:xfrm>
            <a:off x="959005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A544DC9-C922-BD54-99CC-02C75DAF1028}"/>
              </a:ext>
            </a:extLst>
          </p:cNvPr>
          <p:cNvSpPr/>
          <p:nvPr/>
        </p:nvSpPr>
        <p:spPr>
          <a:xfrm>
            <a:off x="1360449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9952234-E758-1C2D-5D2E-7E483F32D703}"/>
              </a:ext>
            </a:extLst>
          </p:cNvPr>
          <p:cNvSpPr/>
          <p:nvPr/>
        </p:nvSpPr>
        <p:spPr>
          <a:xfrm>
            <a:off x="1761893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9E07EA1-3391-8B27-0A9E-0C8847AC974E}"/>
              </a:ext>
            </a:extLst>
          </p:cNvPr>
          <p:cNvSpPr/>
          <p:nvPr/>
        </p:nvSpPr>
        <p:spPr>
          <a:xfrm>
            <a:off x="2163337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EBB6734-230B-C58D-B660-CEF06C00E137}"/>
              </a:ext>
            </a:extLst>
          </p:cNvPr>
          <p:cNvSpPr/>
          <p:nvPr/>
        </p:nvSpPr>
        <p:spPr>
          <a:xfrm>
            <a:off x="2564781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5735E6B-B83B-67AE-5E3D-80446BB20C92}"/>
              </a:ext>
            </a:extLst>
          </p:cNvPr>
          <p:cNvSpPr/>
          <p:nvPr/>
        </p:nvSpPr>
        <p:spPr>
          <a:xfrm>
            <a:off x="2977376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5CBF030-65A2-11F4-8BB7-9DBDB87C2671}"/>
              </a:ext>
            </a:extLst>
          </p:cNvPr>
          <p:cNvSpPr/>
          <p:nvPr/>
        </p:nvSpPr>
        <p:spPr>
          <a:xfrm>
            <a:off x="3378820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07D0DE3-1739-D3D5-54FC-7B666ED47078}"/>
              </a:ext>
            </a:extLst>
          </p:cNvPr>
          <p:cNvSpPr/>
          <p:nvPr/>
        </p:nvSpPr>
        <p:spPr>
          <a:xfrm>
            <a:off x="3780264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FA7BFE82-CD04-BFDD-8DCB-5AB17ADA79DE}"/>
              </a:ext>
            </a:extLst>
          </p:cNvPr>
          <p:cNvSpPr/>
          <p:nvPr/>
        </p:nvSpPr>
        <p:spPr>
          <a:xfrm>
            <a:off x="4181707" y="1629750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D8F2B55-8298-1992-7A97-EEC67B0EA724}"/>
              </a:ext>
            </a:extLst>
          </p:cNvPr>
          <p:cNvSpPr/>
          <p:nvPr/>
        </p:nvSpPr>
        <p:spPr>
          <a:xfrm>
            <a:off x="156117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90F7506-D485-27BC-21AF-EF30CF219104}"/>
              </a:ext>
            </a:extLst>
          </p:cNvPr>
          <p:cNvSpPr/>
          <p:nvPr/>
        </p:nvSpPr>
        <p:spPr>
          <a:xfrm>
            <a:off x="557561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1943F9A-4A06-9DC4-D56E-7CF705E6FBE6}"/>
              </a:ext>
            </a:extLst>
          </p:cNvPr>
          <p:cNvSpPr/>
          <p:nvPr/>
        </p:nvSpPr>
        <p:spPr>
          <a:xfrm>
            <a:off x="959005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68C83A5-C214-335C-7E0A-2FAB80C0D536}"/>
              </a:ext>
            </a:extLst>
          </p:cNvPr>
          <p:cNvSpPr/>
          <p:nvPr/>
        </p:nvSpPr>
        <p:spPr>
          <a:xfrm>
            <a:off x="1360449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97BA3C0-955E-14D4-7CC7-A8FDE8560F65}"/>
              </a:ext>
            </a:extLst>
          </p:cNvPr>
          <p:cNvSpPr/>
          <p:nvPr/>
        </p:nvSpPr>
        <p:spPr>
          <a:xfrm>
            <a:off x="1761893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B2378DE-6FF8-3B9F-3BB2-DCDBB1E61CF5}"/>
              </a:ext>
            </a:extLst>
          </p:cNvPr>
          <p:cNvSpPr/>
          <p:nvPr/>
        </p:nvSpPr>
        <p:spPr>
          <a:xfrm>
            <a:off x="2163337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A26475E-E2C9-7968-8AC1-8147A95B1275}"/>
              </a:ext>
            </a:extLst>
          </p:cNvPr>
          <p:cNvSpPr/>
          <p:nvPr/>
        </p:nvSpPr>
        <p:spPr>
          <a:xfrm>
            <a:off x="2564781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DC228DA-B4E6-F751-96F3-4EC7BC054D30}"/>
              </a:ext>
            </a:extLst>
          </p:cNvPr>
          <p:cNvSpPr/>
          <p:nvPr/>
        </p:nvSpPr>
        <p:spPr>
          <a:xfrm>
            <a:off x="2977376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9B48FA9-AC32-05C9-0481-EAAB0A6CD013}"/>
              </a:ext>
            </a:extLst>
          </p:cNvPr>
          <p:cNvSpPr/>
          <p:nvPr/>
        </p:nvSpPr>
        <p:spPr>
          <a:xfrm>
            <a:off x="3378820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6B7037E-2B2F-4E58-0C44-0BDE2B61F379}"/>
              </a:ext>
            </a:extLst>
          </p:cNvPr>
          <p:cNvSpPr/>
          <p:nvPr/>
        </p:nvSpPr>
        <p:spPr>
          <a:xfrm>
            <a:off x="3780264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FA8BCCB-AD9A-B84A-B5EF-DA57E719DE01}"/>
              </a:ext>
            </a:extLst>
          </p:cNvPr>
          <p:cNvSpPr/>
          <p:nvPr/>
        </p:nvSpPr>
        <p:spPr>
          <a:xfrm>
            <a:off x="4181707" y="1666549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65FDC1A-1A9D-CC44-6180-C8B7208D9807}"/>
              </a:ext>
            </a:extLst>
          </p:cNvPr>
          <p:cNvSpPr/>
          <p:nvPr/>
        </p:nvSpPr>
        <p:spPr>
          <a:xfrm>
            <a:off x="156117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579DBBC-D906-AF3A-2888-19C6937E611A}"/>
              </a:ext>
            </a:extLst>
          </p:cNvPr>
          <p:cNvSpPr/>
          <p:nvPr/>
        </p:nvSpPr>
        <p:spPr>
          <a:xfrm>
            <a:off x="557561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5ADA52A-B74F-4377-2FCE-70E5DB75D624}"/>
              </a:ext>
            </a:extLst>
          </p:cNvPr>
          <p:cNvSpPr/>
          <p:nvPr/>
        </p:nvSpPr>
        <p:spPr>
          <a:xfrm>
            <a:off x="959005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3189F22-E5E4-1622-BF4F-F633F346D844}"/>
              </a:ext>
            </a:extLst>
          </p:cNvPr>
          <p:cNvSpPr/>
          <p:nvPr/>
        </p:nvSpPr>
        <p:spPr>
          <a:xfrm>
            <a:off x="1360449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75ED8DEB-89B9-4B24-13FF-3FA8F998BFB1}"/>
              </a:ext>
            </a:extLst>
          </p:cNvPr>
          <p:cNvSpPr/>
          <p:nvPr/>
        </p:nvSpPr>
        <p:spPr>
          <a:xfrm>
            <a:off x="1761893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C44233D-1F5A-869D-DA49-E0E20CCB4ACD}"/>
              </a:ext>
            </a:extLst>
          </p:cNvPr>
          <p:cNvSpPr/>
          <p:nvPr/>
        </p:nvSpPr>
        <p:spPr>
          <a:xfrm>
            <a:off x="2163337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3E0DEE4-5DF5-44DF-3553-937C53916A30}"/>
              </a:ext>
            </a:extLst>
          </p:cNvPr>
          <p:cNvSpPr/>
          <p:nvPr/>
        </p:nvSpPr>
        <p:spPr>
          <a:xfrm>
            <a:off x="2564781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2601AE1-48E9-6773-5363-EF2A8AEFE8AA}"/>
              </a:ext>
            </a:extLst>
          </p:cNvPr>
          <p:cNvSpPr/>
          <p:nvPr/>
        </p:nvSpPr>
        <p:spPr>
          <a:xfrm>
            <a:off x="2977376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B94E382-CDA8-5AC3-BB8E-A2478FC6A9EE}"/>
              </a:ext>
            </a:extLst>
          </p:cNvPr>
          <p:cNvSpPr/>
          <p:nvPr/>
        </p:nvSpPr>
        <p:spPr>
          <a:xfrm>
            <a:off x="3378820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1451F88-0599-C054-876A-FE825C503243}"/>
              </a:ext>
            </a:extLst>
          </p:cNvPr>
          <p:cNvSpPr/>
          <p:nvPr/>
        </p:nvSpPr>
        <p:spPr>
          <a:xfrm>
            <a:off x="3780264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9C2835B-191D-F7A0-F22C-88683136ACA6}"/>
              </a:ext>
            </a:extLst>
          </p:cNvPr>
          <p:cNvSpPr/>
          <p:nvPr/>
        </p:nvSpPr>
        <p:spPr>
          <a:xfrm>
            <a:off x="4181707" y="17033489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D02841C-D1C2-91EA-8CA7-5F67AE1ED23D}"/>
              </a:ext>
            </a:extLst>
          </p:cNvPr>
          <p:cNvSpPr/>
          <p:nvPr/>
        </p:nvSpPr>
        <p:spPr>
          <a:xfrm>
            <a:off x="156117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CED231-78AF-D170-C3D3-2345C48A61DF}"/>
              </a:ext>
            </a:extLst>
          </p:cNvPr>
          <p:cNvSpPr/>
          <p:nvPr/>
        </p:nvSpPr>
        <p:spPr>
          <a:xfrm>
            <a:off x="557561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C090C94-CD09-65AA-CF16-2D82995521C1}"/>
              </a:ext>
            </a:extLst>
          </p:cNvPr>
          <p:cNvSpPr/>
          <p:nvPr/>
        </p:nvSpPr>
        <p:spPr>
          <a:xfrm>
            <a:off x="959005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E25B275-9BDC-B83B-7423-5AB3C1DD93FE}"/>
              </a:ext>
            </a:extLst>
          </p:cNvPr>
          <p:cNvSpPr/>
          <p:nvPr/>
        </p:nvSpPr>
        <p:spPr>
          <a:xfrm>
            <a:off x="1360449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A781341D-D98D-4151-BDB4-3DC9D97C2F73}"/>
              </a:ext>
            </a:extLst>
          </p:cNvPr>
          <p:cNvSpPr/>
          <p:nvPr/>
        </p:nvSpPr>
        <p:spPr>
          <a:xfrm>
            <a:off x="1761893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6A7550D-66E2-973C-194B-69408FEA4F60}"/>
              </a:ext>
            </a:extLst>
          </p:cNvPr>
          <p:cNvSpPr/>
          <p:nvPr/>
        </p:nvSpPr>
        <p:spPr>
          <a:xfrm>
            <a:off x="2163337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EBB2B6F9-1447-1AA9-3870-84E67151E122}"/>
              </a:ext>
            </a:extLst>
          </p:cNvPr>
          <p:cNvSpPr/>
          <p:nvPr/>
        </p:nvSpPr>
        <p:spPr>
          <a:xfrm>
            <a:off x="2564781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82C5567-E791-2171-20ED-7D78030590A4}"/>
              </a:ext>
            </a:extLst>
          </p:cNvPr>
          <p:cNvSpPr/>
          <p:nvPr/>
        </p:nvSpPr>
        <p:spPr>
          <a:xfrm>
            <a:off x="2977376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6606B31E-85BB-E8D7-6C6B-FBA559A48A05}"/>
              </a:ext>
            </a:extLst>
          </p:cNvPr>
          <p:cNvSpPr/>
          <p:nvPr/>
        </p:nvSpPr>
        <p:spPr>
          <a:xfrm>
            <a:off x="3378820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318DCB26-2E61-4E4B-9304-33F53845095E}"/>
              </a:ext>
            </a:extLst>
          </p:cNvPr>
          <p:cNvSpPr/>
          <p:nvPr/>
        </p:nvSpPr>
        <p:spPr>
          <a:xfrm>
            <a:off x="3780264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DCA992E-3C78-2414-E8DF-E289CB9C510F}"/>
              </a:ext>
            </a:extLst>
          </p:cNvPr>
          <p:cNvSpPr/>
          <p:nvPr/>
        </p:nvSpPr>
        <p:spPr>
          <a:xfrm>
            <a:off x="4181707" y="1740148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62FDF669-E164-47D2-A748-231D195A961B}"/>
              </a:ext>
            </a:extLst>
          </p:cNvPr>
          <p:cNvSpPr/>
          <p:nvPr/>
        </p:nvSpPr>
        <p:spPr>
          <a:xfrm>
            <a:off x="156117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6077AE9-D19A-31D7-705A-29C31C129BF6}"/>
              </a:ext>
            </a:extLst>
          </p:cNvPr>
          <p:cNvSpPr/>
          <p:nvPr/>
        </p:nvSpPr>
        <p:spPr>
          <a:xfrm>
            <a:off x="557561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BB955A7F-E6E3-3D60-1AFD-03100B675FF9}"/>
              </a:ext>
            </a:extLst>
          </p:cNvPr>
          <p:cNvSpPr/>
          <p:nvPr/>
        </p:nvSpPr>
        <p:spPr>
          <a:xfrm>
            <a:off x="959005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BB0A077-BD1E-1B61-360A-0C79A2CBC266}"/>
              </a:ext>
            </a:extLst>
          </p:cNvPr>
          <p:cNvSpPr/>
          <p:nvPr/>
        </p:nvSpPr>
        <p:spPr>
          <a:xfrm>
            <a:off x="1360449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C84809E-7120-B21E-6A56-94057372DDD7}"/>
              </a:ext>
            </a:extLst>
          </p:cNvPr>
          <p:cNvSpPr/>
          <p:nvPr/>
        </p:nvSpPr>
        <p:spPr>
          <a:xfrm>
            <a:off x="1761893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28B9F44-0E81-FB4E-930C-7D5ACA07543B}"/>
              </a:ext>
            </a:extLst>
          </p:cNvPr>
          <p:cNvSpPr/>
          <p:nvPr/>
        </p:nvSpPr>
        <p:spPr>
          <a:xfrm>
            <a:off x="2163337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74B8714-35DA-EEAE-F4ED-C3B5B5A6B404}"/>
              </a:ext>
            </a:extLst>
          </p:cNvPr>
          <p:cNvSpPr/>
          <p:nvPr/>
        </p:nvSpPr>
        <p:spPr>
          <a:xfrm>
            <a:off x="2564781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FE71C4E-3BB6-C157-1A4F-FBE95B123BBE}"/>
              </a:ext>
            </a:extLst>
          </p:cNvPr>
          <p:cNvSpPr/>
          <p:nvPr/>
        </p:nvSpPr>
        <p:spPr>
          <a:xfrm>
            <a:off x="2977376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BD3189A-D222-3FD6-AA43-A98FB25CF703}"/>
              </a:ext>
            </a:extLst>
          </p:cNvPr>
          <p:cNvSpPr/>
          <p:nvPr/>
        </p:nvSpPr>
        <p:spPr>
          <a:xfrm>
            <a:off x="3378820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BC7F879-CB64-0084-BF80-E366C5A8B812}"/>
              </a:ext>
            </a:extLst>
          </p:cNvPr>
          <p:cNvSpPr/>
          <p:nvPr/>
        </p:nvSpPr>
        <p:spPr>
          <a:xfrm>
            <a:off x="3780264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4CD155E-7046-874D-E906-2F4E70CC28E9}"/>
              </a:ext>
            </a:extLst>
          </p:cNvPr>
          <p:cNvSpPr/>
          <p:nvPr/>
        </p:nvSpPr>
        <p:spPr>
          <a:xfrm>
            <a:off x="4181707" y="17769470"/>
            <a:ext cx="189571" cy="189571"/>
          </a:xfrm>
          <a:prstGeom prst="rect">
            <a:avLst/>
          </a:prstGeom>
          <a:solidFill>
            <a:srgbClr val="177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BB8477E0-782B-1911-D4E1-746A816AC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065" y="23004144"/>
            <a:ext cx="1815807" cy="541655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B972EE98-4A56-9B25-2F9A-B33EAA2F2387}"/>
              </a:ext>
            </a:extLst>
          </p:cNvPr>
          <p:cNvSpPr txBox="1"/>
          <p:nvPr/>
        </p:nvSpPr>
        <p:spPr>
          <a:xfrm>
            <a:off x="5151120" y="14552343"/>
            <a:ext cx="795528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"/>
              </a:rPr>
              <a:t>EVENT TITLE HERE</a:t>
            </a:r>
          </a:p>
          <a:p>
            <a:r>
              <a:rPr lang="en-US" sz="4800" i="1" dirty="0">
                <a:solidFill>
                  <a:schemeClr val="bg1"/>
                </a:solidFill>
                <a:latin typeface=""/>
              </a:rPr>
              <a:t>Subtitle</a:t>
            </a:r>
          </a:p>
          <a:p>
            <a:endParaRPr lang="en-US" sz="4400" b="1" dirty="0">
              <a:solidFill>
                <a:schemeClr val="bg1"/>
              </a:solidFill>
              <a:latin typeface=""/>
            </a:endParaRPr>
          </a:p>
          <a:p>
            <a:r>
              <a:rPr lang="en-US" sz="4400" b="1" dirty="0">
                <a:solidFill>
                  <a:schemeClr val="bg1"/>
                </a:solidFill>
                <a:latin typeface=""/>
              </a:rPr>
              <a:t>DATE:</a:t>
            </a:r>
          </a:p>
          <a:p>
            <a:r>
              <a:rPr lang="en-US" sz="4400" b="1" dirty="0">
                <a:solidFill>
                  <a:schemeClr val="bg1"/>
                </a:solidFill>
                <a:latin typeface=""/>
              </a:rPr>
              <a:t>TIME:</a:t>
            </a:r>
          </a:p>
          <a:p>
            <a:r>
              <a:rPr lang="en-US" sz="4400" b="1" dirty="0">
                <a:solidFill>
                  <a:schemeClr val="bg1"/>
                </a:solidFill>
                <a:latin typeface="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258415D-AF2D-AD2D-72EB-8790304268B2}"/>
              </a:ext>
            </a:extLst>
          </p:cNvPr>
          <p:cNvSpPr txBox="1"/>
          <p:nvPr/>
        </p:nvSpPr>
        <p:spPr>
          <a:xfrm>
            <a:off x="557561" y="18868300"/>
            <a:ext cx="34122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"/>
              </a:rPr>
              <a:t>For more information:</a:t>
            </a: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4000" b="1" dirty="0" err="1">
                <a:solidFill>
                  <a:schemeClr val="bg1"/>
                </a:solidFill>
                <a:latin typeface="Lato" panose="020F0502020204030203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132B9E6-F645-0A97-4143-1A598A6D982C}"/>
              </a:ext>
            </a:extLst>
          </p:cNvPr>
          <p:cNvSpPr/>
          <p:nvPr/>
        </p:nvSpPr>
        <p:spPr>
          <a:xfrm>
            <a:off x="0" y="0"/>
            <a:ext cx="13716000" cy="139445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C07A196-723B-C3B5-5B3F-94A620FC73E0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24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0C6C1-23F9-2E47-A8E1-2241EDC43195}"/>
              </a:ext>
            </a:extLst>
          </p:cNvPr>
          <p:cNvSpPr/>
          <p:nvPr/>
        </p:nvSpPr>
        <p:spPr>
          <a:xfrm>
            <a:off x="0" y="0"/>
            <a:ext cx="13716000" cy="24377650"/>
          </a:xfrm>
          <a:prstGeom prst="rect">
            <a:avLst/>
          </a:prstGeom>
          <a:solidFill>
            <a:srgbClr val="215C39"/>
          </a:solidFill>
          <a:ln>
            <a:solidFill>
              <a:srgbClr val="215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D9D7FF-AB21-4F4D-BBDD-F4361839C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9C159-7F7A-A34E-9F0C-33A758DC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547" y="17111443"/>
            <a:ext cx="3650994" cy="2088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B2612-9CF8-0341-9522-64C73588C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5435" y="14079679"/>
            <a:ext cx="3876040" cy="5802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5AD091-C84E-0843-97FA-F0974E7628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5435" y="12797013"/>
            <a:ext cx="3876040" cy="580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3D03EB-04B3-684F-A031-BAB5ADF89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547" y="19242928"/>
            <a:ext cx="3650995" cy="20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06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74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3CF7B4-128D-C64B-BEA1-197A7CDCF905}"/>
              </a:ext>
            </a:extLst>
          </p:cNvPr>
          <p:cNvSpPr/>
          <p:nvPr/>
        </p:nvSpPr>
        <p:spPr>
          <a:xfrm>
            <a:off x="0" y="14606336"/>
            <a:ext cx="13714214" cy="9771313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ajdhani" panose="02000000000000000000" pitchFamily="2" charset="77"/>
              <a:cs typeface="Rajdhani" panose="02000000000000000000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AED81C-7F2F-104F-A8A6-B9801116FF66}"/>
              </a:ext>
            </a:extLst>
          </p:cNvPr>
          <p:cNvSpPr/>
          <p:nvPr/>
        </p:nvSpPr>
        <p:spPr>
          <a:xfrm>
            <a:off x="0" y="0"/>
            <a:ext cx="13714214" cy="1460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6DE0FE-F251-AF47-9A50-43DCE648817F}"/>
              </a:ext>
            </a:extLst>
          </p:cNvPr>
          <p:cNvSpPr/>
          <p:nvPr/>
        </p:nvSpPr>
        <p:spPr>
          <a:xfrm>
            <a:off x="0" y="14606336"/>
            <a:ext cx="13714214" cy="26758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92B2E-C1A5-C34D-95F0-8D50D5051EFC}"/>
              </a:ext>
            </a:extLst>
          </p:cNvPr>
          <p:cNvSpPr txBox="1"/>
          <p:nvPr/>
        </p:nvSpPr>
        <p:spPr>
          <a:xfrm>
            <a:off x="1030465" y="15145507"/>
            <a:ext cx="11734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EVENT TITLE HERE</a:t>
            </a:r>
          </a:p>
          <a:p>
            <a:pPr algn="ctr"/>
            <a:endParaRPr lang="en-US" sz="6000" dirty="0">
              <a:solidFill>
                <a:schemeClr val="bg1"/>
              </a:solidFill>
              <a:latin typeface="Rajdhani" panose="02000000000000000000" pitchFamily="2" charset="77"/>
              <a:cs typeface="Rajdhani" panose="02000000000000000000" pitchFamily="2" charset="77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Date: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Time: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Place:</a:t>
            </a:r>
          </a:p>
          <a:p>
            <a:endParaRPr lang="en-US" sz="6000" b="1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C02B09-9CD5-284D-8329-A58A5501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4332" y="19293120"/>
            <a:ext cx="3650993" cy="208836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95CB1CF-7CDD-9346-8542-288143FFD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331" y="20536109"/>
            <a:ext cx="3650994" cy="20883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CFD6AA-A674-C341-9A7A-E406E5689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2739260"/>
            <a:ext cx="3876040" cy="5802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0ED685-1791-2C4F-A351-3735F9B6E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1066" y="17572829"/>
            <a:ext cx="3876040" cy="58021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4EA16E-99DF-A44A-A1B7-C66795963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4330" y="21819113"/>
            <a:ext cx="3650995" cy="20883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BCEDD2-1CEE-1F4D-9DE6-54A6E06D0676}"/>
              </a:ext>
            </a:extLst>
          </p:cNvPr>
          <p:cNvSpPr txBox="1"/>
          <p:nvPr/>
        </p:nvSpPr>
        <p:spPr>
          <a:xfrm>
            <a:off x="9352991" y="22624477"/>
            <a:ext cx="3412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latin typeface="Source Sans Pro" panose="020B0503030403020204" pitchFamily="34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D62032-8CE8-B246-8C84-E51B16821ECD}"/>
              </a:ext>
            </a:extLst>
          </p:cNvPr>
          <p:cNvSpPr/>
          <p:nvPr/>
        </p:nvSpPr>
        <p:spPr>
          <a:xfrm>
            <a:off x="3826042" y="5293895"/>
            <a:ext cx="6424863" cy="360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B09074F-5AFF-4B41-8B61-B58E60AEE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1066" y="18712910"/>
            <a:ext cx="3876040" cy="58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4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03542D-129F-C044-8445-0C2028C0D6D0}"/>
              </a:ext>
            </a:extLst>
          </p:cNvPr>
          <p:cNvSpPr/>
          <p:nvPr/>
        </p:nvSpPr>
        <p:spPr>
          <a:xfrm>
            <a:off x="7397" y="0"/>
            <a:ext cx="13714214" cy="2437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-5612" y="10599081"/>
            <a:ext cx="13904491" cy="7452186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975" y="16532995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728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17" y="22790560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0761" y="18051267"/>
            <a:ext cx="3650995" cy="2088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BB1D6-C8FD-CB4C-A6EA-089EE6671AAF}"/>
              </a:ext>
            </a:extLst>
          </p:cNvPr>
          <p:cNvSpPr/>
          <p:nvPr/>
        </p:nvSpPr>
        <p:spPr>
          <a:xfrm>
            <a:off x="3826042" y="5293895"/>
            <a:ext cx="6424863" cy="602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B3E08-B366-F34C-9FEC-37F84A8364BE}"/>
              </a:ext>
            </a:extLst>
          </p:cNvPr>
          <p:cNvSpPr txBox="1"/>
          <p:nvPr/>
        </p:nvSpPr>
        <p:spPr>
          <a:xfrm>
            <a:off x="3169464" y="4287015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7869F-0BD0-9641-B03D-6672A5AA0A1E}"/>
              </a:ext>
            </a:extLst>
          </p:cNvPr>
          <p:cNvSpPr txBox="1"/>
          <p:nvPr/>
        </p:nvSpPr>
        <p:spPr>
          <a:xfrm>
            <a:off x="1069917" y="10917162"/>
            <a:ext cx="115743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Montserrat" pitchFamily="2" charset="77"/>
              </a:rPr>
              <a:t>HEADLINE HERE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Montserrat" pitchFamily="2" charset="77"/>
              </a:rPr>
              <a:t>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AF31FB-7892-D84E-B565-3E42AFF717F6}"/>
              </a:ext>
            </a:extLst>
          </p:cNvPr>
          <p:cNvSpPr txBox="1"/>
          <p:nvPr/>
        </p:nvSpPr>
        <p:spPr>
          <a:xfrm>
            <a:off x="1568015" y="13502733"/>
            <a:ext cx="10604724" cy="329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chemeClr val="bg1"/>
                </a:solidFill>
                <a:latin typeface="Montserrat SemiBold" pitchFamily="2" charset="77"/>
              </a:rPr>
              <a:t>Place: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6EDF7-9BFC-444A-BC14-01C1EECC18FF}"/>
              </a:ext>
            </a:extLst>
          </p:cNvPr>
          <p:cNvSpPr txBox="1"/>
          <p:nvPr/>
        </p:nvSpPr>
        <p:spPr>
          <a:xfrm>
            <a:off x="7849402" y="22542056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15C39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rgbClr val="215C39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rgbClr val="215C39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036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03542D-129F-C044-8445-0C2028C0D6D0}"/>
              </a:ext>
            </a:extLst>
          </p:cNvPr>
          <p:cNvSpPr/>
          <p:nvPr/>
        </p:nvSpPr>
        <p:spPr>
          <a:xfrm>
            <a:off x="0" y="1584"/>
            <a:ext cx="13714214" cy="2437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842903" y="14630400"/>
            <a:ext cx="12054950" cy="8930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2D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60" y="21884173"/>
            <a:ext cx="2930649" cy="16763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8975" y="16532995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728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728" y="13075060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0761" y="18051267"/>
            <a:ext cx="3650995" cy="2088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BB1D6-C8FD-CB4C-A6EA-089EE6671AAF}"/>
              </a:ext>
            </a:extLst>
          </p:cNvPr>
          <p:cNvSpPr/>
          <p:nvPr/>
        </p:nvSpPr>
        <p:spPr>
          <a:xfrm>
            <a:off x="3826042" y="5293895"/>
            <a:ext cx="6424863" cy="602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B3E08-B366-F34C-9FEC-37F84A8364BE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7869F-0BD0-9641-B03D-6672A5AA0A1E}"/>
              </a:ext>
            </a:extLst>
          </p:cNvPr>
          <p:cNvSpPr txBox="1"/>
          <p:nvPr/>
        </p:nvSpPr>
        <p:spPr>
          <a:xfrm>
            <a:off x="1058779" y="15064133"/>
            <a:ext cx="115743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rgbClr val="215C39"/>
                </a:solidFill>
                <a:latin typeface="Montserrat" pitchFamily="2" charset="77"/>
              </a:rPr>
              <a:t>HEADLINE HERE</a:t>
            </a:r>
          </a:p>
          <a:p>
            <a:pPr algn="ctr"/>
            <a:r>
              <a:rPr lang="en-US" sz="4000" b="1" i="1" dirty="0">
                <a:solidFill>
                  <a:srgbClr val="215C39"/>
                </a:solidFill>
                <a:latin typeface="Montserrat" pitchFamily="2" charset="77"/>
              </a:rPr>
              <a:t>Subtitle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AF31FB-7892-D84E-B565-3E42AFF717F6}"/>
              </a:ext>
            </a:extLst>
          </p:cNvPr>
          <p:cNvSpPr txBox="1"/>
          <p:nvPr/>
        </p:nvSpPr>
        <p:spPr>
          <a:xfrm>
            <a:off x="2105525" y="17534052"/>
            <a:ext cx="9480885" cy="329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215C39"/>
                </a:solidFill>
                <a:latin typeface="Montserrat SemiBold" pitchFamily="2" charset="77"/>
              </a:rPr>
              <a:t>Place: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6EDF7-9BFC-444A-BC14-01C1EECC18FF}"/>
              </a:ext>
            </a:extLst>
          </p:cNvPr>
          <p:cNvSpPr txBox="1"/>
          <p:nvPr/>
        </p:nvSpPr>
        <p:spPr>
          <a:xfrm>
            <a:off x="7026442" y="21904701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215C39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rgbClr val="215C39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rgbClr val="215C39"/>
              </a:solidFill>
              <a:latin typeface="Montserrat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56CC4EB-C1D2-5748-BD9E-C83083FF79BA}"/>
              </a:ext>
            </a:extLst>
          </p:cNvPr>
          <p:cNvCxnSpPr/>
          <p:nvPr/>
        </p:nvCxnSpPr>
        <p:spPr>
          <a:xfrm>
            <a:off x="2117558" y="21170535"/>
            <a:ext cx="9480884" cy="0"/>
          </a:xfrm>
          <a:prstGeom prst="line">
            <a:avLst/>
          </a:prstGeom>
          <a:ln w="38100">
            <a:solidFill>
              <a:srgbClr val="215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EF99DA-2AD4-9247-81F0-1B076A823604}"/>
              </a:ext>
            </a:extLst>
          </p:cNvPr>
          <p:cNvCxnSpPr>
            <a:cxnSpLocks/>
          </p:cNvCxnSpPr>
          <p:nvPr/>
        </p:nvCxnSpPr>
        <p:spPr>
          <a:xfrm>
            <a:off x="2117558" y="17529008"/>
            <a:ext cx="9480884" cy="0"/>
          </a:xfrm>
          <a:prstGeom prst="line">
            <a:avLst/>
          </a:prstGeom>
          <a:ln w="38100">
            <a:solidFill>
              <a:srgbClr val="215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96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E03542D-129F-C044-8445-0C2028C0D6D0}"/>
              </a:ext>
            </a:extLst>
          </p:cNvPr>
          <p:cNvSpPr/>
          <p:nvPr/>
        </p:nvSpPr>
        <p:spPr>
          <a:xfrm>
            <a:off x="0" y="1584"/>
            <a:ext cx="13714214" cy="24377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842903" y="14630400"/>
            <a:ext cx="12054950" cy="89301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1D40B-8BF6-AB49-AE1B-B83E53E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015" y="22319080"/>
            <a:ext cx="1815807" cy="541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8975" y="16532995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0728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0728" y="13075060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0761" y="18051267"/>
            <a:ext cx="3650995" cy="2088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BB1D6-C8FD-CB4C-A6EA-089EE6671AAF}"/>
              </a:ext>
            </a:extLst>
          </p:cNvPr>
          <p:cNvSpPr/>
          <p:nvPr/>
        </p:nvSpPr>
        <p:spPr>
          <a:xfrm>
            <a:off x="3826042" y="5293895"/>
            <a:ext cx="6424863" cy="6024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B3E08-B366-F34C-9FEC-37F84A8364BE}"/>
              </a:ext>
            </a:extLst>
          </p:cNvPr>
          <p:cNvSpPr txBox="1"/>
          <p:nvPr/>
        </p:nvSpPr>
        <p:spPr>
          <a:xfrm>
            <a:off x="2803704" y="6424863"/>
            <a:ext cx="813334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87869F-0BD0-9641-B03D-6672A5AA0A1E}"/>
              </a:ext>
            </a:extLst>
          </p:cNvPr>
          <p:cNvSpPr txBox="1"/>
          <p:nvPr/>
        </p:nvSpPr>
        <p:spPr>
          <a:xfrm>
            <a:off x="1058779" y="15116360"/>
            <a:ext cx="115743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0" b="1" dirty="0">
                <a:solidFill>
                  <a:schemeClr val="bg1"/>
                </a:solidFill>
                <a:latin typeface="Montserrat" pitchFamily="2" charset="77"/>
              </a:rPr>
              <a:t>HEADLINE HERE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latin typeface="Montserrat" pitchFamily="2" charset="77"/>
              </a:rPr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46EDF7-9BFC-444A-BC14-01C1EECC18FF}"/>
              </a:ext>
            </a:extLst>
          </p:cNvPr>
          <p:cNvSpPr txBox="1"/>
          <p:nvPr/>
        </p:nvSpPr>
        <p:spPr>
          <a:xfrm>
            <a:off x="7026442" y="21904701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 Medium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3FD3D8-6F98-9143-B2F9-AEC06C6A2EB6}"/>
              </a:ext>
            </a:extLst>
          </p:cNvPr>
          <p:cNvCxnSpPr/>
          <p:nvPr/>
        </p:nvCxnSpPr>
        <p:spPr>
          <a:xfrm>
            <a:off x="2117559" y="17738448"/>
            <a:ext cx="94808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F3BD0E-61A4-6642-B44F-72F2820DB5CE}"/>
              </a:ext>
            </a:extLst>
          </p:cNvPr>
          <p:cNvCxnSpPr/>
          <p:nvPr/>
        </p:nvCxnSpPr>
        <p:spPr>
          <a:xfrm>
            <a:off x="2117559" y="20761461"/>
            <a:ext cx="94808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B51B238-1AE8-D04C-AF1A-535C20A43EF8}"/>
              </a:ext>
            </a:extLst>
          </p:cNvPr>
          <p:cNvCxnSpPr>
            <a:cxnSpLocks/>
          </p:cNvCxnSpPr>
          <p:nvPr/>
        </p:nvCxnSpPr>
        <p:spPr>
          <a:xfrm flipV="1">
            <a:off x="6734020" y="18020099"/>
            <a:ext cx="0" cy="230792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3085918-5C90-B546-A966-67692E928AFB}"/>
              </a:ext>
            </a:extLst>
          </p:cNvPr>
          <p:cNvSpPr txBox="1"/>
          <p:nvPr/>
        </p:nvSpPr>
        <p:spPr>
          <a:xfrm>
            <a:off x="7170822" y="17948560"/>
            <a:ext cx="4427621" cy="2138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Montserrat SemiBold" pitchFamily="2" charset="77"/>
              </a:rPr>
              <a:t>Date: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Montserrat SemiBold" pitchFamily="2" charset="77"/>
              </a:rPr>
              <a:t>Time: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Montserrat SemiBold" pitchFamily="2" charset="77"/>
              </a:rPr>
              <a:t>Place:</a:t>
            </a:r>
            <a:endParaRPr lang="en-US" sz="3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A0182F-1F66-F44F-9741-CC4487B6B249}"/>
              </a:ext>
            </a:extLst>
          </p:cNvPr>
          <p:cNvSpPr txBox="1"/>
          <p:nvPr/>
        </p:nvSpPr>
        <p:spPr>
          <a:xfrm>
            <a:off x="2189748" y="17948560"/>
            <a:ext cx="4427621" cy="6608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Montserrat SemiBold" pitchFamily="2" charset="77"/>
              </a:rPr>
              <a:t>More Info Here: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6224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33C616-5FE1-66C6-2C41-FCFFA425514A}"/>
              </a:ext>
            </a:extLst>
          </p:cNvPr>
          <p:cNvSpPr/>
          <p:nvPr/>
        </p:nvSpPr>
        <p:spPr>
          <a:xfrm>
            <a:off x="343274" y="388219"/>
            <a:ext cx="13059905" cy="4502551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3CAF57-374D-FD74-ECDF-029DF0CC3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96" y="22981919"/>
            <a:ext cx="1815807" cy="5416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D6AD9A-5065-CA01-5A8A-75A6F7298FF1}"/>
              </a:ext>
            </a:extLst>
          </p:cNvPr>
          <p:cNvSpPr/>
          <p:nvPr/>
        </p:nvSpPr>
        <p:spPr>
          <a:xfrm>
            <a:off x="343274" y="5054560"/>
            <a:ext cx="8710863" cy="94555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06843-EC22-0130-A470-6AF6C4EAFF83}"/>
              </a:ext>
            </a:extLst>
          </p:cNvPr>
          <p:cNvSpPr txBox="1"/>
          <p:nvPr/>
        </p:nvSpPr>
        <p:spPr>
          <a:xfrm>
            <a:off x="1284985" y="7732003"/>
            <a:ext cx="6893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FB984D-A618-06BF-9357-7198A6A7B297}"/>
              </a:ext>
            </a:extLst>
          </p:cNvPr>
          <p:cNvSpPr txBox="1"/>
          <p:nvPr/>
        </p:nvSpPr>
        <p:spPr>
          <a:xfrm>
            <a:off x="745958" y="1174953"/>
            <a:ext cx="1220002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HEADLINE HERE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E37AED-A29B-FAEB-A404-E261E8CA9ABD}"/>
              </a:ext>
            </a:extLst>
          </p:cNvPr>
          <p:cNvSpPr/>
          <p:nvPr/>
        </p:nvSpPr>
        <p:spPr>
          <a:xfrm>
            <a:off x="9288379" y="5054560"/>
            <a:ext cx="4084347" cy="9455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E78537-EF93-5B2E-3585-D67896A68083}"/>
              </a:ext>
            </a:extLst>
          </p:cNvPr>
          <p:cNvSpPr/>
          <p:nvPr/>
        </p:nvSpPr>
        <p:spPr>
          <a:xfrm>
            <a:off x="343274" y="14700936"/>
            <a:ext cx="4084347" cy="6041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D96A4-FBA0-BD13-B7C7-39587FA1AD1E}"/>
              </a:ext>
            </a:extLst>
          </p:cNvPr>
          <p:cNvSpPr txBox="1"/>
          <p:nvPr/>
        </p:nvSpPr>
        <p:spPr>
          <a:xfrm>
            <a:off x="553453" y="15015102"/>
            <a:ext cx="36094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300" dirty="0">
                <a:solidFill>
                  <a:schemeClr val="bg1"/>
                </a:solidFill>
                <a:latin typeface="Montserrat Medium" pitchFamily="2" charset="77"/>
              </a:rPr>
              <a:t>SATURDAY</a:t>
            </a:r>
          </a:p>
          <a:p>
            <a:pPr algn="ctr"/>
            <a:r>
              <a:rPr lang="en-US" sz="20000" b="1" spc="300" dirty="0">
                <a:solidFill>
                  <a:schemeClr val="bg1"/>
                </a:solidFill>
                <a:latin typeface="Montserrat ExtraBold" pitchFamily="2" charset="77"/>
              </a:rPr>
              <a:t>15</a:t>
            </a:r>
          </a:p>
          <a:p>
            <a:pPr algn="ctr"/>
            <a:r>
              <a:rPr lang="en-US" sz="3200" b="1" spc="300" dirty="0">
                <a:solidFill>
                  <a:schemeClr val="bg1"/>
                </a:solidFill>
                <a:latin typeface="Montserrat" pitchFamily="2" charset="77"/>
              </a:rPr>
              <a:t>JUNE</a:t>
            </a:r>
            <a:r>
              <a:rPr lang="en-US" sz="3200" spc="300" dirty="0">
                <a:solidFill>
                  <a:schemeClr val="bg1"/>
                </a:solidFill>
                <a:latin typeface="Montserrat Medium" pitchFamily="2" charset="77"/>
              </a:rPr>
              <a:t> 2021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9CCB14-5807-6ED7-FDC4-9E5E93F70D74}"/>
              </a:ext>
            </a:extLst>
          </p:cNvPr>
          <p:cNvCxnSpPr/>
          <p:nvPr/>
        </p:nvCxnSpPr>
        <p:spPr>
          <a:xfrm>
            <a:off x="745958" y="19486880"/>
            <a:ext cx="34169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C2D327-0F0E-33F9-D0E8-A5A97A7446CA}"/>
              </a:ext>
            </a:extLst>
          </p:cNvPr>
          <p:cNvSpPr txBox="1"/>
          <p:nvPr/>
        </p:nvSpPr>
        <p:spPr>
          <a:xfrm>
            <a:off x="553452" y="19849172"/>
            <a:ext cx="3609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>
                <a:solidFill>
                  <a:schemeClr val="bg1"/>
                </a:solidFill>
                <a:latin typeface="Montserrat Medium" pitchFamily="2" charset="77"/>
              </a:rPr>
              <a:t>STARTS AT 8 PM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752370-8943-0B1E-7CC6-E33D515DA9D2}"/>
              </a:ext>
            </a:extLst>
          </p:cNvPr>
          <p:cNvSpPr/>
          <p:nvPr/>
        </p:nvSpPr>
        <p:spPr>
          <a:xfrm>
            <a:off x="343274" y="20933294"/>
            <a:ext cx="13059905" cy="3056138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8ECA1B-E14C-418C-036C-3C44FF6E7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982" y="22171258"/>
            <a:ext cx="3876040" cy="5802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149285-7158-71DF-5916-030DC1017E3A}"/>
              </a:ext>
            </a:extLst>
          </p:cNvPr>
          <p:cNvSpPr txBox="1"/>
          <p:nvPr/>
        </p:nvSpPr>
        <p:spPr>
          <a:xfrm>
            <a:off x="7741840" y="21904701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 Medium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552650-9979-A3F0-7754-16E7037555EC}"/>
              </a:ext>
            </a:extLst>
          </p:cNvPr>
          <p:cNvSpPr/>
          <p:nvPr/>
        </p:nvSpPr>
        <p:spPr>
          <a:xfrm>
            <a:off x="4584886" y="14700937"/>
            <a:ext cx="8776663" cy="60415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01E0A-77F4-BA91-AE70-7BBD7550EC6D}"/>
              </a:ext>
            </a:extLst>
          </p:cNvPr>
          <p:cNvSpPr txBox="1"/>
          <p:nvPr/>
        </p:nvSpPr>
        <p:spPr>
          <a:xfrm>
            <a:off x="5841759" y="16347559"/>
            <a:ext cx="6893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E650E3-039F-E1E0-4923-36546007CD54}"/>
              </a:ext>
            </a:extLst>
          </p:cNvPr>
          <p:cNvSpPr txBox="1"/>
          <p:nvPr/>
        </p:nvSpPr>
        <p:spPr>
          <a:xfrm>
            <a:off x="9625263" y="5630779"/>
            <a:ext cx="351322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Information Here</a:t>
            </a:r>
          </a:p>
        </p:txBody>
      </p:sp>
    </p:spTree>
    <p:extLst>
      <p:ext uri="{BB962C8B-B14F-4D97-AF65-F5344CB8AC3E}">
        <p14:creationId xmlns:p14="http://schemas.microsoft.com/office/powerpoint/2010/main" val="99820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8B4902-3333-A71F-4F8A-173380631D51}"/>
              </a:ext>
            </a:extLst>
          </p:cNvPr>
          <p:cNvSpPr/>
          <p:nvPr/>
        </p:nvSpPr>
        <p:spPr>
          <a:xfrm>
            <a:off x="0" y="1"/>
            <a:ext cx="13716000" cy="4235674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DA53D-6D83-BFA6-20C5-2D5FFEA6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96" y="22981919"/>
            <a:ext cx="1815807" cy="5416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948C23-40B2-F6B2-8D5D-B62110D63AF6}"/>
              </a:ext>
            </a:extLst>
          </p:cNvPr>
          <p:cNvSpPr/>
          <p:nvPr/>
        </p:nvSpPr>
        <p:spPr>
          <a:xfrm>
            <a:off x="0" y="4190494"/>
            <a:ext cx="13716000" cy="103195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7C4A1-E86C-F053-2C3C-4E4CBCDBBF79}"/>
              </a:ext>
            </a:extLst>
          </p:cNvPr>
          <p:cNvSpPr txBox="1"/>
          <p:nvPr/>
        </p:nvSpPr>
        <p:spPr>
          <a:xfrm>
            <a:off x="3426606" y="7803219"/>
            <a:ext cx="68932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PHOTO or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GRAPHIC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HERE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183E9-F7DE-F4B5-A6D4-74B237670763}"/>
              </a:ext>
            </a:extLst>
          </p:cNvPr>
          <p:cNvSpPr txBox="1"/>
          <p:nvPr/>
        </p:nvSpPr>
        <p:spPr>
          <a:xfrm>
            <a:off x="745958" y="1174953"/>
            <a:ext cx="1220002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HEADLINE HERE</a:t>
            </a:r>
          </a:p>
          <a:p>
            <a:pPr algn="ctr"/>
            <a:r>
              <a:rPr lang="en-US" sz="48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40F35-B74C-9986-0E6C-11EC9E7961B1}"/>
              </a:ext>
            </a:extLst>
          </p:cNvPr>
          <p:cNvSpPr/>
          <p:nvPr/>
        </p:nvSpPr>
        <p:spPr>
          <a:xfrm>
            <a:off x="0" y="14501641"/>
            <a:ext cx="3644712" cy="6041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82205F-0AB9-2852-2A4A-71416FA446BF}"/>
              </a:ext>
            </a:extLst>
          </p:cNvPr>
          <p:cNvSpPr txBox="1"/>
          <p:nvPr/>
        </p:nvSpPr>
        <p:spPr>
          <a:xfrm>
            <a:off x="4388" y="15390542"/>
            <a:ext cx="3609473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0" b="1" spc="300" dirty="0">
                <a:solidFill>
                  <a:schemeClr val="bg1"/>
                </a:solidFill>
                <a:latin typeface="Montserrat ExtraBold" pitchFamily="2" charset="77"/>
              </a:rPr>
              <a:t>15</a:t>
            </a:r>
            <a:endParaRPr lang="en-US" sz="6000" spc="300" dirty="0">
              <a:solidFill>
                <a:schemeClr val="bg1"/>
              </a:solidFill>
              <a:latin typeface="Montserrat Medium" pitchFamily="2" charset="77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B0571E-3AF1-9EC5-441C-CAC2F317ED84}"/>
              </a:ext>
            </a:extLst>
          </p:cNvPr>
          <p:cNvCxnSpPr>
            <a:cxnSpLocks/>
          </p:cNvCxnSpPr>
          <p:nvPr/>
        </p:nvCxnSpPr>
        <p:spPr>
          <a:xfrm>
            <a:off x="378620" y="19287585"/>
            <a:ext cx="29116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5E057DA-AF37-B1F9-2DFC-60266B714F4E}"/>
              </a:ext>
            </a:extLst>
          </p:cNvPr>
          <p:cNvSpPr txBox="1"/>
          <p:nvPr/>
        </p:nvSpPr>
        <p:spPr>
          <a:xfrm>
            <a:off x="35239" y="19625814"/>
            <a:ext cx="3609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Montserrat Medium" pitchFamily="2" charset="77"/>
              </a:rPr>
              <a:t>STARTS AT 8 PM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232DD9-DCBD-22A8-CB68-F1F4FD814BFC}"/>
              </a:ext>
            </a:extLst>
          </p:cNvPr>
          <p:cNvSpPr/>
          <p:nvPr/>
        </p:nvSpPr>
        <p:spPr>
          <a:xfrm>
            <a:off x="0" y="20543147"/>
            <a:ext cx="13751238" cy="3860167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B56808-DFA1-20DB-054A-2969E9B0A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63" y="21938095"/>
            <a:ext cx="5656750" cy="8467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B7A870-B8AD-4B42-894A-AEB3EDC676C4}"/>
              </a:ext>
            </a:extLst>
          </p:cNvPr>
          <p:cNvSpPr txBox="1"/>
          <p:nvPr/>
        </p:nvSpPr>
        <p:spPr>
          <a:xfrm>
            <a:off x="7799682" y="21904701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C0E21B-7FA4-D8F6-1DB3-B3CEED9683CE}"/>
              </a:ext>
            </a:extLst>
          </p:cNvPr>
          <p:cNvSpPr/>
          <p:nvPr/>
        </p:nvSpPr>
        <p:spPr>
          <a:xfrm>
            <a:off x="3639123" y="14501641"/>
            <a:ext cx="10112115" cy="6041506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FD023A-53AA-F33C-6EF8-D614BD935FDA}"/>
              </a:ext>
            </a:extLst>
          </p:cNvPr>
          <p:cNvSpPr txBox="1"/>
          <p:nvPr/>
        </p:nvSpPr>
        <p:spPr>
          <a:xfrm>
            <a:off x="4316500" y="15044268"/>
            <a:ext cx="8228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</a:t>
            </a:r>
          </a:p>
          <a:p>
            <a:r>
              <a:rPr lang="en-US" sz="6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Information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77E23-8316-4E4B-FF56-DC38D31EA1B8}"/>
              </a:ext>
            </a:extLst>
          </p:cNvPr>
          <p:cNvSpPr txBox="1"/>
          <p:nvPr/>
        </p:nvSpPr>
        <p:spPr>
          <a:xfrm>
            <a:off x="2794" y="14874991"/>
            <a:ext cx="36094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spc="300" dirty="0">
                <a:solidFill>
                  <a:schemeClr val="bg1"/>
                </a:solidFill>
                <a:latin typeface="Montserrat Medium" pitchFamily="2" charset="77"/>
              </a:rPr>
              <a:t>JUNE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EB1C27-421A-177F-7558-D567C07F91B4}"/>
              </a:ext>
            </a:extLst>
          </p:cNvPr>
          <p:cNvSpPr txBox="1"/>
          <p:nvPr/>
        </p:nvSpPr>
        <p:spPr>
          <a:xfrm>
            <a:off x="21660" y="18103315"/>
            <a:ext cx="360947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0" spc="300" dirty="0">
                <a:solidFill>
                  <a:schemeClr val="bg1"/>
                </a:solidFill>
                <a:latin typeface="Montserrat Medium" pitchFamily="2" charset="77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9515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0" y="-1"/>
            <a:ext cx="13716000" cy="12188825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1D40B-8BF6-AB49-AE1B-B83E53E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96" y="22981919"/>
            <a:ext cx="1815807" cy="541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547" y="17111443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485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485" y="13152227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2547" y="19242928"/>
            <a:ext cx="3650995" cy="20883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601BEE-C063-674E-A84E-D8802387A340}"/>
              </a:ext>
            </a:extLst>
          </p:cNvPr>
          <p:cNvSpPr/>
          <p:nvPr/>
        </p:nvSpPr>
        <p:spPr>
          <a:xfrm>
            <a:off x="0" y="12188825"/>
            <a:ext cx="13716000" cy="12188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FD9D6-CCE7-754B-8DFF-4867CBA613E0}"/>
              </a:ext>
            </a:extLst>
          </p:cNvPr>
          <p:cNvSpPr/>
          <p:nvPr/>
        </p:nvSpPr>
        <p:spPr>
          <a:xfrm>
            <a:off x="1925053" y="2977734"/>
            <a:ext cx="9938084" cy="1437027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F451C-6527-B842-869B-B00955954D9B}"/>
              </a:ext>
            </a:extLst>
          </p:cNvPr>
          <p:cNvSpPr txBox="1"/>
          <p:nvPr/>
        </p:nvSpPr>
        <p:spPr>
          <a:xfrm>
            <a:off x="986589" y="3186459"/>
            <a:ext cx="11732233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ENTREPRENEURIAL</a:t>
            </a:r>
          </a:p>
          <a:p>
            <a:r>
              <a:rPr lang="en-US" sz="11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LECTURE 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20BBE-81FE-D547-AF50-69F4AFF7BAFA}"/>
              </a:ext>
            </a:extLst>
          </p:cNvPr>
          <p:cNvSpPr txBox="1"/>
          <p:nvPr/>
        </p:nvSpPr>
        <p:spPr>
          <a:xfrm>
            <a:off x="1888957" y="1697375"/>
            <a:ext cx="99380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Information Here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Rajdhani Medium" panose="02000000000000000000" pitchFamily="2" charset="77"/>
              <a:cs typeface="Rajdhani Medium" panose="02000000000000000000" pitchFamily="2" charset="77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32212E-1C4A-7040-B5BA-96B288D54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053" y="22539897"/>
            <a:ext cx="3876040" cy="5802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433D5F-DFE0-1345-9F27-34729CF73C54}"/>
              </a:ext>
            </a:extLst>
          </p:cNvPr>
          <p:cNvSpPr txBox="1"/>
          <p:nvPr/>
        </p:nvSpPr>
        <p:spPr>
          <a:xfrm>
            <a:off x="1987136" y="18276634"/>
            <a:ext cx="9938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Information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826CF4-4895-F741-B88D-B41F79C48424}"/>
              </a:ext>
            </a:extLst>
          </p:cNvPr>
          <p:cNvSpPr txBox="1"/>
          <p:nvPr/>
        </p:nvSpPr>
        <p:spPr>
          <a:xfrm>
            <a:off x="2355198" y="14808892"/>
            <a:ext cx="6239548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Name of Speaker</a:t>
            </a:r>
          </a:p>
          <a:p>
            <a:pPr algn="r"/>
            <a:r>
              <a:rPr lang="en-US" sz="36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C8BB2-BAA0-EF43-B076-762341A2E2AD}"/>
              </a:ext>
            </a:extLst>
          </p:cNvPr>
          <p:cNvSpPr/>
          <p:nvPr/>
        </p:nvSpPr>
        <p:spPr>
          <a:xfrm>
            <a:off x="8938020" y="11247605"/>
            <a:ext cx="3863581" cy="48116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BBF780-FE05-D443-A9B4-FEB6B223997C}"/>
              </a:ext>
            </a:extLst>
          </p:cNvPr>
          <p:cNvSpPr txBox="1"/>
          <p:nvPr/>
        </p:nvSpPr>
        <p:spPr>
          <a:xfrm>
            <a:off x="6894095" y="22175528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05844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228B5C-766A-0F49-BF25-36A5F4BCE526}"/>
              </a:ext>
            </a:extLst>
          </p:cNvPr>
          <p:cNvSpPr/>
          <p:nvPr/>
        </p:nvSpPr>
        <p:spPr>
          <a:xfrm>
            <a:off x="0" y="-1"/>
            <a:ext cx="13716000" cy="12188825"/>
          </a:xfrm>
          <a:prstGeom prst="rect">
            <a:avLst/>
          </a:prstGeom>
          <a:solidFill>
            <a:srgbClr val="4799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1D40B-8BF6-AB49-AE1B-B83E53E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096" y="22981919"/>
            <a:ext cx="1815807" cy="5416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3444DA-A6F0-6144-8092-AACE8287D37D}"/>
              </a:ext>
            </a:extLst>
          </p:cNvPr>
          <p:cNvSpPr/>
          <p:nvPr/>
        </p:nvSpPr>
        <p:spPr>
          <a:xfrm>
            <a:off x="0" y="0"/>
            <a:ext cx="13716000" cy="19486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AE05F7-A3FC-8A4F-A825-E15C48FF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2548" y="15015103"/>
            <a:ext cx="3650993" cy="208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B1018E-EC3D-D04B-A096-C4C82D38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2547" y="17111443"/>
            <a:ext cx="3650994" cy="2088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80E016-7FF4-694B-9358-725EE4962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9485" y="14434893"/>
            <a:ext cx="3876040" cy="5802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3C576-0D37-5049-AAE1-DA82B58B34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59485" y="13152227"/>
            <a:ext cx="3876040" cy="580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F0D0C6-F636-4043-8D88-910DA056B5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02547" y="19242928"/>
            <a:ext cx="3650995" cy="20883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601BEE-C063-674E-A84E-D8802387A340}"/>
              </a:ext>
            </a:extLst>
          </p:cNvPr>
          <p:cNvSpPr/>
          <p:nvPr/>
        </p:nvSpPr>
        <p:spPr>
          <a:xfrm>
            <a:off x="0" y="12188824"/>
            <a:ext cx="13716000" cy="12264999"/>
          </a:xfrm>
          <a:prstGeom prst="rect">
            <a:avLst/>
          </a:prstGeom>
          <a:solidFill>
            <a:srgbClr val="215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EFD9D6-CCE7-754B-8DFF-4867CBA613E0}"/>
              </a:ext>
            </a:extLst>
          </p:cNvPr>
          <p:cNvSpPr/>
          <p:nvPr/>
        </p:nvSpPr>
        <p:spPr>
          <a:xfrm>
            <a:off x="1179095" y="5477978"/>
            <a:ext cx="11237494" cy="121126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F451C-6527-B842-869B-B00955954D9B}"/>
              </a:ext>
            </a:extLst>
          </p:cNvPr>
          <p:cNvSpPr txBox="1"/>
          <p:nvPr/>
        </p:nvSpPr>
        <p:spPr>
          <a:xfrm>
            <a:off x="492546" y="1923930"/>
            <a:ext cx="12766253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ENTREPRENEURIAL</a:t>
            </a:r>
          </a:p>
          <a:p>
            <a:pPr algn="ctr"/>
            <a:r>
              <a:rPr lang="en-US" sz="110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LECTURE SERIES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C20BBE-81FE-D547-AF50-69F4AFF7BAFA}"/>
              </a:ext>
            </a:extLst>
          </p:cNvPr>
          <p:cNvSpPr txBox="1"/>
          <p:nvPr/>
        </p:nvSpPr>
        <p:spPr>
          <a:xfrm>
            <a:off x="2033337" y="1102377"/>
            <a:ext cx="993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Woodbury School of Business presents: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32212E-1C4A-7040-B5BA-96B288D54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5053" y="22539897"/>
            <a:ext cx="3876040" cy="58021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A433D5F-DFE0-1345-9F27-34729CF73C54}"/>
              </a:ext>
            </a:extLst>
          </p:cNvPr>
          <p:cNvSpPr txBox="1"/>
          <p:nvPr/>
        </p:nvSpPr>
        <p:spPr>
          <a:xfrm>
            <a:off x="2033337" y="18139972"/>
            <a:ext cx="9938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Rajdhani Medium" panose="02000000000000000000" pitchFamily="2" charset="77"/>
                <a:cs typeface="Rajdhani Medium" panose="02000000000000000000" pitchFamily="2" charset="77"/>
              </a:rPr>
              <a:t>Additional Information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826CF4-4895-F741-B88D-B41F79C48424}"/>
              </a:ext>
            </a:extLst>
          </p:cNvPr>
          <p:cNvSpPr txBox="1"/>
          <p:nvPr/>
        </p:nvSpPr>
        <p:spPr>
          <a:xfrm>
            <a:off x="2681319" y="14877472"/>
            <a:ext cx="623954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Name of Speaker</a:t>
            </a:r>
          </a:p>
          <a:p>
            <a:pPr algn="r"/>
            <a:r>
              <a:rPr lang="en-US" sz="3600" b="1" i="1" dirty="0">
                <a:solidFill>
                  <a:schemeClr val="bg1"/>
                </a:solidFill>
                <a:latin typeface="Rajdhani" panose="02000000000000000000" pitchFamily="2" charset="77"/>
                <a:cs typeface="Rajdhani" panose="02000000000000000000" pitchFamily="2" charset="77"/>
              </a:rPr>
              <a:t>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BC8BB2-BAA0-EF43-B076-762341A2E2AD}"/>
              </a:ext>
            </a:extLst>
          </p:cNvPr>
          <p:cNvSpPr/>
          <p:nvPr/>
        </p:nvSpPr>
        <p:spPr>
          <a:xfrm>
            <a:off x="9239556" y="11247605"/>
            <a:ext cx="3863581" cy="48116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BBF780-FE05-D443-A9B4-FEB6B223997C}"/>
              </a:ext>
            </a:extLst>
          </p:cNvPr>
          <p:cNvSpPr txBox="1"/>
          <p:nvPr/>
        </p:nvSpPr>
        <p:spPr>
          <a:xfrm>
            <a:off x="6894095" y="22175528"/>
            <a:ext cx="5146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For more information:</a:t>
            </a:r>
          </a:p>
          <a:p>
            <a:pPr algn="r"/>
            <a:r>
              <a:rPr lang="en-US" sz="4000" b="1" dirty="0" err="1">
                <a:solidFill>
                  <a:schemeClr val="bg1"/>
                </a:solidFill>
                <a:latin typeface="Montserrat" pitchFamily="2" charset="77"/>
              </a:rPr>
              <a:t>uvu.edu</a:t>
            </a:r>
            <a:endParaRPr lang="en-US" sz="4000" b="1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9186806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UVU GREE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5130"/>
      </a:accent1>
      <a:accent2>
        <a:srgbClr val="118453"/>
      </a:accent2>
      <a:accent3>
        <a:srgbClr val="469647"/>
      </a:accent3>
      <a:accent4>
        <a:srgbClr val="70B649"/>
      </a:accent4>
      <a:accent5>
        <a:srgbClr val="767776"/>
      </a:accent5>
      <a:accent6>
        <a:srgbClr val="9E9F9E"/>
      </a:accent6>
      <a:hlink>
        <a:srgbClr val="70B649"/>
      </a:hlink>
      <a:folHlink>
        <a:srgbClr val="C8732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UVU GREEN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5130"/>
      </a:accent1>
      <a:accent2>
        <a:srgbClr val="118453"/>
      </a:accent2>
      <a:accent3>
        <a:srgbClr val="469647"/>
      </a:accent3>
      <a:accent4>
        <a:srgbClr val="70B649"/>
      </a:accent4>
      <a:accent5>
        <a:srgbClr val="767776"/>
      </a:accent5>
      <a:accent6>
        <a:srgbClr val="9E9F9E"/>
      </a:accent6>
      <a:hlink>
        <a:srgbClr val="70B649"/>
      </a:hlink>
      <a:folHlink>
        <a:srgbClr val="C8732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46042</TotalTime>
  <Words>366</Words>
  <Application>Microsoft Macintosh PowerPoint</Application>
  <PresentationFormat>Custom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Lato</vt:lpstr>
      <vt:lpstr>Montserrat</vt:lpstr>
      <vt:lpstr>Montserrat ExtraBold</vt:lpstr>
      <vt:lpstr>Montserrat Medium</vt:lpstr>
      <vt:lpstr>Montserrat SemiBold</vt:lpstr>
      <vt:lpstr>Rajdhani</vt:lpstr>
      <vt:lpstr>Rajdhani Medium</vt:lpstr>
      <vt:lpstr>Source Sans Pro</vt:lpstr>
      <vt:lpstr>Wingdings</vt:lpstr>
      <vt:lpstr>3_Custom Design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 Warnick</dc:creator>
  <cp:lastModifiedBy>Shari Warnick</cp:lastModifiedBy>
  <cp:revision>58</cp:revision>
  <dcterms:created xsi:type="dcterms:W3CDTF">2021-02-16T18:07:30Z</dcterms:created>
  <dcterms:modified xsi:type="dcterms:W3CDTF">2022-10-05T14:16:34Z</dcterms:modified>
</cp:coreProperties>
</file>