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5" r:id="rId6"/>
    <p:sldId id="263" r:id="rId7"/>
    <p:sldId id="264" r:id="rId8"/>
    <p:sldId id="261" r:id="rId9"/>
    <p:sldId id="268" r:id="rId10"/>
    <p:sldId id="267" r:id="rId11"/>
    <p:sldId id="266" r:id="rId12"/>
    <p:sldId id="260" r:id="rId13"/>
    <p:sldId id="271" r:id="rId14"/>
    <p:sldId id="272" r:id="rId15"/>
    <p:sldId id="270" r:id="rId16"/>
    <p:sldId id="273" r:id="rId17"/>
    <p:sldId id="269" r:id="rId18"/>
    <p:sldId id="259" r:id="rId19"/>
    <p:sldId id="274" r:id="rId20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74A"/>
    <a:srgbClr val="479948"/>
    <a:srgbClr val="177A43"/>
    <a:srgbClr val="26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2"/>
    <p:restoredTop sz="96327"/>
  </p:normalViewPr>
  <p:slideViewPr>
    <p:cSldViewPr snapToGrid="0">
      <p:cViewPr varScale="1">
        <p:scale>
          <a:sx n="90" d="100"/>
          <a:sy n="90" d="100"/>
        </p:scale>
        <p:origin x="24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i Warnick" userId="90dd7f48-a5e3-4af7-a228-7b65addcb9aa" providerId="ADAL" clId="{0B33BF06-CBDC-1A42-899C-526D126C7950}"/>
    <pc:docChg chg="modSld">
      <pc:chgData name="Shari Warnick" userId="90dd7f48-a5e3-4af7-a228-7b65addcb9aa" providerId="ADAL" clId="{0B33BF06-CBDC-1A42-899C-526D126C7950}" dt="2022-10-05T14:16:27.009" v="4" actId="20577"/>
      <pc:docMkLst>
        <pc:docMk/>
      </pc:docMkLst>
      <pc:sldChg chg="modSp mod">
        <pc:chgData name="Shari Warnick" userId="90dd7f48-a5e3-4af7-a228-7b65addcb9aa" providerId="ADAL" clId="{0B33BF06-CBDC-1A42-899C-526D126C7950}" dt="2022-10-05T14:16:27.009" v="4" actId="20577"/>
        <pc:sldMkLst>
          <pc:docMk/>
          <pc:sldMk cId="3981664846" sldId="256"/>
        </pc:sldMkLst>
        <pc:spChg chg="mod">
          <ac:chgData name="Shari Warnick" userId="90dd7f48-a5e3-4af7-a228-7b65addcb9aa" providerId="ADAL" clId="{0B33BF06-CBDC-1A42-899C-526D126C7950}" dt="2022-10-05T14:16:27.009" v="4" actId="20577"/>
          <ac:spMkLst>
            <pc:docMk/>
            <pc:sldMk cId="3981664846" sldId="256"/>
            <ac:spMk id="4" creationId="{5485E7CB-719A-F0C5-D904-8D3B99258A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8AAB7-A97E-CD4A-AF35-9C9A36231E6B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332EC-4508-4846-9CBF-2EAF143E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3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85E7CB-719A-F0C5-D904-8D3B99258ACF}"/>
              </a:ext>
            </a:extLst>
          </p:cNvPr>
          <p:cNvSpPr txBox="1"/>
          <p:nvPr/>
        </p:nvSpPr>
        <p:spPr>
          <a:xfrm>
            <a:off x="1339398" y="1918186"/>
            <a:ext cx="21708378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8000" b="1" dirty="0">
                <a:latin typeface="Montserrat SemiBold" pitchFamily="2" charset="77"/>
              </a:rPr>
              <a:t>Use any of the following templates to format your information for campus digital signs. </a:t>
            </a:r>
            <a:endParaRPr lang="en-US" sz="8000" dirty="0">
              <a:latin typeface="Montserrat" pitchFamily="2" charset="77"/>
            </a:endParaRPr>
          </a:p>
          <a:p>
            <a:pPr marL="1143000" indent="-1143000">
              <a:spcBef>
                <a:spcPts val="12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Choose which layout works best (or create your own) and delete the other pages.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Import your own photography and type in your text.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Replace the UVU logo with the UVU Secondary logo from your department or area. (Use the .</a:t>
            </a:r>
            <a:r>
              <a:rPr lang="en-US" sz="4000" dirty="0" err="1">
                <a:latin typeface="Montserrat" pitchFamily="2" charset="77"/>
              </a:rPr>
              <a:t>png</a:t>
            </a:r>
            <a:r>
              <a:rPr lang="en-US" sz="4000" dirty="0">
                <a:latin typeface="Montserrat" pitchFamily="2" charset="77"/>
              </a:rPr>
              <a:t> for a transparent background.)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Make sure you have a call to action, a website, or contact instructions.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Export your final document as a .jpg.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Email your file to </a:t>
            </a:r>
            <a:r>
              <a:rPr lang="en-US" sz="4000" dirty="0" err="1">
                <a:latin typeface="Montserrat" pitchFamily="2" charset="77"/>
              </a:rPr>
              <a:t>digitaldisplay@uvu.edu</a:t>
            </a:r>
            <a:r>
              <a:rPr lang="en-US" sz="4000">
                <a:latin typeface="Montserrat" pitchFamily="2" charset="77"/>
              </a:rPr>
              <a:t>.</a:t>
            </a:r>
            <a:endParaRPr lang="en-US" sz="4000" dirty="0">
              <a:latin typeface="Montserrat" pitchFamily="2" charset="77"/>
            </a:endParaRPr>
          </a:p>
          <a:p>
            <a:pPr marL="1143000" indent="-1143000">
              <a:spcBef>
                <a:spcPts val="12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166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871DC2-4FC2-514E-3EB7-BF8297B8E99F}"/>
              </a:ext>
            </a:extLst>
          </p:cNvPr>
          <p:cNvSpPr/>
          <p:nvPr/>
        </p:nvSpPr>
        <p:spPr>
          <a:xfrm>
            <a:off x="10741513" y="0"/>
            <a:ext cx="13645662" cy="1371600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FF59A-E3B0-7167-5AA7-F02B711E1032}"/>
              </a:ext>
            </a:extLst>
          </p:cNvPr>
          <p:cNvSpPr/>
          <p:nvPr/>
        </p:nvSpPr>
        <p:spPr>
          <a:xfrm>
            <a:off x="0" y="4223339"/>
            <a:ext cx="4572000" cy="9489440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00D75-85FB-90A6-3E94-EFCAA9E2DECF}"/>
              </a:ext>
            </a:extLst>
          </p:cNvPr>
          <p:cNvSpPr/>
          <p:nvPr/>
        </p:nvSpPr>
        <p:spPr>
          <a:xfrm>
            <a:off x="0" y="0"/>
            <a:ext cx="4572000" cy="4226560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34A21-85EA-0DD4-EC32-80FDF512A54F}"/>
              </a:ext>
            </a:extLst>
          </p:cNvPr>
          <p:cNvSpPr/>
          <p:nvPr/>
        </p:nvSpPr>
        <p:spPr>
          <a:xfrm>
            <a:off x="156117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F662B-0603-BA16-D993-074D27E94C45}"/>
              </a:ext>
            </a:extLst>
          </p:cNvPr>
          <p:cNvSpPr/>
          <p:nvPr/>
        </p:nvSpPr>
        <p:spPr>
          <a:xfrm>
            <a:off x="557561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05C45-E1D0-E5AB-B163-064B89FDAC37}"/>
              </a:ext>
            </a:extLst>
          </p:cNvPr>
          <p:cNvSpPr/>
          <p:nvPr/>
        </p:nvSpPr>
        <p:spPr>
          <a:xfrm>
            <a:off x="959005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FB52A-C931-ACA0-001E-19A07824E3C9}"/>
              </a:ext>
            </a:extLst>
          </p:cNvPr>
          <p:cNvSpPr/>
          <p:nvPr/>
        </p:nvSpPr>
        <p:spPr>
          <a:xfrm>
            <a:off x="1360449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7DB3AD-FF6E-CC66-3634-F194346CF5EF}"/>
              </a:ext>
            </a:extLst>
          </p:cNvPr>
          <p:cNvSpPr/>
          <p:nvPr/>
        </p:nvSpPr>
        <p:spPr>
          <a:xfrm>
            <a:off x="1761893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56630-4CA8-5B78-CBDF-7617F08697DA}"/>
              </a:ext>
            </a:extLst>
          </p:cNvPr>
          <p:cNvSpPr/>
          <p:nvPr/>
        </p:nvSpPr>
        <p:spPr>
          <a:xfrm>
            <a:off x="2163337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FA853F-964F-34F6-EA25-F60091DD2CAF}"/>
              </a:ext>
            </a:extLst>
          </p:cNvPr>
          <p:cNvSpPr/>
          <p:nvPr/>
        </p:nvSpPr>
        <p:spPr>
          <a:xfrm>
            <a:off x="2564781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EF2C2E-B940-DB40-2606-45BA5B65BAC2}"/>
              </a:ext>
            </a:extLst>
          </p:cNvPr>
          <p:cNvSpPr/>
          <p:nvPr/>
        </p:nvSpPr>
        <p:spPr>
          <a:xfrm>
            <a:off x="2977376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73CC1D-5488-0359-FCD8-B1D74E1A11A5}"/>
              </a:ext>
            </a:extLst>
          </p:cNvPr>
          <p:cNvSpPr/>
          <p:nvPr/>
        </p:nvSpPr>
        <p:spPr>
          <a:xfrm>
            <a:off x="3378820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EC343C-DC86-4DA7-63E7-9CB297D22350}"/>
              </a:ext>
            </a:extLst>
          </p:cNvPr>
          <p:cNvSpPr/>
          <p:nvPr/>
        </p:nvSpPr>
        <p:spPr>
          <a:xfrm>
            <a:off x="3780264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1462D1-4E41-ECD3-F365-55F1603B3BD2}"/>
              </a:ext>
            </a:extLst>
          </p:cNvPr>
          <p:cNvSpPr/>
          <p:nvPr/>
        </p:nvSpPr>
        <p:spPr>
          <a:xfrm>
            <a:off x="4181707" y="17544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74DF39-D437-2DB4-B5CF-9D471CA9146D}"/>
              </a:ext>
            </a:extLst>
          </p:cNvPr>
          <p:cNvSpPr/>
          <p:nvPr/>
        </p:nvSpPr>
        <p:spPr>
          <a:xfrm>
            <a:off x="156117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1851A-7A29-E35E-FB6E-313386E19498}"/>
              </a:ext>
            </a:extLst>
          </p:cNvPr>
          <p:cNvSpPr/>
          <p:nvPr/>
        </p:nvSpPr>
        <p:spPr>
          <a:xfrm>
            <a:off x="557561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8123E6-F5C0-E4FB-3E9F-643C83FE95D6}"/>
              </a:ext>
            </a:extLst>
          </p:cNvPr>
          <p:cNvSpPr/>
          <p:nvPr/>
        </p:nvSpPr>
        <p:spPr>
          <a:xfrm>
            <a:off x="959005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3FD917-7546-02C7-0127-2B4D877060E9}"/>
              </a:ext>
            </a:extLst>
          </p:cNvPr>
          <p:cNvSpPr/>
          <p:nvPr/>
        </p:nvSpPr>
        <p:spPr>
          <a:xfrm>
            <a:off x="1360449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31AFB4-507F-D60F-E66E-22F96DA566DB}"/>
              </a:ext>
            </a:extLst>
          </p:cNvPr>
          <p:cNvSpPr/>
          <p:nvPr/>
        </p:nvSpPr>
        <p:spPr>
          <a:xfrm>
            <a:off x="1761893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C31305-1D38-FDB5-399D-5E82977423DA}"/>
              </a:ext>
            </a:extLst>
          </p:cNvPr>
          <p:cNvSpPr/>
          <p:nvPr/>
        </p:nvSpPr>
        <p:spPr>
          <a:xfrm>
            <a:off x="2163337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ABCBD2-BC32-52FF-0DD5-0F288722D663}"/>
              </a:ext>
            </a:extLst>
          </p:cNvPr>
          <p:cNvSpPr/>
          <p:nvPr/>
        </p:nvSpPr>
        <p:spPr>
          <a:xfrm>
            <a:off x="2564781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532B98-51D7-1F52-D50B-7108B979F391}"/>
              </a:ext>
            </a:extLst>
          </p:cNvPr>
          <p:cNvSpPr/>
          <p:nvPr/>
        </p:nvSpPr>
        <p:spPr>
          <a:xfrm>
            <a:off x="2977376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328A74-189E-6DB8-2E5B-E5E30F712FD8}"/>
              </a:ext>
            </a:extLst>
          </p:cNvPr>
          <p:cNvSpPr/>
          <p:nvPr/>
        </p:nvSpPr>
        <p:spPr>
          <a:xfrm>
            <a:off x="3378820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860520-CD2E-F23D-B4EC-CFBD4F8E8334}"/>
              </a:ext>
            </a:extLst>
          </p:cNvPr>
          <p:cNvSpPr/>
          <p:nvPr/>
        </p:nvSpPr>
        <p:spPr>
          <a:xfrm>
            <a:off x="3780264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ED5CCB-DF0D-ECC0-AF1A-64641B584197}"/>
              </a:ext>
            </a:extLst>
          </p:cNvPr>
          <p:cNvSpPr/>
          <p:nvPr/>
        </p:nvSpPr>
        <p:spPr>
          <a:xfrm>
            <a:off x="4181707" y="5434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0A6BAD-A5D8-01B0-FD06-4170914D5ACF}"/>
              </a:ext>
            </a:extLst>
          </p:cNvPr>
          <p:cNvSpPr/>
          <p:nvPr/>
        </p:nvSpPr>
        <p:spPr>
          <a:xfrm>
            <a:off x="156117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50243A-2757-D6E6-12F4-4C0B80F6DCB0}"/>
              </a:ext>
            </a:extLst>
          </p:cNvPr>
          <p:cNvSpPr/>
          <p:nvPr/>
        </p:nvSpPr>
        <p:spPr>
          <a:xfrm>
            <a:off x="557561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2ECBF2-256A-DD28-B65B-80AF707FD711}"/>
              </a:ext>
            </a:extLst>
          </p:cNvPr>
          <p:cNvSpPr/>
          <p:nvPr/>
        </p:nvSpPr>
        <p:spPr>
          <a:xfrm>
            <a:off x="959005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734F10-5B6C-B8B9-7D94-67AE157EAB6A}"/>
              </a:ext>
            </a:extLst>
          </p:cNvPr>
          <p:cNvSpPr/>
          <p:nvPr/>
        </p:nvSpPr>
        <p:spPr>
          <a:xfrm>
            <a:off x="1360449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CC27C3-DC0D-B927-1E59-F77437C8BBB4}"/>
              </a:ext>
            </a:extLst>
          </p:cNvPr>
          <p:cNvSpPr/>
          <p:nvPr/>
        </p:nvSpPr>
        <p:spPr>
          <a:xfrm>
            <a:off x="1761893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E7A616-31F8-8C4C-5707-22DD40B9A5D3}"/>
              </a:ext>
            </a:extLst>
          </p:cNvPr>
          <p:cNvSpPr/>
          <p:nvPr/>
        </p:nvSpPr>
        <p:spPr>
          <a:xfrm>
            <a:off x="2163337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8B2DAF-D0DB-1C0D-9B96-C1B967662A77}"/>
              </a:ext>
            </a:extLst>
          </p:cNvPr>
          <p:cNvSpPr/>
          <p:nvPr/>
        </p:nvSpPr>
        <p:spPr>
          <a:xfrm>
            <a:off x="2564781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92735F-A313-DB62-930F-B5AB2592B498}"/>
              </a:ext>
            </a:extLst>
          </p:cNvPr>
          <p:cNvSpPr/>
          <p:nvPr/>
        </p:nvSpPr>
        <p:spPr>
          <a:xfrm>
            <a:off x="2977376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D3138D-E186-ABD0-A59D-885146A4BA2E}"/>
              </a:ext>
            </a:extLst>
          </p:cNvPr>
          <p:cNvSpPr/>
          <p:nvPr/>
        </p:nvSpPr>
        <p:spPr>
          <a:xfrm>
            <a:off x="3378820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9BFD5D-218E-E108-7DC2-5E402562D05B}"/>
              </a:ext>
            </a:extLst>
          </p:cNvPr>
          <p:cNvSpPr/>
          <p:nvPr/>
        </p:nvSpPr>
        <p:spPr>
          <a:xfrm>
            <a:off x="3780264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49DD98-8501-AF3C-4597-45CE174BB031}"/>
              </a:ext>
            </a:extLst>
          </p:cNvPr>
          <p:cNvSpPr/>
          <p:nvPr/>
        </p:nvSpPr>
        <p:spPr>
          <a:xfrm>
            <a:off x="4181707" y="9114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E71AE9-07AA-A02B-C687-7FD2C764FC1F}"/>
              </a:ext>
            </a:extLst>
          </p:cNvPr>
          <p:cNvSpPr/>
          <p:nvPr/>
        </p:nvSpPr>
        <p:spPr>
          <a:xfrm>
            <a:off x="156117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A67949-466B-E787-F21B-1967F57C575D}"/>
              </a:ext>
            </a:extLst>
          </p:cNvPr>
          <p:cNvSpPr/>
          <p:nvPr/>
        </p:nvSpPr>
        <p:spPr>
          <a:xfrm>
            <a:off x="557561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646C55-951F-BBF7-84A3-FEAE39BAC873}"/>
              </a:ext>
            </a:extLst>
          </p:cNvPr>
          <p:cNvSpPr/>
          <p:nvPr/>
        </p:nvSpPr>
        <p:spPr>
          <a:xfrm>
            <a:off x="959005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5AD88E-3B35-58AA-80BE-D3454874CF2C}"/>
              </a:ext>
            </a:extLst>
          </p:cNvPr>
          <p:cNvSpPr/>
          <p:nvPr/>
        </p:nvSpPr>
        <p:spPr>
          <a:xfrm>
            <a:off x="1360449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14F27F-E67F-2330-89EF-51A5EF96E95F}"/>
              </a:ext>
            </a:extLst>
          </p:cNvPr>
          <p:cNvSpPr/>
          <p:nvPr/>
        </p:nvSpPr>
        <p:spPr>
          <a:xfrm>
            <a:off x="1761893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5A4F0C-BBB1-33F0-E849-8BC650F48BF5}"/>
              </a:ext>
            </a:extLst>
          </p:cNvPr>
          <p:cNvSpPr/>
          <p:nvPr/>
        </p:nvSpPr>
        <p:spPr>
          <a:xfrm>
            <a:off x="2163337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BF342C-6D45-DEFA-C70C-7AD4F75E66F1}"/>
              </a:ext>
            </a:extLst>
          </p:cNvPr>
          <p:cNvSpPr/>
          <p:nvPr/>
        </p:nvSpPr>
        <p:spPr>
          <a:xfrm>
            <a:off x="2564781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057BA8-1FFE-6886-9257-755215D35F6E}"/>
              </a:ext>
            </a:extLst>
          </p:cNvPr>
          <p:cNvSpPr/>
          <p:nvPr/>
        </p:nvSpPr>
        <p:spPr>
          <a:xfrm>
            <a:off x="2977376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DEE670-59C1-BCA5-7E27-58B6E921898B}"/>
              </a:ext>
            </a:extLst>
          </p:cNvPr>
          <p:cNvSpPr/>
          <p:nvPr/>
        </p:nvSpPr>
        <p:spPr>
          <a:xfrm>
            <a:off x="3378820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CAFB49-7455-E877-EC96-1115DD5AAB3D}"/>
              </a:ext>
            </a:extLst>
          </p:cNvPr>
          <p:cNvSpPr/>
          <p:nvPr/>
        </p:nvSpPr>
        <p:spPr>
          <a:xfrm>
            <a:off x="3780264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837230-E9DC-D02C-3B1E-744C66D29137}"/>
              </a:ext>
            </a:extLst>
          </p:cNvPr>
          <p:cNvSpPr/>
          <p:nvPr/>
        </p:nvSpPr>
        <p:spPr>
          <a:xfrm>
            <a:off x="4181707" y="127941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3C00F7F-12FE-57D0-E3D3-3EA34B9DE103}"/>
              </a:ext>
            </a:extLst>
          </p:cNvPr>
          <p:cNvSpPr/>
          <p:nvPr/>
        </p:nvSpPr>
        <p:spPr>
          <a:xfrm>
            <a:off x="156117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2DF867-0C75-344F-B757-1B3151DF3F46}"/>
              </a:ext>
            </a:extLst>
          </p:cNvPr>
          <p:cNvSpPr/>
          <p:nvPr/>
        </p:nvSpPr>
        <p:spPr>
          <a:xfrm>
            <a:off x="557561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B82CB6-20D2-3AB5-B2FD-C8F640B146FA}"/>
              </a:ext>
            </a:extLst>
          </p:cNvPr>
          <p:cNvSpPr/>
          <p:nvPr/>
        </p:nvSpPr>
        <p:spPr>
          <a:xfrm>
            <a:off x="959005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43B259-4864-B781-3A04-8E7862FE73B1}"/>
              </a:ext>
            </a:extLst>
          </p:cNvPr>
          <p:cNvSpPr/>
          <p:nvPr/>
        </p:nvSpPr>
        <p:spPr>
          <a:xfrm>
            <a:off x="1360449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7DFF59-5D72-6E80-5AC0-F9A8604AC6DF}"/>
              </a:ext>
            </a:extLst>
          </p:cNvPr>
          <p:cNvSpPr/>
          <p:nvPr/>
        </p:nvSpPr>
        <p:spPr>
          <a:xfrm>
            <a:off x="1761893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94ACCA-BF7C-C8E1-814B-B072C9AE7840}"/>
              </a:ext>
            </a:extLst>
          </p:cNvPr>
          <p:cNvSpPr/>
          <p:nvPr/>
        </p:nvSpPr>
        <p:spPr>
          <a:xfrm>
            <a:off x="2163337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C6BBC9-5FC9-633F-4ABA-9805FC010FC7}"/>
              </a:ext>
            </a:extLst>
          </p:cNvPr>
          <p:cNvSpPr/>
          <p:nvPr/>
        </p:nvSpPr>
        <p:spPr>
          <a:xfrm>
            <a:off x="2564781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0B8D8A-7A03-AD81-1B1B-E62343837082}"/>
              </a:ext>
            </a:extLst>
          </p:cNvPr>
          <p:cNvSpPr/>
          <p:nvPr/>
        </p:nvSpPr>
        <p:spPr>
          <a:xfrm>
            <a:off x="2977376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F990ECB-B5E9-94CB-062A-F447FF347272}"/>
              </a:ext>
            </a:extLst>
          </p:cNvPr>
          <p:cNvSpPr/>
          <p:nvPr/>
        </p:nvSpPr>
        <p:spPr>
          <a:xfrm>
            <a:off x="3378820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5998F7-7EC2-76AE-DA15-22B17550CD27}"/>
              </a:ext>
            </a:extLst>
          </p:cNvPr>
          <p:cNvSpPr/>
          <p:nvPr/>
        </p:nvSpPr>
        <p:spPr>
          <a:xfrm>
            <a:off x="3780264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9F5F5A-DFDD-E9BF-1DDC-FB5BB84C3E22}"/>
              </a:ext>
            </a:extLst>
          </p:cNvPr>
          <p:cNvSpPr/>
          <p:nvPr/>
        </p:nvSpPr>
        <p:spPr>
          <a:xfrm>
            <a:off x="4181707" y="164740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25BD02-7477-2952-F6EC-CA1C6AD609F5}"/>
              </a:ext>
            </a:extLst>
          </p:cNvPr>
          <p:cNvSpPr/>
          <p:nvPr/>
        </p:nvSpPr>
        <p:spPr>
          <a:xfrm>
            <a:off x="156117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1290A1-1540-EE9E-2BAB-CF381F10E02E}"/>
              </a:ext>
            </a:extLst>
          </p:cNvPr>
          <p:cNvSpPr/>
          <p:nvPr/>
        </p:nvSpPr>
        <p:spPr>
          <a:xfrm>
            <a:off x="557561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640193-4FD7-7717-20A6-DE0D94D9DCA1}"/>
              </a:ext>
            </a:extLst>
          </p:cNvPr>
          <p:cNvSpPr/>
          <p:nvPr/>
        </p:nvSpPr>
        <p:spPr>
          <a:xfrm>
            <a:off x="959005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7784EE5-B6F2-033B-890A-72ECC23EA726}"/>
              </a:ext>
            </a:extLst>
          </p:cNvPr>
          <p:cNvSpPr/>
          <p:nvPr/>
        </p:nvSpPr>
        <p:spPr>
          <a:xfrm>
            <a:off x="1360449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984ED7-B0A6-41C9-8CB7-02EBEEBAA8CD}"/>
              </a:ext>
            </a:extLst>
          </p:cNvPr>
          <p:cNvSpPr/>
          <p:nvPr/>
        </p:nvSpPr>
        <p:spPr>
          <a:xfrm>
            <a:off x="1761893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C9B110-012B-A833-B772-00E6C548EB53}"/>
              </a:ext>
            </a:extLst>
          </p:cNvPr>
          <p:cNvSpPr/>
          <p:nvPr/>
        </p:nvSpPr>
        <p:spPr>
          <a:xfrm>
            <a:off x="2163337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73C8A9-D86C-72A8-C2AB-4E4F2D3A11E6}"/>
              </a:ext>
            </a:extLst>
          </p:cNvPr>
          <p:cNvSpPr/>
          <p:nvPr/>
        </p:nvSpPr>
        <p:spPr>
          <a:xfrm>
            <a:off x="2564781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A408B6-2F4D-E1E3-C2B4-D7B221F83D1F}"/>
              </a:ext>
            </a:extLst>
          </p:cNvPr>
          <p:cNvSpPr/>
          <p:nvPr/>
        </p:nvSpPr>
        <p:spPr>
          <a:xfrm>
            <a:off x="2977376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A58EF7-ADC2-2295-A33E-B16A14D81B2B}"/>
              </a:ext>
            </a:extLst>
          </p:cNvPr>
          <p:cNvSpPr/>
          <p:nvPr/>
        </p:nvSpPr>
        <p:spPr>
          <a:xfrm>
            <a:off x="3378820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3E93892-4AB8-9193-0672-AEBB54810DE0}"/>
              </a:ext>
            </a:extLst>
          </p:cNvPr>
          <p:cNvSpPr/>
          <p:nvPr/>
        </p:nvSpPr>
        <p:spPr>
          <a:xfrm>
            <a:off x="3780264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935705-D5B1-5B5F-D1A6-A93B12EE4097}"/>
              </a:ext>
            </a:extLst>
          </p:cNvPr>
          <p:cNvSpPr/>
          <p:nvPr/>
        </p:nvSpPr>
        <p:spPr>
          <a:xfrm>
            <a:off x="4181707" y="20153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1116A29-4B73-DABC-3F0D-D8361E06BA48}"/>
              </a:ext>
            </a:extLst>
          </p:cNvPr>
          <p:cNvSpPr/>
          <p:nvPr/>
        </p:nvSpPr>
        <p:spPr>
          <a:xfrm>
            <a:off x="156117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417B126-38DA-84C4-6486-8FC87DA397C2}"/>
              </a:ext>
            </a:extLst>
          </p:cNvPr>
          <p:cNvSpPr/>
          <p:nvPr/>
        </p:nvSpPr>
        <p:spPr>
          <a:xfrm>
            <a:off x="557561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336B71-289F-9719-EEC4-6C69DFD4CFD0}"/>
              </a:ext>
            </a:extLst>
          </p:cNvPr>
          <p:cNvSpPr/>
          <p:nvPr/>
        </p:nvSpPr>
        <p:spPr>
          <a:xfrm>
            <a:off x="959005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A327BC1-32D9-61FF-2699-DF00C78932CB}"/>
              </a:ext>
            </a:extLst>
          </p:cNvPr>
          <p:cNvSpPr/>
          <p:nvPr/>
        </p:nvSpPr>
        <p:spPr>
          <a:xfrm>
            <a:off x="1360449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751A5B-30D7-95FF-96E5-CF20A398E8C6}"/>
              </a:ext>
            </a:extLst>
          </p:cNvPr>
          <p:cNvSpPr/>
          <p:nvPr/>
        </p:nvSpPr>
        <p:spPr>
          <a:xfrm>
            <a:off x="1761893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2550CBB-5FC9-62A8-E3A5-024B913F742D}"/>
              </a:ext>
            </a:extLst>
          </p:cNvPr>
          <p:cNvSpPr/>
          <p:nvPr/>
        </p:nvSpPr>
        <p:spPr>
          <a:xfrm>
            <a:off x="2163337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D9BF02B-06D6-531C-B807-44D8101E2C16}"/>
              </a:ext>
            </a:extLst>
          </p:cNvPr>
          <p:cNvSpPr/>
          <p:nvPr/>
        </p:nvSpPr>
        <p:spPr>
          <a:xfrm>
            <a:off x="2564781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E95BB7D-F539-7C94-469D-67EF6D9A9611}"/>
              </a:ext>
            </a:extLst>
          </p:cNvPr>
          <p:cNvSpPr/>
          <p:nvPr/>
        </p:nvSpPr>
        <p:spPr>
          <a:xfrm>
            <a:off x="2977376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736C8A0-554A-3DCA-AF00-8C873DA8CDF6}"/>
              </a:ext>
            </a:extLst>
          </p:cNvPr>
          <p:cNvSpPr/>
          <p:nvPr/>
        </p:nvSpPr>
        <p:spPr>
          <a:xfrm>
            <a:off x="3378820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FB7783-3BCE-72DD-0002-FE07F8C9A868}"/>
              </a:ext>
            </a:extLst>
          </p:cNvPr>
          <p:cNvSpPr/>
          <p:nvPr/>
        </p:nvSpPr>
        <p:spPr>
          <a:xfrm>
            <a:off x="3780264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F266FB-F6D1-8BBE-9804-C3B0364C9E77}"/>
              </a:ext>
            </a:extLst>
          </p:cNvPr>
          <p:cNvSpPr/>
          <p:nvPr/>
        </p:nvSpPr>
        <p:spPr>
          <a:xfrm>
            <a:off x="4181707" y="23833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08B673-6D7E-6EC6-5C12-11F98299E834}"/>
              </a:ext>
            </a:extLst>
          </p:cNvPr>
          <p:cNvSpPr/>
          <p:nvPr/>
        </p:nvSpPr>
        <p:spPr>
          <a:xfrm>
            <a:off x="156117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543B355-4128-5189-1C1E-89E181258CE5}"/>
              </a:ext>
            </a:extLst>
          </p:cNvPr>
          <p:cNvSpPr/>
          <p:nvPr/>
        </p:nvSpPr>
        <p:spPr>
          <a:xfrm>
            <a:off x="557561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CE48DCD-A861-149A-1852-47D0269F526C}"/>
              </a:ext>
            </a:extLst>
          </p:cNvPr>
          <p:cNvSpPr/>
          <p:nvPr/>
        </p:nvSpPr>
        <p:spPr>
          <a:xfrm>
            <a:off x="959005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F74A1AF-FDBB-F240-526E-9021F756FDFD}"/>
              </a:ext>
            </a:extLst>
          </p:cNvPr>
          <p:cNvSpPr/>
          <p:nvPr/>
        </p:nvSpPr>
        <p:spPr>
          <a:xfrm>
            <a:off x="1360449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BC720D-7D28-DF2B-AA63-3750C6BCBB61}"/>
              </a:ext>
            </a:extLst>
          </p:cNvPr>
          <p:cNvSpPr/>
          <p:nvPr/>
        </p:nvSpPr>
        <p:spPr>
          <a:xfrm>
            <a:off x="1761893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1C65311-66AE-BBFB-00BE-42E1519EF473}"/>
              </a:ext>
            </a:extLst>
          </p:cNvPr>
          <p:cNvSpPr/>
          <p:nvPr/>
        </p:nvSpPr>
        <p:spPr>
          <a:xfrm>
            <a:off x="2163337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732CC2B-AB66-EFD9-C198-7B5ED3D7DAE5}"/>
              </a:ext>
            </a:extLst>
          </p:cNvPr>
          <p:cNvSpPr/>
          <p:nvPr/>
        </p:nvSpPr>
        <p:spPr>
          <a:xfrm>
            <a:off x="2564781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9BA1B91-DBF0-4038-3A3A-51CA7202733C}"/>
              </a:ext>
            </a:extLst>
          </p:cNvPr>
          <p:cNvSpPr/>
          <p:nvPr/>
        </p:nvSpPr>
        <p:spPr>
          <a:xfrm>
            <a:off x="2977376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3EE7E47-0E33-DD95-8619-EAC987C0CCA1}"/>
              </a:ext>
            </a:extLst>
          </p:cNvPr>
          <p:cNvSpPr/>
          <p:nvPr/>
        </p:nvSpPr>
        <p:spPr>
          <a:xfrm>
            <a:off x="3378820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EDC89A0-47D3-424F-7E18-0BA177B422A9}"/>
              </a:ext>
            </a:extLst>
          </p:cNvPr>
          <p:cNvSpPr/>
          <p:nvPr/>
        </p:nvSpPr>
        <p:spPr>
          <a:xfrm>
            <a:off x="3780264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8E55016-BF56-EBBC-4F3B-A71A48C14D36}"/>
              </a:ext>
            </a:extLst>
          </p:cNvPr>
          <p:cNvSpPr/>
          <p:nvPr/>
        </p:nvSpPr>
        <p:spPr>
          <a:xfrm>
            <a:off x="4181707" y="275137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4133E6-D5CE-8737-F2E1-4D3BDFF873D7}"/>
              </a:ext>
            </a:extLst>
          </p:cNvPr>
          <p:cNvSpPr/>
          <p:nvPr/>
        </p:nvSpPr>
        <p:spPr>
          <a:xfrm>
            <a:off x="156117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E7715FF-E37C-20B5-66E6-C88C1B14B038}"/>
              </a:ext>
            </a:extLst>
          </p:cNvPr>
          <p:cNvSpPr/>
          <p:nvPr/>
        </p:nvSpPr>
        <p:spPr>
          <a:xfrm>
            <a:off x="557561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51633E-48CE-72A0-BD36-4AD9EA4131AC}"/>
              </a:ext>
            </a:extLst>
          </p:cNvPr>
          <p:cNvSpPr/>
          <p:nvPr/>
        </p:nvSpPr>
        <p:spPr>
          <a:xfrm>
            <a:off x="959005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69259FA-F265-90D9-6730-034615CF197B}"/>
              </a:ext>
            </a:extLst>
          </p:cNvPr>
          <p:cNvSpPr/>
          <p:nvPr/>
        </p:nvSpPr>
        <p:spPr>
          <a:xfrm>
            <a:off x="1360449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3D2AE8-6AE1-6DF8-68B8-E4EE78DF49CE}"/>
              </a:ext>
            </a:extLst>
          </p:cNvPr>
          <p:cNvSpPr/>
          <p:nvPr/>
        </p:nvSpPr>
        <p:spPr>
          <a:xfrm>
            <a:off x="1761893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D919D05-2CDF-2D29-AB24-9759FCA620A0}"/>
              </a:ext>
            </a:extLst>
          </p:cNvPr>
          <p:cNvSpPr/>
          <p:nvPr/>
        </p:nvSpPr>
        <p:spPr>
          <a:xfrm>
            <a:off x="2163337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0B59882-45A4-F356-C953-190803796220}"/>
              </a:ext>
            </a:extLst>
          </p:cNvPr>
          <p:cNvSpPr/>
          <p:nvPr/>
        </p:nvSpPr>
        <p:spPr>
          <a:xfrm>
            <a:off x="2564781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C7564E5-79F7-568D-4E71-78D69A2D6429}"/>
              </a:ext>
            </a:extLst>
          </p:cNvPr>
          <p:cNvSpPr/>
          <p:nvPr/>
        </p:nvSpPr>
        <p:spPr>
          <a:xfrm>
            <a:off x="2977376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CADC5DA-26E5-FFE1-8685-6FD4889A22AC}"/>
              </a:ext>
            </a:extLst>
          </p:cNvPr>
          <p:cNvSpPr/>
          <p:nvPr/>
        </p:nvSpPr>
        <p:spPr>
          <a:xfrm>
            <a:off x="3378820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45F600-F810-D49B-2B39-A7AF1F9F9BA2}"/>
              </a:ext>
            </a:extLst>
          </p:cNvPr>
          <p:cNvSpPr/>
          <p:nvPr/>
        </p:nvSpPr>
        <p:spPr>
          <a:xfrm>
            <a:off x="3780264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DBDDECF-ED4F-983D-C9B4-B3BDEFADF689}"/>
              </a:ext>
            </a:extLst>
          </p:cNvPr>
          <p:cNvSpPr/>
          <p:nvPr/>
        </p:nvSpPr>
        <p:spPr>
          <a:xfrm>
            <a:off x="4181707" y="311936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1955E33-4F5A-B665-F8CA-358187CB5F2A}"/>
              </a:ext>
            </a:extLst>
          </p:cNvPr>
          <p:cNvSpPr/>
          <p:nvPr/>
        </p:nvSpPr>
        <p:spPr>
          <a:xfrm>
            <a:off x="156117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580C734-53D3-FEE1-A7A5-CA5732BAD85A}"/>
              </a:ext>
            </a:extLst>
          </p:cNvPr>
          <p:cNvSpPr/>
          <p:nvPr/>
        </p:nvSpPr>
        <p:spPr>
          <a:xfrm>
            <a:off x="557561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69B5189-4C4F-334E-C7A2-ADF4C89078FD}"/>
              </a:ext>
            </a:extLst>
          </p:cNvPr>
          <p:cNvSpPr/>
          <p:nvPr/>
        </p:nvSpPr>
        <p:spPr>
          <a:xfrm>
            <a:off x="959005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91F31C-361A-CB8B-893A-D8DB73BDDD7E}"/>
              </a:ext>
            </a:extLst>
          </p:cNvPr>
          <p:cNvSpPr/>
          <p:nvPr/>
        </p:nvSpPr>
        <p:spPr>
          <a:xfrm>
            <a:off x="1360449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7F7AE0B-D6BC-88DF-586A-136763BFA08E}"/>
              </a:ext>
            </a:extLst>
          </p:cNvPr>
          <p:cNvSpPr/>
          <p:nvPr/>
        </p:nvSpPr>
        <p:spPr>
          <a:xfrm>
            <a:off x="1761893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ED71FA8-4C58-65A3-10DB-4A1A37105DB1}"/>
              </a:ext>
            </a:extLst>
          </p:cNvPr>
          <p:cNvSpPr/>
          <p:nvPr/>
        </p:nvSpPr>
        <p:spPr>
          <a:xfrm>
            <a:off x="2163337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F2C6765-2914-2D86-5323-46BFB7802764}"/>
              </a:ext>
            </a:extLst>
          </p:cNvPr>
          <p:cNvSpPr/>
          <p:nvPr/>
        </p:nvSpPr>
        <p:spPr>
          <a:xfrm>
            <a:off x="2564781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D06DDE-B7B2-409D-5AC6-9B9B560DE2EE}"/>
              </a:ext>
            </a:extLst>
          </p:cNvPr>
          <p:cNvSpPr/>
          <p:nvPr/>
        </p:nvSpPr>
        <p:spPr>
          <a:xfrm>
            <a:off x="2977376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CFF6E4D-CB67-A367-3419-7157418107BC}"/>
              </a:ext>
            </a:extLst>
          </p:cNvPr>
          <p:cNvSpPr/>
          <p:nvPr/>
        </p:nvSpPr>
        <p:spPr>
          <a:xfrm>
            <a:off x="3378820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1D98F5A-DE7C-0135-F3A2-5CA5F483FF5C}"/>
              </a:ext>
            </a:extLst>
          </p:cNvPr>
          <p:cNvSpPr/>
          <p:nvPr/>
        </p:nvSpPr>
        <p:spPr>
          <a:xfrm>
            <a:off x="3780264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01B3E56-FA7D-A7CB-2E5C-4EA9CECAD691}"/>
              </a:ext>
            </a:extLst>
          </p:cNvPr>
          <p:cNvSpPr/>
          <p:nvPr/>
        </p:nvSpPr>
        <p:spPr>
          <a:xfrm>
            <a:off x="4181707" y="348735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8A29C36-95D3-F6A8-8B49-89A940B0EAC9}"/>
              </a:ext>
            </a:extLst>
          </p:cNvPr>
          <p:cNvSpPr/>
          <p:nvPr/>
        </p:nvSpPr>
        <p:spPr>
          <a:xfrm>
            <a:off x="156117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1C1EDF-61FA-9F2B-5871-59EA4EF3CCA4}"/>
              </a:ext>
            </a:extLst>
          </p:cNvPr>
          <p:cNvSpPr/>
          <p:nvPr/>
        </p:nvSpPr>
        <p:spPr>
          <a:xfrm>
            <a:off x="557561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DD5F0C0-C7C5-CBEF-A96C-34A769F7B6FE}"/>
              </a:ext>
            </a:extLst>
          </p:cNvPr>
          <p:cNvSpPr/>
          <p:nvPr/>
        </p:nvSpPr>
        <p:spPr>
          <a:xfrm>
            <a:off x="959005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657F9DC-AB5C-5895-86C1-322358178BD7}"/>
              </a:ext>
            </a:extLst>
          </p:cNvPr>
          <p:cNvSpPr/>
          <p:nvPr/>
        </p:nvSpPr>
        <p:spPr>
          <a:xfrm>
            <a:off x="1360449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84F062E-E922-20B7-4A1C-DC09447E6C2D}"/>
              </a:ext>
            </a:extLst>
          </p:cNvPr>
          <p:cNvSpPr/>
          <p:nvPr/>
        </p:nvSpPr>
        <p:spPr>
          <a:xfrm>
            <a:off x="1761893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A1EE973-6FC5-2C1D-5A62-0F8EBE6BD56F}"/>
              </a:ext>
            </a:extLst>
          </p:cNvPr>
          <p:cNvSpPr/>
          <p:nvPr/>
        </p:nvSpPr>
        <p:spPr>
          <a:xfrm>
            <a:off x="2163337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B8755AA-96AB-85C6-4D85-4CABB1B82654}"/>
              </a:ext>
            </a:extLst>
          </p:cNvPr>
          <p:cNvSpPr/>
          <p:nvPr/>
        </p:nvSpPr>
        <p:spPr>
          <a:xfrm>
            <a:off x="2564781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6F16909-F94D-B75C-0AEA-B2412A7CA342}"/>
              </a:ext>
            </a:extLst>
          </p:cNvPr>
          <p:cNvSpPr/>
          <p:nvPr/>
        </p:nvSpPr>
        <p:spPr>
          <a:xfrm>
            <a:off x="2977376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9F09991-E79C-CC49-D86C-17A08ADDBB05}"/>
              </a:ext>
            </a:extLst>
          </p:cNvPr>
          <p:cNvSpPr/>
          <p:nvPr/>
        </p:nvSpPr>
        <p:spPr>
          <a:xfrm>
            <a:off x="3378820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30C2E3E-70A9-D38A-2A84-6314E80E9D1A}"/>
              </a:ext>
            </a:extLst>
          </p:cNvPr>
          <p:cNvSpPr/>
          <p:nvPr/>
        </p:nvSpPr>
        <p:spPr>
          <a:xfrm>
            <a:off x="3780264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DA218CD-DBF7-0643-AF37-704425B3C45B}"/>
              </a:ext>
            </a:extLst>
          </p:cNvPr>
          <p:cNvSpPr/>
          <p:nvPr/>
        </p:nvSpPr>
        <p:spPr>
          <a:xfrm>
            <a:off x="4181707" y="385534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2841196-2206-F327-6B76-F82BE607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240" y="12293600"/>
            <a:ext cx="1815807" cy="541655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E2B578FE-6857-B304-74C9-481996A6AAF1}"/>
              </a:ext>
            </a:extLst>
          </p:cNvPr>
          <p:cNvSpPr txBox="1"/>
          <p:nvPr/>
        </p:nvSpPr>
        <p:spPr>
          <a:xfrm>
            <a:off x="15781503" y="1279417"/>
            <a:ext cx="79552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EVENT TITLE HERE</a:t>
            </a:r>
          </a:p>
          <a:p>
            <a:r>
              <a:rPr lang="en-US" sz="4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Subtitle</a:t>
            </a:r>
          </a:p>
          <a:p>
            <a:endParaRPr lang="en-US" sz="44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DATE:</a:t>
            </a:r>
          </a:p>
          <a:p>
            <a:r>
              <a:rPr lang="en-US" sz="4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TIME:</a:t>
            </a:r>
          </a:p>
          <a:p>
            <a:r>
              <a:rPr lang="en-US" sz="4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9E67C86-8637-BD07-B33F-051259F2176D}"/>
              </a:ext>
            </a:extLst>
          </p:cNvPr>
          <p:cNvSpPr txBox="1"/>
          <p:nvPr/>
        </p:nvSpPr>
        <p:spPr>
          <a:xfrm>
            <a:off x="579863" y="4715416"/>
            <a:ext cx="341227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</a:rPr>
              <a:t>For more information: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Lato" panose="020F0502020204030203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2761CF0-C013-E9C8-549C-5A16A92101F8}"/>
              </a:ext>
            </a:extLst>
          </p:cNvPr>
          <p:cNvSpPr/>
          <p:nvPr/>
        </p:nvSpPr>
        <p:spPr>
          <a:xfrm>
            <a:off x="4539476" y="0"/>
            <a:ext cx="10671175" cy="13712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4C8BA42-813E-9145-2D55-98821D2574B9}"/>
              </a:ext>
            </a:extLst>
          </p:cNvPr>
          <p:cNvSpPr txBox="1"/>
          <p:nvPr/>
        </p:nvSpPr>
        <p:spPr>
          <a:xfrm>
            <a:off x="6997740" y="4715416"/>
            <a:ext cx="6327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8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39A6A-B483-359C-C2D6-BA005078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" y="-3706"/>
            <a:ext cx="13716000" cy="13719706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9DBA9-60A2-7300-F492-E9336FA306B1}"/>
              </a:ext>
            </a:extLst>
          </p:cNvPr>
          <p:cNvSpPr txBox="1"/>
          <p:nvPr/>
        </p:nvSpPr>
        <p:spPr>
          <a:xfrm>
            <a:off x="2812505" y="6856147"/>
            <a:ext cx="81333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PHOTO or TEXT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OVER PATTERN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5BA7B-60CD-E4A7-F7B0-234D01D4FA7F}"/>
              </a:ext>
            </a:extLst>
          </p:cNvPr>
          <p:cNvSpPr/>
          <p:nvPr/>
        </p:nvSpPr>
        <p:spPr>
          <a:xfrm>
            <a:off x="13716000" y="0"/>
            <a:ext cx="10671175" cy="1371600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74257-0C0F-42ED-C130-DAA3EB66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940" y="12289697"/>
            <a:ext cx="3876040" cy="580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71CAF-DEE9-7A5F-108B-AF2E83118DD2}"/>
              </a:ext>
            </a:extLst>
          </p:cNvPr>
          <p:cNvSpPr txBox="1"/>
          <p:nvPr/>
        </p:nvSpPr>
        <p:spPr>
          <a:xfrm>
            <a:off x="14189000" y="12041193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BB534-4606-B576-7185-112055A07924}"/>
              </a:ext>
            </a:extLst>
          </p:cNvPr>
          <p:cNvSpPr txBox="1"/>
          <p:nvPr/>
        </p:nvSpPr>
        <p:spPr>
          <a:xfrm>
            <a:off x="14612524" y="981599"/>
            <a:ext cx="8920481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Montserrat" pitchFamily="2" charset="77"/>
              </a:rPr>
              <a:t>Additional Text Here</a:t>
            </a:r>
          </a:p>
          <a:p>
            <a:endParaRPr lang="en-US" sz="9600" b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Date: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Time: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2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8FA9-36A0-9F68-20DF-B822157EA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4" r="412" b="37524"/>
          <a:stretch/>
        </p:blipFill>
        <p:spPr>
          <a:xfrm>
            <a:off x="0" y="1"/>
            <a:ext cx="169672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559987-B7F6-0D1A-C0E6-27A00EC1B9F0}"/>
              </a:ext>
            </a:extLst>
          </p:cNvPr>
          <p:cNvSpPr/>
          <p:nvPr/>
        </p:nvSpPr>
        <p:spPr>
          <a:xfrm>
            <a:off x="13716000" y="0"/>
            <a:ext cx="10671175" cy="1371600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726C3-5646-CBD3-3F13-E50AA865E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940" y="12289697"/>
            <a:ext cx="3876040" cy="580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A1D8B2-3EA9-927A-49AB-FF857CD87F2C}"/>
              </a:ext>
            </a:extLst>
          </p:cNvPr>
          <p:cNvSpPr txBox="1"/>
          <p:nvPr/>
        </p:nvSpPr>
        <p:spPr>
          <a:xfrm>
            <a:off x="14189000" y="12041193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122D7-94CF-5A38-B950-F5E23F24D1B0}"/>
              </a:ext>
            </a:extLst>
          </p:cNvPr>
          <p:cNvSpPr txBox="1"/>
          <p:nvPr/>
        </p:nvSpPr>
        <p:spPr>
          <a:xfrm>
            <a:off x="2812505" y="6856147"/>
            <a:ext cx="81333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PHOTO or TEXT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OVER PATTERN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CAAAF-02DF-883B-4920-A7D5EB8EE1D8}"/>
              </a:ext>
            </a:extLst>
          </p:cNvPr>
          <p:cNvSpPr txBox="1"/>
          <p:nvPr/>
        </p:nvSpPr>
        <p:spPr>
          <a:xfrm>
            <a:off x="14591346" y="857347"/>
            <a:ext cx="8920481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Montserrat" pitchFamily="2" charset="77"/>
              </a:rPr>
              <a:t>Additional Text Here</a:t>
            </a:r>
          </a:p>
          <a:p>
            <a:endParaRPr lang="en-US" sz="9600" b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Date: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Time: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235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4FEA9B-F04B-24D4-C457-B12A6D297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2" r="24616" b="34344"/>
          <a:stretch/>
        </p:blipFill>
        <p:spPr>
          <a:xfrm>
            <a:off x="1" y="0"/>
            <a:ext cx="14041119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5D7FB0-5971-D29E-3E41-55C4E135EDFE}"/>
              </a:ext>
            </a:extLst>
          </p:cNvPr>
          <p:cNvSpPr/>
          <p:nvPr/>
        </p:nvSpPr>
        <p:spPr>
          <a:xfrm>
            <a:off x="13758356" y="0"/>
            <a:ext cx="10628819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5FD99-2423-7845-95C5-FA0007C4A1D9}"/>
              </a:ext>
            </a:extLst>
          </p:cNvPr>
          <p:cNvSpPr txBox="1"/>
          <p:nvPr/>
        </p:nvSpPr>
        <p:spPr>
          <a:xfrm>
            <a:off x="2812505" y="6856147"/>
            <a:ext cx="81333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PHOTO or TEXT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OVER PATTERN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E8139-774C-31CB-3BE1-594ADED83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940" y="12289697"/>
            <a:ext cx="3876040" cy="580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6E97AF-45AB-CD97-80C3-5F77819B019F}"/>
              </a:ext>
            </a:extLst>
          </p:cNvPr>
          <p:cNvSpPr txBox="1"/>
          <p:nvPr/>
        </p:nvSpPr>
        <p:spPr>
          <a:xfrm>
            <a:off x="14189000" y="12041193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7D2DB-55DE-732E-9B24-DC1DE22DF161}"/>
              </a:ext>
            </a:extLst>
          </p:cNvPr>
          <p:cNvSpPr txBox="1"/>
          <p:nvPr/>
        </p:nvSpPr>
        <p:spPr>
          <a:xfrm>
            <a:off x="1174882" y="1154140"/>
            <a:ext cx="223544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71B74A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Headline Text Here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32B5F-E22C-6AC1-6123-87BD6B9006B1}"/>
              </a:ext>
            </a:extLst>
          </p:cNvPr>
          <p:cNvSpPr txBox="1"/>
          <p:nvPr/>
        </p:nvSpPr>
        <p:spPr>
          <a:xfrm>
            <a:off x="14324983" y="3726520"/>
            <a:ext cx="89204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Date: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Time: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520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DF90E-8931-F7A7-92E2-B9BE13E73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7" r="25361" b="34748"/>
          <a:stretch/>
        </p:blipFill>
        <p:spPr>
          <a:xfrm>
            <a:off x="0" y="20321"/>
            <a:ext cx="13758356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5D7FB0-5971-D29E-3E41-55C4E135EDFE}"/>
              </a:ext>
            </a:extLst>
          </p:cNvPr>
          <p:cNvSpPr/>
          <p:nvPr/>
        </p:nvSpPr>
        <p:spPr>
          <a:xfrm>
            <a:off x="13758356" y="0"/>
            <a:ext cx="10628819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4A2CF-BF28-143F-B330-D7E2E92EBD80}"/>
              </a:ext>
            </a:extLst>
          </p:cNvPr>
          <p:cNvSpPr txBox="1"/>
          <p:nvPr/>
        </p:nvSpPr>
        <p:spPr>
          <a:xfrm>
            <a:off x="14612524" y="981599"/>
            <a:ext cx="892048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Montserrat" pitchFamily="2" charset="77"/>
              </a:rPr>
              <a:t>Additional Text Here</a:t>
            </a:r>
          </a:p>
          <a:p>
            <a:endParaRPr lang="en-US" sz="9600" b="1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Date: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Time:</a:t>
            </a:r>
          </a:p>
          <a:p>
            <a:r>
              <a:rPr lang="en-US" sz="7200" b="1" dirty="0">
                <a:solidFill>
                  <a:schemeClr val="bg1"/>
                </a:solidFill>
                <a:latin typeface="Montserrat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5FD99-2423-7845-95C5-FA0007C4A1D9}"/>
              </a:ext>
            </a:extLst>
          </p:cNvPr>
          <p:cNvSpPr txBox="1"/>
          <p:nvPr/>
        </p:nvSpPr>
        <p:spPr>
          <a:xfrm>
            <a:off x="2812505" y="6856147"/>
            <a:ext cx="81333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PHOTO or TEXT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OVER PATTERN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E8139-774C-31CB-3BE1-594ADED83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940" y="12289697"/>
            <a:ext cx="3876040" cy="580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6E97AF-45AB-CD97-80C3-5F77819B019F}"/>
              </a:ext>
            </a:extLst>
          </p:cNvPr>
          <p:cNvSpPr txBox="1"/>
          <p:nvPr/>
        </p:nvSpPr>
        <p:spPr>
          <a:xfrm>
            <a:off x="14189000" y="12041193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5846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9C69E-2591-C9C2-9BDE-7B01833D8740}"/>
              </a:ext>
            </a:extLst>
          </p:cNvPr>
          <p:cNvSpPr/>
          <p:nvPr/>
        </p:nvSpPr>
        <p:spPr>
          <a:xfrm>
            <a:off x="0" y="0"/>
            <a:ext cx="88392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C9495-6E53-CEFB-0E1E-66234DF7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4" y="12252960"/>
            <a:ext cx="4865856" cy="728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F2F14-1001-A3BD-4979-CE9F5B025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8" r="412" b="37524"/>
          <a:stretch/>
        </p:blipFill>
        <p:spPr>
          <a:xfrm>
            <a:off x="8839199" y="0"/>
            <a:ext cx="15547975" cy="137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2838-A527-C288-6D6B-E338C1F8340B}"/>
              </a:ext>
            </a:extLst>
          </p:cNvPr>
          <p:cNvSpPr txBox="1"/>
          <p:nvPr/>
        </p:nvSpPr>
        <p:spPr>
          <a:xfrm>
            <a:off x="1114794" y="1323943"/>
            <a:ext cx="2099336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Montserrat" pitchFamily="2" charset="77"/>
              </a:rPr>
              <a:t>SIGN TITLE HERE</a:t>
            </a:r>
          </a:p>
          <a:p>
            <a:r>
              <a:rPr lang="en-US" sz="8000" i="1" dirty="0">
                <a:solidFill>
                  <a:schemeClr val="bg1"/>
                </a:solidFill>
                <a:latin typeface="Montserrat" pitchFamily="2" charset="77"/>
              </a:rPr>
              <a:t>Subtitle</a:t>
            </a:r>
          </a:p>
          <a:p>
            <a:endParaRPr lang="en-US" sz="60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Date:</a:t>
            </a:r>
          </a:p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Time:</a:t>
            </a:r>
          </a:p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303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9C69E-2591-C9C2-9BDE-7B01833D8740}"/>
              </a:ext>
            </a:extLst>
          </p:cNvPr>
          <p:cNvSpPr/>
          <p:nvPr/>
        </p:nvSpPr>
        <p:spPr>
          <a:xfrm>
            <a:off x="0" y="0"/>
            <a:ext cx="883920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C9495-6E53-CEFB-0E1E-66234DF7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4" y="12252960"/>
            <a:ext cx="4865856" cy="728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A0762-D5AC-6772-7C09-0361DBB1A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" r="24616" b="34344"/>
          <a:stretch/>
        </p:blipFill>
        <p:spPr>
          <a:xfrm>
            <a:off x="8839200" y="0"/>
            <a:ext cx="15547975" cy="137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2838-A527-C288-6D6B-E338C1F8340B}"/>
              </a:ext>
            </a:extLst>
          </p:cNvPr>
          <p:cNvSpPr txBox="1"/>
          <p:nvPr/>
        </p:nvSpPr>
        <p:spPr>
          <a:xfrm>
            <a:off x="992874" y="1202022"/>
            <a:ext cx="1719352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Montserrat" pitchFamily="2" charset="77"/>
              </a:rPr>
              <a:t>SIGN TITLE HERE</a:t>
            </a:r>
          </a:p>
          <a:p>
            <a:r>
              <a:rPr lang="en-US" sz="8000" i="1" dirty="0">
                <a:solidFill>
                  <a:schemeClr val="bg1"/>
                </a:solidFill>
                <a:latin typeface="Montserrat Medium" pitchFamily="2" charset="77"/>
              </a:rPr>
              <a:t>Subtitle</a:t>
            </a:r>
          </a:p>
          <a:p>
            <a:endParaRPr lang="en-US" sz="6000" dirty="0">
              <a:solidFill>
                <a:schemeClr val="bg1"/>
              </a:solidFill>
              <a:latin typeface="Montserrat Medium" pitchFamily="2" charset="77"/>
            </a:endParaRPr>
          </a:p>
          <a:p>
            <a:r>
              <a:rPr lang="en-US" sz="6000" dirty="0">
                <a:solidFill>
                  <a:schemeClr val="bg1"/>
                </a:solidFill>
                <a:latin typeface="Montserrat Medium" pitchFamily="2" charset="77"/>
              </a:rPr>
              <a:t>Date:</a:t>
            </a:r>
          </a:p>
          <a:p>
            <a:r>
              <a:rPr lang="en-US" sz="6000" dirty="0">
                <a:solidFill>
                  <a:schemeClr val="bg1"/>
                </a:solidFill>
                <a:latin typeface="Montserrat Medium" pitchFamily="2" charset="77"/>
              </a:rPr>
              <a:t>Time:</a:t>
            </a:r>
          </a:p>
          <a:p>
            <a:r>
              <a:rPr lang="en-US" sz="6000" dirty="0">
                <a:solidFill>
                  <a:schemeClr val="bg1"/>
                </a:solidFill>
                <a:latin typeface="Montserrat Medium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721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6278-F6DE-25E9-8FA0-27679319A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43" y="3968750"/>
            <a:ext cx="11952514" cy="238397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F7E6E-2B93-22F3-24CA-C266A0B93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3" y="6783386"/>
            <a:ext cx="11952514" cy="610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6110C-A2DE-2DB3-2BF1-5344F90D77DD}"/>
              </a:ext>
            </a:extLst>
          </p:cNvPr>
          <p:cNvSpPr/>
          <p:nvPr/>
        </p:nvSpPr>
        <p:spPr>
          <a:xfrm>
            <a:off x="9378" y="0"/>
            <a:ext cx="13645662" cy="13715999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FEFC7C-1481-9B64-A1AD-CA35FB4B9D0B}"/>
              </a:ext>
            </a:extLst>
          </p:cNvPr>
          <p:cNvSpPr/>
          <p:nvPr/>
        </p:nvSpPr>
        <p:spPr>
          <a:xfrm>
            <a:off x="0" y="4158321"/>
            <a:ext cx="4572000" cy="9557679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E9256-2D82-79B9-40B2-EDE51FFF41B3}"/>
              </a:ext>
            </a:extLst>
          </p:cNvPr>
          <p:cNvSpPr/>
          <p:nvPr/>
        </p:nvSpPr>
        <p:spPr>
          <a:xfrm>
            <a:off x="9378" y="-1"/>
            <a:ext cx="4572000" cy="4226560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CFAF-1197-D2A6-50D3-FB2F2D4BF5FB}"/>
              </a:ext>
            </a:extLst>
          </p:cNvPr>
          <p:cNvSpPr/>
          <p:nvPr/>
        </p:nvSpPr>
        <p:spPr>
          <a:xfrm>
            <a:off x="165495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88118-10A7-3DAA-A70E-0FC0B94BD654}"/>
              </a:ext>
            </a:extLst>
          </p:cNvPr>
          <p:cNvSpPr/>
          <p:nvPr/>
        </p:nvSpPr>
        <p:spPr>
          <a:xfrm>
            <a:off x="566939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2DFD1E-6A44-366E-8E1D-3917268E4B0D}"/>
              </a:ext>
            </a:extLst>
          </p:cNvPr>
          <p:cNvSpPr/>
          <p:nvPr/>
        </p:nvSpPr>
        <p:spPr>
          <a:xfrm>
            <a:off x="968383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ACA21-4725-53A1-A332-A64DDBF85D9A}"/>
              </a:ext>
            </a:extLst>
          </p:cNvPr>
          <p:cNvSpPr/>
          <p:nvPr/>
        </p:nvSpPr>
        <p:spPr>
          <a:xfrm>
            <a:off x="1369827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0FE941-0124-1CE4-D668-CFC38ACFCB17}"/>
              </a:ext>
            </a:extLst>
          </p:cNvPr>
          <p:cNvSpPr/>
          <p:nvPr/>
        </p:nvSpPr>
        <p:spPr>
          <a:xfrm>
            <a:off x="1771271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61E0DE-C1C3-C12F-3ABC-E9FC0DDEDC71}"/>
              </a:ext>
            </a:extLst>
          </p:cNvPr>
          <p:cNvSpPr/>
          <p:nvPr/>
        </p:nvSpPr>
        <p:spPr>
          <a:xfrm>
            <a:off x="2172715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DCE314-0228-4E52-EE64-12CEBF027D05}"/>
              </a:ext>
            </a:extLst>
          </p:cNvPr>
          <p:cNvSpPr/>
          <p:nvPr/>
        </p:nvSpPr>
        <p:spPr>
          <a:xfrm>
            <a:off x="2574159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7450CB-9D8A-33C5-B877-C07D9A9D11CE}"/>
              </a:ext>
            </a:extLst>
          </p:cNvPr>
          <p:cNvSpPr/>
          <p:nvPr/>
        </p:nvSpPr>
        <p:spPr>
          <a:xfrm>
            <a:off x="2986754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C82245-2786-63E2-EA98-3536B5E1E48B}"/>
              </a:ext>
            </a:extLst>
          </p:cNvPr>
          <p:cNvSpPr/>
          <p:nvPr/>
        </p:nvSpPr>
        <p:spPr>
          <a:xfrm>
            <a:off x="3388198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A0FCD-46CD-BF4C-D1EB-437DE5D05C8F}"/>
              </a:ext>
            </a:extLst>
          </p:cNvPr>
          <p:cNvSpPr/>
          <p:nvPr/>
        </p:nvSpPr>
        <p:spPr>
          <a:xfrm>
            <a:off x="3789642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C346A8-D302-23E8-84D7-FEB6071C45D2}"/>
              </a:ext>
            </a:extLst>
          </p:cNvPr>
          <p:cNvSpPr/>
          <p:nvPr/>
        </p:nvSpPr>
        <p:spPr>
          <a:xfrm>
            <a:off x="4191085" y="175445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57420F-9082-16D7-8CF7-317E675E7AE8}"/>
              </a:ext>
            </a:extLst>
          </p:cNvPr>
          <p:cNvSpPr/>
          <p:nvPr/>
        </p:nvSpPr>
        <p:spPr>
          <a:xfrm>
            <a:off x="165495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4863DF-62C6-D1D3-6405-A7C000B81A2B}"/>
              </a:ext>
            </a:extLst>
          </p:cNvPr>
          <p:cNvSpPr/>
          <p:nvPr/>
        </p:nvSpPr>
        <p:spPr>
          <a:xfrm>
            <a:off x="566939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CF60FD-1E1E-12D8-0449-27F6F957979E}"/>
              </a:ext>
            </a:extLst>
          </p:cNvPr>
          <p:cNvSpPr/>
          <p:nvPr/>
        </p:nvSpPr>
        <p:spPr>
          <a:xfrm>
            <a:off x="968383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A9E8F5-8D7C-D653-92E7-6B2073CD9DD9}"/>
              </a:ext>
            </a:extLst>
          </p:cNvPr>
          <p:cNvSpPr/>
          <p:nvPr/>
        </p:nvSpPr>
        <p:spPr>
          <a:xfrm>
            <a:off x="1369827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18614E-7867-266E-ED6A-284F98773925}"/>
              </a:ext>
            </a:extLst>
          </p:cNvPr>
          <p:cNvSpPr/>
          <p:nvPr/>
        </p:nvSpPr>
        <p:spPr>
          <a:xfrm>
            <a:off x="1771271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AE5892-DF3D-B23C-9845-4F053C302D8A}"/>
              </a:ext>
            </a:extLst>
          </p:cNvPr>
          <p:cNvSpPr/>
          <p:nvPr/>
        </p:nvSpPr>
        <p:spPr>
          <a:xfrm>
            <a:off x="2172715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EA8E1A-1B59-D727-E1FC-3458B2C676DF}"/>
              </a:ext>
            </a:extLst>
          </p:cNvPr>
          <p:cNvSpPr/>
          <p:nvPr/>
        </p:nvSpPr>
        <p:spPr>
          <a:xfrm>
            <a:off x="2574159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9CA3DB-D930-E30F-AB5C-F91AC0F4A0E1}"/>
              </a:ext>
            </a:extLst>
          </p:cNvPr>
          <p:cNvSpPr/>
          <p:nvPr/>
        </p:nvSpPr>
        <p:spPr>
          <a:xfrm>
            <a:off x="2986754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4B93F0-AA2D-6262-77D5-5CF206DA0384}"/>
              </a:ext>
            </a:extLst>
          </p:cNvPr>
          <p:cNvSpPr/>
          <p:nvPr/>
        </p:nvSpPr>
        <p:spPr>
          <a:xfrm>
            <a:off x="3388198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635A48-82F9-75BE-05F1-F139720B6196}"/>
              </a:ext>
            </a:extLst>
          </p:cNvPr>
          <p:cNvSpPr/>
          <p:nvPr/>
        </p:nvSpPr>
        <p:spPr>
          <a:xfrm>
            <a:off x="3789642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63E7-EFA8-8043-AA3B-EBB825769DDF}"/>
              </a:ext>
            </a:extLst>
          </p:cNvPr>
          <p:cNvSpPr/>
          <p:nvPr/>
        </p:nvSpPr>
        <p:spPr>
          <a:xfrm>
            <a:off x="4191085" y="54343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19A3B0-4B73-51D8-0886-7E9B56A684C2}"/>
              </a:ext>
            </a:extLst>
          </p:cNvPr>
          <p:cNvSpPr/>
          <p:nvPr/>
        </p:nvSpPr>
        <p:spPr>
          <a:xfrm>
            <a:off x="165495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AC7337-D5A8-00F1-A45A-F9FA9EA03A5E}"/>
              </a:ext>
            </a:extLst>
          </p:cNvPr>
          <p:cNvSpPr/>
          <p:nvPr/>
        </p:nvSpPr>
        <p:spPr>
          <a:xfrm>
            <a:off x="566939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BEBAD3-91D2-73B8-A6A4-737D040A6D72}"/>
              </a:ext>
            </a:extLst>
          </p:cNvPr>
          <p:cNvSpPr/>
          <p:nvPr/>
        </p:nvSpPr>
        <p:spPr>
          <a:xfrm>
            <a:off x="968383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6FB8D7-8F79-ACA5-F589-BAE85215DC78}"/>
              </a:ext>
            </a:extLst>
          </p:cNvPr>
          <p:cNvSpPr/>
          <p:nvPr/>
        </p:nvSpPr>
        <p:spPr>
          <a:xfrm>
            <a:off x="1369827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35938B-3154-23BB-25D4-3120CD17642D}"/>
              </a:ext>
            </a:extLst>
          </p:cNvPr>
          <p:cNvSpPr/>
          <p:nvPr/>
        </p:nvSpPr>
        <p:spPr>
          <a:xfrm>
            <a:off x="1771271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DD1CFD-93DB-8F59-E99B-2D784D1CC2C5}"/>
              </a:ext>
            </a:extLst>
          </p:cNvPr>
          <p:cNvSpPr/>
          <p:nvPr/>
        </p:nvSpPr>
        <p:spPr>
          <a:xfrm>
            <a:off x="2172715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46B4F7-3BF4-9F01-6558-2A0773854C6F}"/>
              </a:ext>
            </a:extLst>
          </p:cNvPr>
          <p:cNvSpPr/>
          <p:nvPr/>
        </p:nvSpPr>
        <p:spPr>
          <a:xfrm>
            <a:off x="2574159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010CA3-3123-D55B-021F-E7E7987604AE}"/>
              </a:ext>
            </a:extLst>
          </p:cNvPr>
          <p:cNvSpPr/>
          <p:nvPr/>
        </p:nvSpPr>
        <p:spPr>
          <a:xfrm>
            <a:off x="2986754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399EF8-6151-DB51-5FED-1F7077DCD820}"/>
              </a:ext>
            </a:extLst>
          </p:cNvPr>
          <p:cNvSpPr/>
          <p:nvPr/>
        </p:nvSpPr>
        <p:spPr>
          <a:xfrm>
            <a:off x="3388198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718668-805C-9E19-FE67-8D4CB49A5C1D}"/>
              </a:ext>
            </a:extLst>
          </p:cNvPr>
          <p:cNvSpPr/>
          <p:nvPr/>
        </p:nvSpPr>
        <p:spPr>
          <a:xfrm>
            <a:off x="3789642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AFF147-0A28-909E-262A-E930EE662112}"/>
              </a:ext>
            </a:extLst>
          </p:cNvPr>
          <p:cNvSpPr/>
          <p:nvPr/>
        </p:nvSpPr>
        <p:spPr>
          <a:xfrm>
            <a:off x="4191085" y="91142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4FB370-E793-E7C2-DA17-26A9954C93B8}"/>
              </a:ext>
            </a:extLst>
          </p:cNvPr>
          <p:cNvSpPr/>
          <p:nvPr/>
        </p:nvSpPr>
        <p:spPr>
          <a:xfrm>
            <a:off x="165495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E42D7A-BCF6-20E3-34A2-1BD3391BF112}"/>
              </a:ext>
            </a:extLst>
          </p:cNvPr>
          <p:cNvSpPr/>
          <p:nvPr/>
        </p:nvSpPr>
        <p:spPr>
          <a:xfrm>
            <a:off x="566939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80EF85-44E0-62B3-05BC-FDE469EB1D27}"/>
              </a:ext>
            </a:extLst>
          </p:cNvPr>
          <p:cNvSpPr/>
          <p:nvPr/>
        </p:nvSpPr>
        <p:spPr>
          <a:xfrm>
            <a:off x="968383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A79D43-82B5-CDB0-7ED8-00F6C6D39F52}"/>
              </a:ext>
            </a:extLst>
          </p:cNvPr>
          <p:cNvSpPr/>
          <p:nvPr/>
        </p:nvSpPr>
        <p:spPr>
          <a:xfrm>
            <a:off x="1369827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34F261-ADE3-D14D-C995-26753FC2AFB2}"/>
              </a:ext>
            </a:extLst>
          </p:cNvPr>
          <p:cNvSpPr/>
          <p:nvPr/>
        </p:nvSpPr>
        <p:spPr>
          <a:xfrm>
            <a:off x="1771271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C4C41E-15FE-4662-982C-9483FD2B97F6}"/>
              </a:ext>
            </a:extLst>
          </p:cNvPr>
          <p:cNvSpPr/>
          <p:nvPr/>
        </p:nvSpPr>
        <p:spPr>
          <a:xfrm>
            <a:off x="2172715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050AE6-8488-07B9-559F-9E014A65EFCF}"/>
              </a:ext>
            </a:extLst>
          </p:cNvPr>
          <p:cNvSpPr/>
          <p:nvPr/>
        </p:nvSpPr>
        <p:spPr>
          <a:xfrm>
            <a:off x="2574159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98482FE-4A5B-FCE8-D00C-C67812F25320}"/>
              </a:ext>
            </a:extLst>
          </p:cNvPr>
          <p:cNvSpPr/>
          <p:nvPr/>
        </p:nvSpPr>
        <p:spPr>
          <a:xfrm>
            <a:off x="2986754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8AAF0F9-3A17-E04A-EFAD-F1F2E4716773}"/>
              </a:ext>
            </a:extLst>
          </p:cNvPr>
          <p:cNvSpPr/>
          <p:nvPr/>
        </p:nvSpPr>
        <p:spPr>
          <a:xfrm>
            <a:off x="3388198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20CCD1-DD00-2E9D-3581-A69E39A630AC}"/>
              </a:ext>
            </a:extLst>
          </p:cNvPr>
          <p:cNvSpPr/>
          <p:nvPr/>
        </p:nvSpPr>
        <p:spPr>
          <a:xfrm>
            <a:off x="3789642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080658-B625-64BD-B4BE-7539FFC7F99E}"/>
              </a:ext>
            </a:extLst>
          </p:cNvPr>
          <p:cNvSpPr/>
          <p:nvPr/>
        </p:nvSpPr>
        <p:spPr>
          <a:xfrm>
            <a:off x="4191085" y="127941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62E9B2-DC53-B43A-F90C-9A8D43A3A752}"/>
              </a:ext>
            </a:extLst>
          </p:cNvPr>
          <p:cNvSpPr/>
          <p:nvPr/>
        </p:nvSpPr>
        <p:spPr>
          <a:xfrm>
            <a:off x="165495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32BCF5-8E46-428D-0CB7-3B92005E69EC}"/>
              </a:ext>
            </a:extLst>
          </p:cNvPr>
          <p:cNvSpPr/>
          <p:nvPr/>
        </p:nvSpPr>
        <p:spPr>
          <a:xfrm>
            <a:off x="566939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61FF6A-3ED4-475E-9673-41D16024B494}"/>
              </a:ext>
            </a:extLst>
          </p:cNvPr>
          <p:cNvSpPr/>
          <p:nvPr/>
        </p:nvSpPr>
        <p:spPr>
          <a:xfrm>
            <a:off x="968383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51CD14E-2382-BC2A-CA03-E4DDAFC1DE7C}"/>
              </a:ext>
            </a:extLst>
          </p:cNvPr>
          <p:cNvSpPr/>
          <p:nvPr/>
        </p:nvSpPr>
        <p:spPr>
          <a:xfrm>
            <a:off x="1369827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F0D81E8-05DD-149D-A5F1-A7D721FFE213}"/>
              </a:ext>
            </a:extLst>
          </p:cNvPr>
          <p:cNvSpPr/>
          <p:nvPr/>
        </p:nvSpPr>
        <p:spPr>
          <a:xfrm>
            <a:off x="1771271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ACEB19C-4626-7DE0-816F-52FB20865A25}"/>
              </a:ext>
            </a:extLst>
          </p:cNvPr>
          <p:cNvSpPr/>
          <p:nvPr/>
        </p:nvSpPr>
        <p:spPr>
          <a:xfrm>
            <a:off x="2172715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54F2257-0EE8-6753-7B1B-1F659E26DA9B}"/>
              </a:ext>
            </a:extLst>
          </p:cNvPr>
          <p:cNvSpPr/>
          <p:nvPr/>
        </p:nvSpPr>
        <p:spPr>
          <a:xfrm>
            <a:off x="2574159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34386B-40E0-C581-C48E-40C0AFEA7334}"/>
              </a:ext>
            </a:extLst>
          </p:cNvPr>
          <p:cNvSpPr/>
          <p:nvPr/>
        </p:nvSpPr>
        <p:spPr>
          <a:xfrm>
            <a:off x="2986754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5950F6-A682-C411-AD17-450CBB03FEF2}"/>
              </a:ext>
            </a:extLst>
          </p:cNvPr>
          <p:cNvSpPr/>
          <p:nvPr/>
        </p:nvSpPr>
        <p:spPr>
          <a:xfrm>
            <a:off x="3388198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B52A72-5A38-27AB-2F15-48825E531666}"/>
              </a:ext>
            </a:extLst>
          </p:cNvPr>
          <p:cNvSpPr/>
          <p:nvPr/>
        </p:nvSpPr>
        <p:spPr>
          <a:xfrm>
            <a:off x="3789642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4FED77-DAFA-4892-15A0-1A8104C5AC9B}"/>
              </a:ext>
            </a:extLst>
          </p:cNvPr>
          <p:cNvSpPr/>
          <p:nvPr/>
        </p:nvSpPr>
        <p:spPr>
          <a:xfrm>
            <a:off x="4191085" y="164740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ED5558-7CFD-4CD8-C48A-EE721CDBC08B}"/>
              </a:ext>
            </a:extLst>
          </p:cNvPr>
          <p:cNvSpPr/>
          <p:nvPr/>
        </p:nvSpPr>
        <p:spPr>
          <a:xfrm>
            <a:off x="165495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F163E7-DE96-FF4E-D8DA-D02877A84F16}"/>
              </a:ext>
            </a:extLst>
          </p:cNvPr>
          <p:cNvSpPr/>
          <p:nvPr/>
        </p:nvSpPr>
        <p:spPr>
          <a:xfrm>
            <a:off x="566939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B46DA9-EE2E-A922-6B2E-1BE13E99C5C2}"/>
              </a:ext>
            </a:extLst>
          </p:cNvPr>
          <p:cNvSpPr/>
          <p:nvPr/>
        </p:nvSpPr>
        <p:spPr>
          <a:xfrm>
            <a:off x="968383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A23EDF-4F3D-355A-595B-90CF2222B5D8}"/>
              </a:ext>
            </a:extLst>
          </p:cNvPr>
          <p:cNvSpPr/>
          <p:nvPr/>
        </p:nvSpPr>
        <p:spPr>
          <a:xfrm>
            <a:off x="1369827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6BAAE16-2A96-2459-11FD-2240A72DEA56}"/>
              </a:ext>
            </a:extLst>
          </p:cNvPr>
          <p:cNvSpPr/>
          <p:nvPr/>
        </p:nvSpPr>
        <p:spPr>
          <a:xfrm>
            <a:off x="1771271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B467237-0AF2-94F8-3EDB-6C0C7DE5E030}"/>
              </a:ext>
            </a:extLst>
          </p:cNvPr>
          <p:cNvSpPr/>
          <p:nvPr/>
        </p:nvSpPr>
        <p:spPr>
          <a:xfrm>
            <a:off x="2172715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ADD0B0-123D-DFA3-0A3C-03F56CA9B52E}"/>
              </a:ext>
            </a:extLst>
          </p:cNvPr>
          <p:cNvSpPr/>
          <p:nvPr/>
        </p:nvSpPr>
        <p:spPr>
          <a:xfrm>
            <a:off x="2574159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98B14E5-273E-17CF-40B9-19EFF84DDC6A}"/>
              </a:ext>
            </a:extLst>
          </p:cNvPr>
          <p:cNvSpPr/>
          <p:nvPr/>
        </p:nvSpPr>
        <p:spPr>
          <a:xfrm>
            <a:off x="2986754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DE80ECA-ACDC-5376-7BC2-6FC2E39B742F}"/>
              </a:ext>
            </a:extLst>
          </p:cNvPr>
          <p:cNvSpPr/>
          <p:nvPr/>
        </p:nvSpPr>
        <p:spPr>
          <a:xfrm>
            <a:off x="3388198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AA47DA2-BB9B-2CB3-E0E6-58EF7A9B34B3}"/>
              </a:ext>
            </a:extLst>
          </p:cNvPr>
          <p:cNvSpPr/>
          <p:nvPr/>
        </p:nvSpPr>
        <p:spPr>
          <a:xfrm>
            <a:off x="3789642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E089EE7-BD15-572A-BCC0-D2834A931297}"/>
              </a:ext>
            </a:extLst>
          </p:cNvPr>
          <p:cNvSpPr/>
          <p:nvPr/>
        </p:nvSpPr>
        <p:spPr>
          <a:xfrm>
            <a:off x="4191085" y="201539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603B68-D566-04D5-3ECC-B1562805513C}"/>
              </a:ext>
            </a:extLst>
          </p:cNvPr>
          <p:cNvSpPr/>
          <p:nvPr/>
        </p:nvSpPr>
        <p:spPr>
          <a:xfrm>
            <a:off x="165495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9FBACA-E912-3F99-4C36-23522C39ED20}"/>
              </a:ext>
            </a:extLst>
          </p:cNvPr>
          <p:cNvSpPr/>
          <p:nvPr/>
        </p:nvSpPr>
        <p:spPr>
          <a:xfrm>
            <a:off x="566939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3462F0-F77B-92E9-FD53-AD82D3A5AACA}"/>
              </a:ext>
            </a:extLst>
          </p:cNvPr>
          <p:cNvSpPr/>
          <p:nvPr/>
        </p:nvSpPr>
        <p:spPr>
          <a:xfrm>
            <a:off x="968383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B25C518-5584-52B3-4CFE-5B2532A456AE}"/>
              </a:ext>
            </a:extLst>
          </p:cNvPr>
          <p:cNvSpPr/>
          <p:nvPr/>
        </p:nvSpPr>
        <p:spPr>
          <a:xfrm>
            <a:off x="1369827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6CEFB7A-AFAE-26DF-FED6-1C36B1DC7F0F}"/>
              </a:ext>
            </a:extLst>
          </p:cNvPr>
          <p:cNvSpPr/>
          <p:nvPr/>
        </p:nvSpPr>
        <p:spPr>
          <a:xfrm>
            <a:off x="1771271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A9A802-4C24-A972-BFA1-054968DFDCFD}"/>
              </a:ext>
            </a:extLst>
          </p:cNvPr>
          <p:cNvSpPr/>
          <p:nvPr/>
        </p:nvSpPr>
        <p:spPr>
          <a:xfrm>
            <a:off x="2172715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1594F51-B0C7-5764-7130-29127C2A5B4C}"/>
              </a:ext>
            </a:extLst>
          </p:cNvPr>
          <p:cNvSpPr/>
          <p:nvPr/>
        </p:nvSpPr>
        <p:spPr>
          <a:xfrm>
            <a:off x="2574159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4CF071-D026-14DC-D0BC-035E17839C95}"/>
              </a:ext>
            </a:extLst>
          </p:cNvPr>
          <p:cNvSpPr/>
          <p:nvPr/>
        </p:nvSpPr>
        <p:spPr>
          <a:xfrm>
            <a:off x="2986754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B9A7120-1ABD-1E60-D7A0-01EC8378FF68}"/>
              </a:ext>
            </a:extLst>
          </p:cNvPr>
          <p:cNvSpPr/>
          <p:nvPr/>
        </p:nvSpPr>
        <p:spPr>
          <a:xfrm>
            <a:off x="3388198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517DB5-BA0D-7F6A-B173-75FA3D50CED5}"/>
              </a:ext>
            </a:extLst>
          </p:cNvPr>
          <p:cNvSpPr/>
          <p:nvPr/>
        </p:nvSpPr>
        <p:spPr>
          <a:xfrm>
            <a:off x="3789642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52812B6-55DB-AB32-9064-990331BFAD27}"/>
              </a:ext>
            </a:extLst>
          </p:cNvPr>
          <p:cNvSpPr/>
          <p:nvPr/>
        </p:nvSpPr>
        <p:spPr>
          <a:xfrm>
            <a:off x="4191085" y="238338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779BB5-EB30-16CC-0809-87909EDB3F12}"/>
              </a:ext>
            </a:extLst>
          </p:cNvPr>
          <p:cNvSpPr/>
          <p:nvPr/>
        </p:nvSpPr>
        <p:spPr>
          <a:xfrm>
            <a:off x="165495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EFB736-5C6A-30EF-7C13-D9C3ACC96CB5}"/>
              </a:ext>
            </a:extLst>
          </p:cNvPr>
          <p:cNvSpPr/>
          <p:nvPr/>
        </p:nvSpPr>
        <p:spPr>
          <a:xfrm>
            <a:off x="566939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7D7A15C-0B89-6BF8-057A-8059303BE563}"/>
              </a:ext>
            </a:extLst>
          </p:cNvPr>
          <p:cNvSpPr/>
          <p:nvPr/>
        </p:nvSpPr>
        <p:spPr>
          <a:xfrm>
            <a:off x="968383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174E7C-06FF-BDCC-4802-EC7679F2CE7E}"/>
              </a:ext>
            </a:extLst>
          </p:cNvPr>
          <p:cNvSpPr/>
          <p:nvPr/>
        </p:nvSpPr>
        <p:spPr>
          <a:xfrm>
            <a:off x="1369827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EC2A972-E03B-7C1A-4232-0F843ED86D96}"/>
              </a:ext>
            </a:extLst>
          </p:cNvPr>
          <p:cNvSpPr/>
          <p:nvPr/>
        </p:nvSpPr>
        <p:spPr>
          <a:xfrm>
            <a:off x="1771271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7CA835-447B-6932-201D-EE7BF8984766}"/>
              </a:ext>
            </a:extLst>
          </p:cNvPr>
          <p:cNvSpPr/>
          <p:nvPr/>
        </p:nvSpPr>
        <p:spPr>
          <a:xfrm>
            <a:off x="2172715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FE67D1B-833F-CA7F-CB68-937C70B89475}"/>
              </a:ext>
            </a:extLst>
          </p:cNvPr>
          <p:cNvSpPr/>
          <p:nvPr/>
        </p:nvSpPr>
        <p:spPr>
          <a:xfrm>
            <a:off x="2574159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F773EE9-6C45-44EF-C0FA-C934EDC161FF}"/>
              </a:ext>
            </a:extLst>
          </p:cNvPr>
          <p:cNvSpPr/>
          <p:nvPr/>
        </p:nvSpPr>
        <p:spPr>
          <a:xfrm>
            <a:off x="2986754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1DF652-E130-59D1-F32F-19A50A49802B}"/>
              </a:ext>
            </a:extLst>
          </p:cNvPr>
          <p:cNvSpPr/>
          <p:nvPr/>
        </p:nvSpPr>
        <p:spPr>
          <a:xfrm>
            <a:off x="3388198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01CC826-201F-79CE-B7D4-8471BC1B4D4C}"/>
              </a:ext>
            </a:extLst>
          </p:cNvPr>
          <p:cNvSpPr/>
          <p:nvPr/>
        </p:nvSpPr>
        <p:spPr>
          <a:xfrm>
            <a:off x="3789642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9BE76A4-7803-98A6-1735-8B600D975186}"/>
              </a:ext>
            </a:extLst>
          </p:cNvPr>
          <p:cNvSpPr/>
          <p:nvPr/>
        </p:nvSpPr>
        <p:spPr>
          <a:xfrm>
            <a:off x="4191085" y="275137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91F236-70AA-F1E4-D790-1871B0A54E3B}"/>
              </a:ext>
            </a:extLst>
          </p:cNvPr>
          <p:cNvSpPr/>
          <p:nvPr/>
        </p:nvSpPr>
        <p:spPr>
          <a:xfrm>
            <a:off x="165495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04A2C9B-4251-4EC7-2AC6-18780B32ED1C}"/>
              </a:ext>
            </a:extLst>
          </p:cNvPr>
          <p:cNvSpPr/>
          <p:nvPr/>
        </p:nvSpPr>
        <p:spPr>
          <a:xfrm>
            <a:off x="566939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92BD5F2-648D-CCFE-F94B-D9E5CB62A983}"/>
              </a:ext>
            </a:extLst>
          </p:cNvPr>
          <p:cNvSpPr/>
          <p:nvPr/>
        </p:nvSpPr>
        <p:spPr>
          <a:xfrm>
            <a:off x="968383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8AFD9A7-31A9-91A9-8942-25A008BD878D}"/>
              </a:ext>
            </a:extLst>
          </p:cNvPr>
          <p:cNvSpPr/>
          <p:nvPr/>
        </p:nvSpPr>
        <p:spPr>
          <a:xfrm>
            <a:off x="1369827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98ED477-6AE6-FB53-8E6E-308DF3A118C7}"/>
              </a:ext>
            </a:extLst>
          </p:cNvPr>
          <p:cNvSpPr/>
          <p:nvPr/>
        </p:nvSpPr>
        <p:spPr>
          <a:xfrm>
            <a:off x="1771271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762CDF-DBB2-5482-F89F-8B5B63BFAD99}"/>
              </a:ext>
            </a:extLst>
          </p:cNvPr>
          <p:cNvSpPr/>
          <p:nvPr/>
        </p:nvSpPr>
        <p:spPr>
          <a:xfrm>
            <a:off x="2172715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C7A4AD7-F703-E020-EB04-D86FACF77BC6}"/>
              </a:ext>
            </a:extLst>
          </p:cNvPr>
          <p:cNvSpPr/>
          <p:nvPr/>
        </p:nvSpPr>
        <p:spPr>
          <a:xfrm>
            <a:off x="2574159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F2413D7-E9DD-41AC-B73E-D70E06E5E9DC}"/>
              </a:ext>
            </a:extLst>
          </p:cNvPr>
          <p:cNvSpPr/>
          <p:nvPr/>
        </p:nvSpPr>
        <p:spPr>
          <a:xfrm>
            <a:off x="2986754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CD6A8CA-BF8A-0B41-BB98-3BA6DA26AABB}"/>
              </a:ext>
            </a:extLst>
          </p:cNvPr>
          <p:cNvSpPr/>
          <p:nvPr/>
        </p:nvSpPr>
        <p:spPr>
          <a:xfrm>
            <a:off x="3388198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604958C-A942-95FC-5245-3F76337B8ADF}"/>
              </a:ext>
            </a:extLst>
          </p:cNvPr>
          <p:cNvSpPr/>
          <p:nvPr/>
        </p:nvSpPr>
        <p:spPr>
          <a:xfrm>
            <a:off x="3789642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89DF759-8A70-8786-A89F-8B1E6C6EE932}"/>
              </a:ext>
            </a:extLst>
          </p:cNvPr>
          <p:cNvSpPr/>
          <p:nvPr/>
        </p:nvSpPr>
        <p:spPr>
          <a:xfrm>
            <a:off x="4191085" y="31193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F92D444-CCD5-3FFB-24CE-ABCE195E72BD}"/>
              </a:ext>
            </a:extLst>
          </p:cNvPr>
          <p:cNvSpPr/>
          <p:nvPr/>
        </p:nvSpPr>
        <p:spPr>
          <a:xfrm>
            <a:off x="165495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EE3FB59-24BD-260B-B730-452EAB7307EE}"/>
              </a:ext>
            </a:extLst>
          </p:cNvPr>
          <p:cNvSpPr/>
          <p:nvPr/>
        </p:nvSpPr>
        <p:spPr>
          <a:xfrm>
            <a:off x="566939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D86D8FD-C7EA-B716-E2C6-4A066EB9ABE1}"/>
              </a:ext>
            </a:extLst>
          </p:cNvPr>
          <p:cNvSpPr/>
          <p:nvPr/>
        </p:nvSpPr>
        <p:spPr>
          <a:xfrm>
            <a:off x="968383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8B6A35-A7F5-C0B1-F7DC-391761FACA77}"/>
              </a:ext>
            </a:extLst>
          </p:cNvPr>
          <p:cNvSpPr/>
          <p:nvPr/>
        </p:nvSpPr>
        <p:spPr>
          <a:xfrm>
            <a:off x="1369827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24480DF-5981-0AF5-DB16-C1E82E7D0402}"/>
              </a:ext>
            </a:extLst>
          </p:cNvPr>
          <p:cNvSpPr/>
          <p:nvPr/>
        </p:nvSpPr>
        <p:spPr>
          <a:xfrm>
            <a:off x="1771271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BAE8D09-E3A9-C4D7-C97E-961DCF49E07B}"/>
              </a:ext>
            </a:extLst>
          </p:cNvPr>
          <p:cNvSpPr/>
          <p:nvPr/>
        </p:nvSpPr>
        <p:spPr>
          <a:xfrm>
            <a:off x="2172715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D3FC3FD-FF6B-0EC5-1B7E-0627AB313A3B}"/>
              </a:ext>
            </a:extLst>
          </p:cNvPr>
          <p:cNvSpPr/>
          <p:nvPr/>
        </p:nvSpPr>
        <p:spPr>
          <a:xfrm>
            <a:off x="2574159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99FA67E-9D5D-86B4-E7CE-58AF2F585B75}"/>
              </a:ext>
            </a:extLst>
          </p:cNvPr>
          <p:cNvSpPr/>
          <p:nvPr/>
        </p:nvSpPr>
        <p:spPr>
          <a:xfrm>
            <a:off x="2986754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523337A-0321-55D6-6102-C7BCB6DD7B1C}"/>
              </a:ext>
            </a:extLst>
          </p:cNvPr>
          <p:cNvSpPr/>
          <p:nvPr/>
        </p:nvSpPr>
        <p:spPr>
          <a:xfrm>
            <a:off x="3388198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67CD77-6E12-8AEE-A8F8-A6E6EBFF00D5}"/>
              </a:ext>
            </a:extLst>
          </p:cNvPr>
          <p:cNvSpPr/>
          <p:nvPr/>
        </p:nvSpPr>
        <p:spPr>
          <a:xfrm>
            <a:off x="3789642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B3226B5-F4F1-2723-10BD-8C015A052878}"/>
              </a:ext>
            </a:extLst>
          </p:cNvPr>
          <p:cNvSpPr/>
          <p:nvPr/>
        </p:nvSpPr>
        <p:spPr>
          <a:xfrm>
            <a:off x="4191085" y="34873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852557-9883-A52E-E2C5-BC6FA264551E}"/>
              </a:ext>
            </a:extLst>
          </p:cNvPr>
          <p:cNvSpPr/>
          <p:nvPr/>
        </p:nvSpPr>
        <p:spPr>
          <a:xfrm>
            <a:off x="165495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1840314-1D3C-0894-3CC3-0547CAEE3E64}"/>
              </a:ext>
            </a:extLst>
          </p:cNvPr>
          <p:cNvSpPr/>
          <p:nvPr/>
        </p:nvSpPr>
        <p:spPr>
          <a:xfrm>
            <a:off x="566939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A3EF4B4-4A76-6454-75D2-0C4EBAC2A925}"/>
              </a:ext>
            </a:extLst>
          </p:cNvPr>
          <p:cNvSpPr/>
          <p:nvPr/>
        </p:nvSpPr>
        <p:spPr>
          <a:xfrm>
            <a:off x="968383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7BC3A13-B61C-FD4A-4B49-E0CA26BCF4F3}"/>
              </a:ext>
            </a:extLst>
          </p:cNvPr>
          <p:cNvSpPr/>
          <p:nvPr/>
        </p:nvSpPr>
        <p:spPr>
          <a:xfrm>
            <a:off x="1369827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977FACB-AE82-D090-293D-96AAE895D72B}"/>
              </a:ext>
            </a:extLst>
          </p:cNvPr>
          <p:cNvSpPr/>
          <p:nvPr/>
        </p:nvSpPr>
        <p:spPr>
          <a:xfrm>
            <a:off x="1771271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9D6ACA5-DE24-E455-788C-AB94CFDA85FC}"/>
              </a:ext>
            </a:extLst>
          </p:cNvPr>
          <p:cNvSpPr/>
          <p:nvPr/>
        </p:nvSpPr>
        <p:spPr>
          <a:xfrm>
            <a:off x="2172715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60FB022-CF34-C995-753A-C249DE337520}"/>
              </a:ext>
            </a:extLst>
          </p:cNvPr>
          <p:cNvSpPr/>
          <p:nvPr/>
        </p:nvSpPr>
        <p:spPr>
          <a:xfrm>
            <a:off x="2574159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080D5FC-0632-921C-DBF6-C23BAE142D20}"/>
              </a:ext>
            </a:extLst>
          </p:cNvPr>
          <p:cNvSpPr/>
          <p:nvPr/>
        </p:nvSpPr>
        <p:spPr>
          <a:xfrm>
            <a:off x="2986754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A0F4F17-5F0D-23A9-134D-B60B679E3E39}"/>
              </a:ext>
            </a:extLst>
          </p:cNvPr>
          <p:cNvSpPr/>
          <p:nvPr/>
        </p:nvSpPr>
        <p:spPr>
          <a:xfrm>
            <a:off x="3388198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E0339F-9998-EC00-600A-FB92334D39B8}"/>
              </a:ext>
            </a:extLst>
          </p:cNvPr>
          <p:cNvSpPr/>
          <p:nvPr/>
        </p:nvSpPr>
        <p:spPr>
          <a:xfrm>
            <a:off x="3789642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68A23F9-BDF2-90C3-4010-B677E3858A1C}"/>
              </a:ext>
            </a:extLst>
          </p:cNvPr>
          <p:cNvSpPr/>
          <p:nvPr/>
        </p:nvSpPr>
        <p:spPr>
          <a:xfrm>
            <a:off x="4191085" y="38553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9A7B21DD-F540-A475-258E-38BEFD8F0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65" y="12342494"/>
            <a:ext cx="1815807" cy="541655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D35964BA-4FFB-B412-3A7B-8D478EB975A1}"/>
              </a:ext>
            </a:extLst>
          </p:cNvPr>
          <p:cNvSpPr txBox="1"/>
          <p:nvPr/>
        </p:nvSpPr>
        <p:spPr>
          <a:xfrm>
            <a:off x="5150337" y="638221"/>
            <a:ext cx="795528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"/>
              </a:rPr>
              <a:t>EVENT TITLE HERE</a:t>
            </a:r>
          </a:p>
          <a:p>
            <a:r>
              <a:rPr lang="en-US" sz="4800" i="1" dirty="0">
                <a:solidFill>
                  <a:schemeClr val="bg1"/>
                </a:solidFill>
                <a:latin typeface=""/>
              </a:rPr>
              <a:t>Subtitle</a:t>
            </a:r>
          </a:p>
          <a:p>
            <a:endParaRPr lang="en-US" sz="4400" b="1" dirty="0">
              <a:solidFill>
                <a:schemeClr val="bg1"/>
              </a:solidFill>
              <a:latin typeface="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"/>
              </a:rPr>
              <a:t>DATE:</a:t>
            </a:r>
          </a:p>
          <a:p>
            <a:r>
              <a:rPr lang="en-US" sz="4400" b="1" dirty="0">
                <a:solidFill>
                  <a:schemeClr val="bg1"/>
                </a:solidFill>
                <a:latin typeface=""/>
              </a:rPr>
              <a:t>TIME:</a:t>
            </a:r>
          </a:p>
          <a:p>
            <a:r>
              <a:rPr lang="en-US" sz="4400" b="1" dirty="0">
                <a:solidFill>
                  <a:schemeClr val="bg1"/>
                </a:solidFill>
                <a:latin typeface="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7ECD1CA-B137-A21C-8051-42DA2B02FEE0}"/>
              </a:ext>
            </a:extLst>
          </p:cNvPr>
          <p:cNvSpPr txBox="1"/>
          <p:nvPr/>
        </p:nvSpPr>
        <p:spPr>
          <a:xfrm>
            <a:off x="606195" y="4708709"/>
            <a:ext cx="3412274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</a:rPr>
              <a:t>For more information: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Lato" panose="020F0502020204030203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140C432-AB1B-6BFD-BB52-C4AE77C40DCA}"/>
              </a:ext>
            </a:extLst>
          </p:cNvPr>
          <p:cNvSpPr/>
          <p:nvPr/>
        </p:nvSpPr>
        <p:spPr>
          <a:xfrm>
            <a:off x="13603938" y="3221"/>
            <a:ext cx="10808918" cy="13712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645858B-FAA9-AAF7-6C3F-10672A8D02CA}"/>
              </a:ext>
            </a:extLst>
          </p:cNvPr>
          <p:cNvSpPr txBox="1"/>
          <p:nvPr/>
        </p:nvSpPr>
        <p:spPr>
          <a:xfrm>
            <a:off x="15844487" y="5511117"/>
            <a:ext cx="63278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F9683-A2A7-CC3A-B49B-7B3CB695C47A}"/>
              </a:ext>
            </a:extLst>
          </p:cNvPr>
          <p:cNvSpPr/>
          <p:nvPr/>
        </p:nvSpPr>
        <p:spPr>
          <a:xfrm>
            <a:off x="-1" y="0"/>
            <a:ext cx="24387175" cy="13716000"/>
          </a:xfrm>
          <a:prstGeom prst="rect">
            <a:avLst/>
          </a:prstGeom>
          <a:solidFill>
            <a:srgbClr val="215C39"/>
          </a:solidFill>
          <a:ln>
            <a:solidFill>
              <a:srgbClr val="215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1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3E28F3-D556-AB9D-B19E-DFB431357DF1}"/>
              </a:ext>
            </a:extLst>
          </p:cNvPr>
          <p:cNvSpPr txBox="1"/>
          <p:nvPr/>
        </p:nvSpPr>
        <p:spPr>
          <a:xfrm>
            <a:off x="2062517" y="31203830"/>
            <a:ext cx="2346960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EVENT TITLE HERE</a:t>
            </a:r>
          </a:p>
          <a:p>
            <a:pPr algn="ctr"/>
            <a:r>
              <a:rPr lang="en-US" sz="8000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Subtitle</a:t>
            </a:r>
          </a:p>
          <a:p>
            <a:pPr algn="ctr"/>
            <a:endParaRPr lang="en-US" sz="12000" dirty="0">
              <a:solidFill>
                <a:schemeClr val="bg1"/>
              </a:solidFill>
              <a:latin typeface="Rajdhani" panose="02000000000000000000" pitchFamily="2" charset="77"/>
              <a:cs typeface="Rajdhani" panose="02000000000000000000" pitchFamily="2" charset="77"/>
            </a:endParaRPr>
          </a:p>
          <a:p>
            <a:pPr algn="ctr"/>
            <a:r>
              <a:rPr lang="en-US" sz="120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Date:</a:t>
            </a:r>
          </a:p>
          <a:p>
            <a:pPr algn="ctr"/>
            <a:r>
              <a:rPr lang="en-US" sz="120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Time:</a:t>
            </a:r>
          </a:p>
          <a:p>
            <a:pPr algn="ctr"/>
            <a:r>
              <a:rPr lang="en-US" sz="120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Place:</a:t>
            </a:r>
          </a:p>
          <a:p>
            <a:endParaRPr lang="en-US" sz="12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BDF9A-2147-DF20-7F26-BCFA6BD1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67" y="45478520"/>
            <a:ext cx="7752080" cy="1160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485C6-19E1-9118-A067-9AD89603B59E}"/>
              </a:ext>
            </a:extLst>
          </p:cNvPr>
          <p:cNvSpPr txBox="1"/>
          <p:nvPr/>
        </p:nvSpPr>
        <p:spPr>
          <a:xfrm>
            <a:off x="18707569" y="45248954"/>
            <a:ext cx="6824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For more information:</a:t>
            </a:r>
          </a:p>
          <a:p>
            <a:pPr algn="r"/>
            <a:r>
              <a:rPr lang="en-US" sz="8000" b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uvu.edu</a:t>
            </a:r>
            <a:endParaRPr lang="en-US" sz="80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C99AC-71A0-3A6C-EE68-0BD40030C147}"/>
              </a:ext>
            </a:extLst>
          </p:cNvPr>
          <p:cNvSpPr/>
          <p:nvPr/>
        </p:nvSpPr>
        <p:spPr>
          <a:xfrm>
            <a:off x="7653672" y="10587791"/>
            <a:ext cx="12849726" cy="721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01C6F-3145-F78B-7A8B-DB810D8A130F}"/>
              </a:ext>
            </a:extLst>
          </p:cNvPr>
          <p:cNvSpPr/>
          <p:nvPr/>
        </p:nvSpPr>
        <p:spPr>
          <a:xfrm>
            <a:off x="1587" y="29212672"/>
            <a:ext cx="27428428" cy="687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F8E93-2372-E190-31DC-859DA112446D}"/>
              </a:ext>
            </a:extLst>
          </p:cNvPr>
          <p:cNvSpPr/>
          <p:nvPr/>
        </p:nvSpPr>
        <p:spPr>
          <a:xfrm>
            <a:off x="0" y="0"/>
            <a:ext cx="13797280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770B11-D27B-9F6D-0B94-82ADBF43712C}"/>
              </a:ext>
            </a:extLst>
          </p:cNvPr>
          <p:cNvSpPr/>
          <p:nvPr/>
        </p:nvSpPr>
        <p:spPr>
          <a:xfrm>
            <a:off x="13797280" y="-833"/>
            <a:ext cx="10589895" cy="13716833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jdhani" panose="02000000000000000000" pitchFamily="2" charset="77"/>
              <a:cs typeface="Rajdhani" panose="02000000000000000000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FD6C3-93FC-49A1-97C4-E96739C6A2B4}"/>
              </a:ext>
            </a:extLst>
          </p:cNvPr>
          <p:cNvSpPr txBox="1"/>
          <p:nvPr/>
        </p:nvSpPr>
        <p:spPr>
          <a:xfrm>
            <a:off x="15094535" y="1545448"/>
            <a:ext cx="8720505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EVENT TITLE HERE</a:t>
            </a:r>
          </a:p>
          <a:p>
            <a:r>
              <a:rPr lang="en-US" sz="5400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Subtitle</a:t>
            </a:r>
          </a:p>
          <a:p>
            <a:endParaRPr lang="en-US" sz="6000" dirty="0">
              <a:solidFill>
                <a:schemeClr val="bg1"/>
              </a:solidFill>
              <a:latin typeface="Rajdhani" panose="02000000000000000000" pitchFamily="2" charset="77"/>
              <a:cs typeface="Rajdhani" panose="02000000000000000000" pitchFamily="2" charset="77"/>
            </a:endParaRPr>
          </a:p>
          <a:p>
            <a:r>
              <a:rPr lang="en-US" sz="72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Date:</a:t>
            </a:r>
          </a:p>
          <a:p>
            <a:r>
              <a:rPr lang="en-US" sz="72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Time:</a:t>
            </a:r>
          </a:p>
          <a:p>
            <a:r>
              <a:rPr lang="en-US" sz="72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96DC65-484B-3E36-065D-E5E39A05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535" y="12170552"/>
            <a:ext cx="3876040" cy="5802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A3488C-1CD8-33EE-DF16-566581CF6B7B}"/>
              </a:ext>
            </a:extLst>
          </p:cNvPr>
          <p:cNvSpPr txBox="1"/>
          <p:nvPr/>
        </p:nvSpPr>
        <p:spPr>
          <a:xfrm>
            <a:off x="20094516" y="11922048"/>
            <a:ext cx="341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728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195DDE-DB0C-F662-8FE2-C8B53A309507}"/>
              </a:ext>
            </a:extLst>
          </p:cNvPr>
          <p:cNvSpPr/>
          <p:nvPr/>
        </p:nvSpPr>
        <p:spPr>
          <a:xfrm>
            <a:off x="-1" y="0"/>
            <a:ext cx="24387175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E9A07-CCF3-DBD9-BB03-D5D2679CEBE5}"/>
              </a:ext>
            </a:extLst>
          </p:cNvPr>
          <p:cNvSpPr txBox="1"/>
          <p:nvPr/>
        </p:nvSpPr>
        <p:spPr>
          <a:xfrm>
            <a:off x="2199223" y="4396737"/>
            <a:ext cx="6970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D57E7-CB01-1F89-16A9-CC8B3A04AEFC}"/>
              </a:ext>
            </a:extLst>
          </p:cNvPr>
          <p:cNvSpPr/>
          <p:nvPr/>
        </p:nvSpPr>
        <p:spPr>
          <a:xfrm>
            <a:off x="12964159" y="1076960"/>
            <a:ext cx="10459453" cy="11622546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86B96-35E9-52E7-AE60-556289B5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581" y="11043703"/>
            <a:ext cx="1815807" cy="54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47214-1426-925E-B30B-015B2B1BF47E}"/>
              </a:ext>
            </a:extLst>
          </p:cNvPr>
          <p:cNvSpPr txBox="1"/>
          <p:nvPr/>
        </p:nvSpPr>
        <p:spPr>
          <a:xfrm>
            <a:off x="13167360" y="1428798"/>
            <a:ext cx="10015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71B74A"/>
                </a:solidFill>
                <a:latin typeface="Montserrat" pitchFamily="2" charset="77"/>
              </a:rPr>
              <a:t>HEADLINE HERE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Montserrat" pitchFamily="2" charset="77"/>
              </a:rPr>
              <a:t>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023E3-B4A8-14F3-469F-4344876D727B}"/>
              </a:ext>
            </a:extLst>
          </p:cNvPr>
          <p:cNvSpPr txBox="1"/>
          <p:nvPr/>
        </p:nvSpPr>
        <p:spPr>
          <a:xfrm>
            <a:off x="13780884" y="7536058"/>
            <a:ext cx="8788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Date:</a:t>
            </a:r>
          </a:p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Time:</a:t>
            </a:r>
          </a:p>
          <a:p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Place: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F8CC0-A1F6-B91D-7E61-1493A58BB8C2}"/>
              </a:ext>
            </a:extLst>
          </p:cNvPr>
          <p:cNvSpPr txBox="1"/>
          <p:nvPr/>
        </p:nvSpPr>
        <p:spPr>
          <a:xfrm>
            <a:off x="17552202" y="11043703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865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C79F6-7B11-76EC-4BA8-DCE4E996DBFF}"/>
              </a:ext>
            </a:extLst>
          </p:cNvPr>
          <p:cNvSpPr/>
          <p:nvPr/>
        </p:nvSpPr>
        <p:spPr>
          <a:xfrm>
            <a:off x="0" y="1584"/>
            <a:ext cx="13919200" cy="1371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47DFF-8CFE-8B0B-F65D-06D9BEF81542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42D2B-40AC-4B3F-671B-1F4FA198E4A5}"/>
              </a:ext>
            </a:extLst>
          </p:cNvPr>
          <p:cNvSpPr txBox="1"/>
          <p:nvPr/>
        </p:nvSpPr>
        <p:spPr>
          <a:xfrm>
            <a:off x="14894259" y="3894010"/>
            <a:ext cx="8676942" cy="4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Place: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More Info: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64AC1-1CE0-56DF-0451-D124EF25EFCD}"/>
              </a:ext>
            </a:extLst>
          </p:cNvPr>
          <p:cNvSpPr txBox="1"/>
          <p:nvPr/>
        </p:nvSpPr>
        <p:spPr>
          <a:xfrm>
            <a:off x="18424904" y="11471519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15C39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rgbClr val="215C39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rgbClr val="215C39"/>
              </a:solidFill>
              <a:latin typeface="Montserrat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F7DB4F-4A70-08A8-18C7-E5156F010411}"/>
              </a:ext>
            </a:extLst>
          </p:cNvPr>
          <p:cNvCxnSpPr>
            <a:cxnSpLocks/>
          </p:cNvCxnSpPr>
          <p:nvPr/>
        </p:nvCxnSpPr>
        <p:spPr>
          <a:xfrm>
            <a:off x="14906291" y="10151773"/>
            <a:ext cx="8664910" cy="0"/>
          </a:xfrm>
          <a:prstGeom prst="line">
            <a:avLst/>
          </a:prstGeom>
          <a:ln w="38100">
            <a:solidFill>
              <a:srgbClr val="215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65F23-F68F-53E8-3562-42EF0551A7F9}"/>
              </a:ext>
            </a:extLst>
          </p:cNvPr>
          <p:cNvCxnSpPr>
            <a:cxnSpLocks/>
          </p:cNvCxnSpPr>
          <p:nvPr/>
        </p:nvCxnSpPr>
        <p:spPr>
          <a:xfrm>
            <a:off x="14906291" y="3746726"/>
            <a:ext cx="8664910" cy="0"/>
          </a:xfrm>
          <a:prstGeom prst="line">
            <a:avLst/>
          </a:prstGeom>
          <a:ln w="38100">
            <a:solidFill>
              <a:srgbClr val="215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6F01395-189C-0B03-1C4F-13FD81E6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291" y="11720023"/>
            <a:ext cx="3876040" cy="580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CAB977-E86D-D836-D27B-CEDC171CB2B9}"/>
              </a:ext>
            </a:extLst>
          </p:cNvPr>
          <p:cNvSpPr txBox="1"/>
          <p:nvPr/>
        </p:nvSpPr>
        <p:spPr>
          <a:xfrm>
            <a:off x="914400" y="907180"/>
            <a:ext cx="226568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solidFill>
                  <a:srgbClr val="265335"/>
                </a:solidFill>
                <a:latin typeface="Montserrat" pitchFamily="2" charset="77"/>
              </a:rPr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8706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C79F6-7B11-76EC-4BA8-DCE4E996DBFF}"/>
              </a:ext>
            </a:extLst>
          </p:cNvPr>
          <p:cNvSpPr/>
          <p:nvPr/>
        </p:nvSpPr>
        <p:spPr>
          <a:xfrm>
            <a:off x="0" y="1584"/>
            <a:ext cx="13919200" cy="1371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47DFF-8CFE-8B0B-F65D-06D9BEF81542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ECD7C6-447A-98BD-CBD1-AE49AC16F686}"/>
              </a:ext>
            </a:extLst>
          </p:cNvPr>
          <p:cNvSpPr/>
          <p:nvPr/>
        </p:nvSpPr>
        <p:spPr>
          <a:xfrm>
            <a:off x="13797280" y="-833"/>
            <a:ext cx="10589895" cy="13716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jdhani" panose="02000000000000000000" pitchFamily="2" charset="77"/>
              <a:cs typeface="Rajdhani" panose="02000000000000000000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210A9-50BA-5B35-287D-C29FFDCB7DEC}"/>
              </a:ext>
            </a:extLst>
          </p:cNvPr>
          <p:cNvSpPr txBox="1"/>
          <p:nvPr/>
        </p:nvSpPr>
        <p:spPr>
          <a:xfrm>
            <a:off x="914400" y="907180"/>
            <a:ext cx="226568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solidFill>
                  <a:schemeClr val="bg1"/>
                </a:solidFill>
                <a:latin typeface="Montserrat" pitchFamily="2" charset="77"/>
              </a:rPr>
              <a:t>HEADLINE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42D2B-40AC-4B3F-671B-1F4FA198E4A5}"/>
              </a:ext>
            </a:extLst>
          </p:cNvPr>
          <p:cNvSpPr txBox="1"/>
          <p:nvPr/>
        </p:nvSpPr>
        <p:spPr>
          <a:xfrm>
            <a:off x="14788362" y="4225158"/>
            <a:ext cx="8676942" cy="4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Place: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More Info: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F7DB4F-4A70-08A8-18C7-E5156F010411}"/>
              </a:ext>
            </a:extLst>
          </p:cNvPr>
          <p:cNvCxnSpPr>
            <a:cxnSpLocks/>
          </p:cNvCxnSpPr>
          <p:nvPr/>
        </p:nvCxnSpPr>
        <p:spPr>
          <a:xfrm>
            <a:off x="14906291" y="10151773"/>
            <a:ext cx="86649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B65F23-F68F-53E8-3562-42EF0551A7F9}"/>
              </a:ext>
            </a:extLst>
          </p:cNvPr>
          <p:cNvCxnSpPr>
            <a:cxnSpLocks/>
          </p:cNvCxnSpPr>
          <p:nvPr/>
        </p:nvCxnSpPr>
        <p:spPr>
          <a:xfrm>
            <a:off x="14906291" y="3746726"/>
            <a:ext cx="866491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5F84B-C73E-6604-1611-9EBD4AEF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362" y="12170552"/>
            <a:ext cx="3876040" cy="580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6FF821-CB91-7B56-9389-57C1F5F6389D}"/>
              </a:ext>
            </a:extLst>
          </p:cNvPr>
          <p:cNvSpPr txBox="1"/>
          <p:nvPr/>
        </p:nvSpPr>
        <p:spPr>
          <a:xfrm>
            <a:off x="20094516" y="11922048"/>
            <a:ext cx="341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958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A185B-CF3D-A66A-9D3D-47221E6BD724}"/>
              </a:ext>
            </a:extLst>
          </p:cNvPr>
          <p:cNvSpPr/>
          <p:nvPr/>
        </p:nvSpPr>
        <p:spPr>
          <a:xfrm>
            <a:off x="302634" y="306939"/>
            <a:ext cx="13059905" cy="4502551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75A01-2F8F-D919-CEC1-96171E2EC7CB}"/>
              </a:ext>
            </a:extLst>
          </p:cNvPr>
          <p:cNvSpPr/>
          <p:nvPr/>
        </p:nvSpPr>
        <p:spPr>
          <a:xfrm>
            <a:off x="4611597" y="4973280"/>
            <a:ext cx="8710863" cy="84357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5D3F9-959F-7BFE-71BB-2683D6A39015}"/>
              </a:ext>
            </a:extLst>
          </p:cNvPr>
          <p:cNvSpPr txBox="1"/>
          <p:nvPr/>
        </p:nvSpPr>
        <p:spPr>
          <a:xfrm>
            <a:off x="5520408" y="6858000"/>
            <a:ext cx="6893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DC61-928C-422D-F8FE-DBCDE809C51D}"/>
              </a:ext>
            </a:extLst>
          </p:cNvPr>
          <p:cNvSpPr txBox="1"/>
          <p:nvPr/>
        </p:nvSpPr>
        <p:spPr>
          <a:xfrm>
            <a:off x="705318" y="1093673"/>
            <a:ext cx="12200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HEADLINE HERE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FC37D-9823-00AD-2155-DCEE0CA5402F}"/>
              </a:ext>
            </a:extLst>
          </p:cNvPr>
          <p:cNvSpPr/>
          <p:nvPr/>
        </p:nvSpPr>
        <p:spPr>
          <a:xfrm>
            <a:off x="302634" y="4973280"/>
            <a:ext cx="4084347" cy="8435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2576-8B7F-2633-459B-CE0534453945}"/>
              </a:ext>
            </a:extLst>
          </p:cNvPr>
          <p:cNvSpPr txBox="1"/>
          <p:nvPr/>
        </p:nvSpPr>
        <p:spPr>
          <a:xfrm>
            <a:off x="639518" y="5549499"/>
            <a:ext cx="351322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Information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714B88-6DD5-C23B-2E2B-341FA94A6332}"/>
              </a:ext>
            </a:extLst>
          </p:cNvPr>
          <p:cNvSpPr/>
          <p:nvPr/>
        </p:nvSpPr>
        <p:spPr>
          <a:xfrm>
            <a:off x="13587155" y="306939"/>
            <a:ext cx="4084347" cy="10364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40FC7-3329-605D-5A4A-CF2E937D569F}"/>
              </a:ext>
            </a:extLst>
          </p:cNvPr>
          <p:cNvSpPr txBox="1"/>
          <p:nvPr/>
        </p:nvSpPr>
        <p:spPr>
          <a:xfrm>
            <a:off x="13797334" y="621105"/>
            <a:ext cx="3609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Montserrat" pitchFamily="2" charset="77"/>
              </a:rPr>
              <a:t>SATURDAY</a:t>
            </a:r>
          </a:p>
          <a:p>
            <a:pPr algn="ctr"/>
            <a:r>
              <a:rPr lang="en-US" sz="20000" b="1" spc="300" dirty="0">
                <a:solidFill>
                  <a:schemeClr val="bg1"/>
                </a:solidFill>
                <a:latin typeface="Montserrat ExtraBold" pitchFamily="2" charset="77"/>
              </a:rPr>
              <a:t>15</a:t>
            </a:r>
          </a:p>
          <a:p>
            <a:pPr algn="ctr"/>
            <a:r>
              <a:rPr lang="en-US" sz="3200" b="1" spc="300" dirty="0">
                <a:solidFill>
                  <a:schemeClr val="bg1"/>
                </a:solidFill>
                <a:latin typeface="Montserrat" pitchFamily="2" charset="77"/>
              </a:rPr>
              <a:t>JUNE</a:t>
            </a:r>
            <a:r>
              <a:rPr lang="en-US" sz="3200" spc="300" dirty="0">
                <a:solidFill>
                  <a:schemeClr val="bg1"/>
                </a:solidFill>
                <a:latin typeface="Montserrat Medium" pitchFamily="2" charset="77"/>
              </a:rPr>
              <a:t> 2021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B239E-101B-63D6-4E57-D3CDD0F86E2C}"/>
              </a:ext>
            </a:extLst>
          </p:cNvPr>
          <p:cNvCxnSpPr/>
          <p:nvPr/>
        </p:nvCxnSpPr>
        <p:spPr>
          <a:xfrm>
            <a:off x="13989839" y="5092883"/>
            <a:ext cx="34169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8EF960-D51A-10C4-00CE-1E55C9EDFE03}"/>
              </a:ext>
            </a:extLst>
          </p:cNvPr>
          <p:cNvSpPr txBox="1"/>
          <p:nvPr/>
        </p:nvSpPr>
        <p:spPr>
          <a:xfrm>
            <a:off x="13797333" y="5455175"/>
            <a:ext cx="360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Medium" pitchFamily="2" charset="77"/>
              </a:rPr>
              <a:t>STARTS AT 8 PM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EDA950-60A2-6CC9-EFE5-33D197012F4C}"/>
              </a:ext>
            </a:extLst>
          </p:cNvPr>
          <p:cNvSpPr/>
          <p:nvPr/>
        </p:nvSpPr>
        <p:spPr>
          <a:xfrm>
            <a:off x="13587156" y="10862327"/>
            <a:ext cx="10497386" cy="2546734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26F79-7199-264B-1C88-7AD75C88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866" y="11861139"/>
            <a:ext cx="3876040" cy="580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FEF445-EF5E-2EB1-3BB3-EC7D61CE44BC}"/>
              </a:ext>
            </a:extLst>
          </p:cNvPr>
          <p:cNvSpPr txBox="1"/>
          <p:nvPr/>
        </p:nvSpPr>
        <p:spPr>
          <a:xfrm>
            <a:off x="18559453" y="11612635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 Medium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642F-FA2C-C18C-2F64-E503AD9699D3}"/>
              </a:ext>
            </a:extLst>
          </p:cNvPr>
          <p:cNvSpPr/>
          <p:nvPr/>
        </p:nvSpPr>
        <p:spPr>
          <a:xfrm>
            <a:off x="17912934" y="306939"/>
            <a:ext cx="6171608" cy="10364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EB75E-6EDB-40AE-44EC-84E16E1479E8}"/>
              </a:ext>
            </a:extLst>
          </p:cNvPr>
          <p:cNvSpPr txBox="1"/>
          <p:nvPr/>
        </p:nvSpPr>
        <p:spPr>
          <a:xfrm>
            <a:off x="18311903" y="3093769"/>
            <a:ext cx="5369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B8341E-74E1-526F-586D-09A91086FCE2}"/>
              </a:ext>
            </a:extLst>
          </p:cNvPr>
          <p:cNvSpPr/>
          <p:nvPr/>
        </p:nvSpPr>
        <p:spPr>
          <a:xfrm>
            <a:off x="13989839" y="6858000"/>
            <a:ext cx="3275767" cy="3275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02CA18-AD80-53FA-2772-81382D811539}"/>
              </a:ext>
            </a:extLst>
          </p:cNvPr>
          <p:cNvSpPr txBox="1"/>
          <p:nvPr/>
        </p:nvSpPr>
        <p:spPr>
          <a:xfrm>
            <a:off x="14231271" y="7960391"/>
            <a:ext cx="2700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latin typeface="Montserrat Medium" pitchFamily="2" charset="77"/>
              </a:rPr>
              <a:t>Possible QR Code</a:t>
            </a:r>
          </a:p>
        </p:txBody>
      </p:sp>
    </p:spTree>
    <p:extLst>
      <p:ext uri="{BB962C8B-B14F-4D97-AF65-F5344CB8AC3E}">
        <p14:creationId xmlns:p14="http://schemas.microsoft.com/office/powerpoint/2010/main" val="218056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A41E79-F8A5-CDF7-1E06-AFF452910991}"/>
              </a:ext>
            </a:extLst>
          </p:cNvPr>
          <p:cNvSpPr/>
          <p:nvPr/>
        </p:nvSpPr>
        <p:spPr>
          <a:xfrm>
            <a:off x="-1" y="0"/>
            <a:ext cx="24387175" cy="2964581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77706-6E39-FC21-B7CD-EAB09EF14DB4}"/>
              </a:ext>
            </a:extLst>
          </p:cNvPr>
          <p:cNvSpPr txBox="1"/>
          <p:nvPr/>
        </p:nvSpPr>
        <p:spPr>
          <a:xfrm>
            <a:off x="416454" y="542894"/>
            <a:ext cx="234595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HEADLINE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F3810-0246-2983-1437-D11CCD028499}"/>
              </a:ext>
            </a:extLst>
          </p:cNvPr>
          <p:cNvSpPr/>
          <p:nvPr/>
        </p:nvSpPr>
        <p:spPr>
          <a:xfrm>
            <a:off x="-32446" y="2964580"/>
            <a:ext cx="13678326" cy="10751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EEC37-CAB2-CB0C-AE25-BAB06EDDB6BC}"/>
              </a:ext>
            </a:extLst>
          </p:cNvPr>
          <p:cNvSpPr txBox="1"/>
          <p:nvPr/>
        </p:nvSpPr>
        <p:spPr>
          <a:xfrm>
            <a:off x="3426606" y="6805746"/>
            <a:ext cx="6893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8E780-76A7-A576-AEAF-F399F4EDF79E}"/>
              </a:ext>
            </a:extLst>
          </p:cNvPr>
          <p:cNvSpPr/>
          <p:nvPr/>
        </p:nvSpPr>
        <p:spPr>
          <a:xfrm>
            <a:off x="13612235" y="2964578"/>
            <a:ext cx="3644712" cy="81125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97E4F-A10D-CEAE-B9F8-2202AC55A9AB}"/>
              </a:ext>
            </a:extLst>
          </p:cNvPr>
          <p:cNvSpPr txBox="1"/>
          <p:nvPr/>
        </p:nvSpPr>
        <p:spPr>
          <a:xfrm>
            <a:off x="13616623" y="3853480"/>
            <a:ext cx="3609473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0" b="1" spc="300" dirty="0">
                <a:solidFill>
                  <a:schemeClr val="bg1"/>
                </a:solidFill>
                <a:latin typeface="Montserrat ExtraBold" pitchFamily="2" charset="77"/>
              </a:rPr>
              <a:t>15</a:t>
            </a:r>
            <a:endParaRPr lang="en-US" sz="6000" spc="3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201724-DC90-DCFC-8847-496647C028D1}"/>
              </a:ext>
            </a:extLst>
          </p:cNvPr>
          <p:cNvCxnSpPr>
            <a:cxnSpLocks/>
          </p:cNvCxnSpPr>
          <p:nvPr/>
        </p:nvCxnSpPr>
        <p:spPr>
          <a:xfrm>
            <a:off x="13990855" y="7750523"/>
            <a:ext cx="29116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2F752B-68E1-36FA-760D-2D408B5226EB}"/>
              </a:ext>
            </a:extLst>
          </p:cNvPr>
          <p:cNvSpPr txBox="1"/>
          <p:nvPr/>
        </p:nvSpPr>
        <p:spPr>
          <a:xfrm>
            <a:off x="13647474" y="8088752"/>
            <a:ext cx="360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Medium" pitchFamily="2" charset="77"/>
              </a:rPr>
              <a:t>STARTS AT 8 PM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470B6-731A-0195-8277-E5BACA6A662E}"/>
              </a:ext>
            </a:extLst>
          </p:cNvPr>
          <p:cNvSpPr/>
          <p:nvPr/>
        </p:nvSpPr>
        <p:spPr>
          <a:xfrm>
            <a:off x="13612234" y="11077149"/>
            <a:ext cx="10774940" cy="2638844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DBDCD-198E-97F7-39F2-CF027349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528" y="12147483"/>
            <a:ext cx="3876040" cy="580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271FE4-7B44-1E5F-9333-0B1DF799E264}"/>
              </a:ext>
            </a:extLst>
          </p:cNvPr>
          <p:cNvSpPr txBox="1"/>
          <p:nvPr/>
        </p:nvSpPr>
        <p:spPr>
          <a:xfrm>
            <a:off x="18526503" y="11898979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5CEDD-6399-41B3-332F-29286B3130C7}"/>
              </a:ext>
            </a:extLst>
          </p:cNvPr>
          <p:cNvSpPr/>
          <p:nvPr/>
        </p:nvSpPr>
        <p:spPr>
          <a:xfrm>
            <a:off x="17224502" y="2964848"/>
            <a:ext cx="7162672" cy="8112297"/>
          </a:xfrm>
          <a:prstGeom prst="rect">
            <a:avLst/>
          </a:prstGeom>
          <a:solidFill>
            <a:srgbClr val="479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rgbClr val="71B74A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29C05-6CCE-2F52-FEAB-7979A9A88E60}"/>
              </a:ext>
            </a:extLst>
          </p:cNvPr>
          <p:cNvSpPr txBox="1"/>
          <p:nvPr/>
        </p:nvSpPr>
        <p:spPr>
          <a:xfrm>
            <a:off x="17687234" y="3507474"/>
            <a:ext cx="6356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</a:t>
            </a:r>
          </a:p>
          <a:p>
            <a:r>
              <a:rPr lang="en-US" sz="4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Information of Photo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7E984-1A29-1802-0B59-0D707D9642CA}"/>
              </a:ext>
            </a:extLst>
          </p:cNvPr>
          <p:cNvSpPr txBox="1"/>
          <p:nvPr/>
        </p:nvSpPr>
        <p:spPr>
          <a:xfrm>
            <a:off x="13615029" y="3337929"/>
            <a:ext cx="36094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spc="300" dirty="0">
                <a:solidFill>
                  <a:schemeClr val="bg1"/>
                </a:solidFill>
                <a:latin typeface="Montserrat SemiBold" pitchFamily="2" charset="77"/>
              </a:rPr>
              <a:t>JUNE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44C16-5632-5DB1-1F59-4B32CED3D5E7}"/>
              </a:ext>
            </a:extLst>
          </p:cNvPr>
          <p:cNvSpPr txBox="1"/>
          <p:nvPr/>
        </p:nvSpPr>
        <p:spPr>
          <a:xfrm>
            <a:off x="13633895" y="6566253"/>
            <a:ext cx="36094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spc="300" dirty="0">
                <a:solidFill>
                  <a:schemeClr val="bg1"/>
                </a:solidFill>
                <a:latin typeface="Montserrat Medium" pitchFamily="2" charset="77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9564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1EA59C-764A-E549-25CD-74ECD3BF1910}"/>
              </a:ext>
            </a:extLst>
          </p:cNvPr>
          <p:cNvSpPr/>
          <p:nvPr/>
        </p:nvSpPr>
        <p:spPr>
          <a:xfrm>
            <a:off x="0" y="0"/>
            <a:ext cx="15544800" cy="1371600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41F10-513C-774D-328C-45DF52789E0B}"/>
              </a:ext>
            </a:extLst>
          </p:cNvPr>
          <p:cNvSpPr/>
          <p:nvPr/>
        </p:nvSpPr>
        <p:spPr>
          <a:xfrm>
            <a:off x="15544800" y="1"/>
            <a:ext cx="887847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D1F27-3410-A46E-D86B-9B99B607DD5A}"/>
              </a:ext>
            </a:extLst>
          </p:cNvPr>
          <p:cNvSpPr/>
          <p:nvPr/>
        </p:nvSpPr>
        <p:spPr>
          <a:xfrm>
            <a:off x="986589" y="3317631"/>
            <a:ext cx="16595803" cy="83792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986EF-5561-CE3C-CF1E-D929DD03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333" y="12337361"/>
            <a:ext cx="3876040" cy="580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CED3D-720D-8100-3A5A-463DC71D8E4E}"/>
              </a:ext>
            </a:extLst>
          </p:cNvPr>
          <p:cNvSpPr txBox="1"/>
          <p:nvPr/>
        </p:nvSpPr>
        <p:spPr>
          <a:xfrm>
            <a:off x="17937481" y="3459581"/>
            <a:ext cx="561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4D87F-81A4-1A03-A9B7-1017426532C1}"/>
              </a:ext>
            </a:extLst>
          </p:cNvPr>
          <p:cNvSpPr txBox="1"/>
          <p:nvPr/>
        </p:nvSpPr>
        <p:spPr>
          <a:xfrm>
            <a:off x="18605076" y="10721534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D8047-BD2B-B2FE-74FC-0817026650C5}"/>
              </a:ext>
            </a:extLst>
          </p:cNvPr>
          <p:cNvSpPr txBox="1"/>
          <p:nvPr/>
        </p:nvSpPr>
        <p:spPr>
          <a:xfrm>
            <a:off x="5594607" y="11832683"/>
            <a:ext cx="623954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Name of Speaker</a:t>
            </a:r>
          </a:p>
          <a:p>
            <a:r>
              <a:rPr lang="en-US" sz="36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66FFF-B765-03B2-ADA5-5CEDE83B1898}"/>
              </a:ext>
            </a:extLst>
          </p:cNvPr>
          <p:cNvSpPr txBox="1"/>
          <p:nvPr/>
        </p:nvSpPr>
        <p:spPr>
          <a:xfrm>
            <a:off x="986589" y="1378639"/>
            <a:ext cx="2241399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71B74A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ENTREPRENEURIAL LECTURE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2FAFF-F1C9-D862-5F15-F26030F0339D}"/>
              </a:ext>
            </a:extLst>
          </p:cNvPr>
          <p:cNvSpPr txBox="1"/>
          <p:nvPr/>
        </p:nvSpPr>
        <p:spPr>
          <a:xfrm>
            <a:off x="986589" y="840030"/>
            <a:ext cx="12165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Information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Rajdhani Medium" panose="02000000000000000000" pitchFamily="2" charset="77"/>
              <a:cs typeface="Rajdhani Medium" panose="02000000000000000000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1286E-4298-090F-3E62-C579A3DA7C6C}"/>
              </a:ext>
            </a:extLst>
          </p:cNvPr>
          <p:cNvSpPr/>
          <p:nvPr/>
        </p:nvSpPr>
        <p:spPr>
          <a:xfrm>
            <a:off x="1453541" y="8277461"/>
            <a:ext cx="3863581" cy="48116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008A9-BA0D-25CD-537B-29CFBF2D559C}"/>
              </a:ext>
            </a:extLst>
          </p:cNvPr>
          <p:cNvSpPr/>
          <p:nvPr/>
        </p:nvSpPr>
        <p:spPr>
          <a:xfrm>
            <a:off x="1" y="0"/>
            <a:ext cx="11440160" cy="13716000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C8ACC-A64D-244F-41FB-BD3C09F33621}"/>
              </a:ext>
            </a:extLst>
          </p:cNvPr>
          <p:cNvSpPr/>
          <p:nvPr/>
        </p:nvSpPr>
        <p:spPr>
          <a:xfrm>
            <a:off x="11440162" y="1"/>
            <a:ext cx="12947014" cy="1371600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E9E910-BE32-FA90-C6B4-D9132FA1E7CF}"/>
              </a:ext>
            </a:extLst>
          </p:cNvPr>
          <p:cNvSpPr/>
          <p:nvPr/>
        </p:nvSpPr>
        <p:spPr>
          <a:xfrm>
            <a:off x="1353695" y="1261882"/>
            <a:ext cx="8823484" cy="10891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9A807-B82F-93EA-45DB-496887F5F09B}"/>
              </a:ext>
            </a:extLst>
          </p:cNvPr>
          <p:cNvSpPr txBox="1"/>
          <p:nvPr/>
        </p:nvSpPr>
        <p:spPr>
          <a:xfrm>
            <a:off x="13634293" y="1060724"/>
            <a:ext cx="993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Woodbury School of Business presents: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Rajdhani Medium" panose="02000000000000000000" pitchFamily="2" charset="77"/>
              <a:cs typeface="Rajdhani Medium" panose="02000000000000000000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9C587-2C65-79B7-068C-712DD0A8FEB6}"/>
              </a:ext>
            </a:extLst>
          </p:cNvPr>
          <p:cNvSpPr txBox="1"/>
          <p:nvPr/>
        </p:nvSpPr>
        <p:spPr>
          <a:xfrm>
            <a:off x="7074037" y="1906007"/>
            <a:ext cx="1658112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ENTREPRENEURIAL </a:t>
            </a:r>
          </a:p>
          <a:p>
            <a:pPr algn="r"/>
            <a:r>
              <a:rPr lang="en-US" sz="12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LECTURE SERIES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028A4-3B4D-37F4-F4D0-57399EAC2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337" y="12202611"/>
            <a:ext cx="3876040" cy="580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59156-DA9C-94E9-E21A-7DDCE5F35AE1}"/>
              </a:ext>
            </a:extLst>
          </p:cNvPr>
          <p:cNvSpPr txBox="1"/>
          <p:nvPr/>
        </p:nvSpPr>
        <p:spPr>
          <a:xfrm>
            <a:off x="12793855" y="5789607"/>
            <a:ext cx="10778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Information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8B718-2600-F3DC-84B7-1E01E84B59CE}"/>
              </a:ext>
            </a:extLst>
          </p:cNvPr>
          <p:cNvSpPr txBox="1"/>
          <p:nvPr/>
        </p:nvSpPr>
        <p:spPr>
          <a:xfrm>
            <a:off x="12315504" y="11954107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1B577-E1E0-6E35-0BB5-89FE52F2D6F1}"/>
              </a:ext>
            </a:extLst>
          </p:cNvPr>
          <p:cNvSpPr txBox="1"/>
          <p:nvPr/>
        </p:nvSpPr>
        <p:spPr>
          <a:xfrm>
            <a:off x="8320388" y="9884436"/>
            <a:ext cx="623954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Name of Speaker</a:t>
            </a:r>
          </a:p>
          <a:p>
            <a:r>
              <a:rPr lang="en-US" sz="36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5105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ea2b65f-2f5e-440e-b025-dfdfafd8e097}" enabled="0" method="" siteId="{1ea2b65f-2f5e-440e-b025-dfdfafd8e0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1168</TotalTime>
  <Words>450</Words>
  <Application>Microsoft Macintosh PowerPoint</Application>
  <PresentationFormat>Custom</PresentationFormat>
  <Paragraphs>188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Montserrat</vt:lpstr>
      <vt:lpstr>Montserrat ExtraBold</vt:lpstr>
      <vt:lpstr>Montserrat Medium</vt:lpstr>
      <vt:lpstr>Montserrat SemiBold</vt:lpstr>
      <vt:lpstr>Rajdhani</vt:lpstr>
      <vt:lpstr>Rajdhani Medium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 Warnick</dc:creator>
  <cp:lastModifiedBy>Shari Warnick</cp:lastModifiedBy>
  <cp:revision>1</cp:revision>
  <dcterms:created xsi:type="dcterms:W3CDTF">2022-10-04T17:50:49Z</dcterms:created>
  <dcterms:modified xsi:type="dcterms:W3CDTF">2022-10-05T14:16:33Z</dcterms:modified>
</cp:coreProperties>
</file>