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42" d="100"/>
          <a:sy n="142" d="100"/>
        </p:scale>
        <p:origin x="-112" y="-5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1/2/18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1/2/18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1/2/18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1/2/18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D2E57653-3E58-4892-A7ED-712530ACC68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1/2/18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1/2/18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1/2/18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1/2/18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1/2/18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1/2/18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Drag picture to placeholder or click icon to add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1/2/18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1/2/18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kumimoji="0"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D2E57653-3E58-4892-A7ED-712530ACC68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January 4, 2018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751286" y="1001755"/>
            <a:ext cx="7360814" cy="2413177"/>
          </a:xfrm>
        </p:spPr>
        <p:txBody>
          <a:bodyPr/>
          <a:lstStyle/>
          <a:p>
            <a:r>
              <a:rPr lang="en-US" dirty="0" smtClean="0"/>
              <a:t>Re-envisioning the Undergraduate Experience at UVU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48029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Elect chairs today or nominate and elect next time?</a:t>
            </a:r>
          </a:p>
          <a:p>
            <a:r>
              <a:rPr lang="en-US" dirty="0" smtClean="0"/>
              <a:t>Duties</a:t>
            </a:r>
          </a:p>
          <a:p>
            <a:pPr lvl="1"/>
            <a:r>
              <a:rPr lang="en-US" dirty="0" smtClean="0"/>
              <a:t>Conduct Business of Committee as needed</a:t>
            </a:r>
          </a:p>
          <a:p>
            <a:pPr lvl="1"/>
            <a:r>
              <a:rPr lang="en-US" dirty="0" smtClean="0"/>
              <a:t>Attend weekly planning meeting with facilitators</a:t>
            </a:r>
          </a:p>
          <a:p>
            <a:pPr lvl="1"/>
            <a:r>
              <a:rPr lang="en-US" dirty="0" smtClean="0"/>
              <a:t>Help provide campus updates on committee </a:t>
            </a:r>
            <a:r>
              <a:rPr lang="en-US" dirty="0"/>
              <a:t>w</a:t>
            </a:r>
            <a:r>
              <a:rPr lang="en-US" dirty="0" smtClean="0"/>
              <a:t>ork</a:t>
            </a:r>
          </a:p>
          <a:p>
            <a:pPr lvl="1"/>
            <a:r>
              <a:rPr lang="en-US" dirty="0" smtClean="0"/>
              <a:t>Act as a voice for committee as needed</a:t>
            </a:r>
          </a:p>
          <a:p>
            <a:pPr lvl="1"/>
            <a:r>
              <a:rPr lang="en-US" dirty="0" smtClean="0"/>
              <a:t>“Other” as process evolves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Chair Elections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09486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/>
              <a:t>Welcome</a:t>
            </a:r>
          </a:p>
          <a:p>
            <a:pPr lvl="1"/>
            <a:r>
              <a:rPr lang="en-US" dirty="0" smtClean="0"/>
              <a:t>Introductions</a:t>
            </a:r>
          </a:p>
          <a:p>
            <a:pPr lvl="1"/>
            <a:r>
              <a:rPr lang="en-US" dirty="0" smtClean="0"/>
              <a:t>Facilitation Format</a:t>
            </a:r>
          </a:p>
          <a:p>
            <a:pPr lvl="1"/>
            <a:r>
              <a:rPr lang="en-US" dirty="0" smtClean="0"/>
              <a:t>Ground Rules- Yours and Ours</a:t>
            </a:r>
          </a:p>
          <a:p>
            <a:pPr lvl="1"/>
            <a:r>
              <a:rPr lang="en-US" dirty="0" smtClean="0"/>
              <a:t>Speakers</a:t>
            </a:r>
          </a:p>
          <a:p>
            <a:pPr lvl="1"/>
            <a:r>
              <a:rPr lang="en-US" dirty="0" smtClean="0"/>
              <a:t>Hopes and Fears</a:t>
            </a:r>
          </a:p>
          <a:p>
            <a:pPr lvl="1"/>
            <a:r>
              <a:rPr lang="en-US" dirty="0" smtClean="0"/>
              <a:t>Readings and other Musings</a:t>
            </a:r>
          </a:p>
          <a:p>
            <a:pPr lvl="1"/>
            <a:r>
              <a:rPr lang="en-US" dirty="0" smtClean="0"/>
              <a:t>Chairs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98285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Keep the whole thing to 60 seconds or less</a:t>
            </a:r>
          </a:p>
          <a:p>
            <a:r>
              <a:rPr lang="en-US" dirty="0" smtClean="0"/>
              <a:t>Name</a:t>
            </a:r>
          </a:p>
          <a:p>
            <a:r>
              <a:rPr lang="en-US" dirty="0" smtClean="0"/>
              <a:t>UVU Affiliation</a:t>
            </a:r>
          </a:p>
          <a:p>
            <a:pPr lvl="1"/>
            <a:r>
              <a:rPr lang="en-US" dirty="0" smtClean="0"/>
              <a:t>If UVU employee- How Long?</a:t>
            </a:r>
          </a:p>
          <a:p>
            <a:r>
              <a:rPr lang="en-US" dirty="0" smtClean="0"/>
              <a:t>One thing we should know about you that is interesting, odd or you just like sharing- be careful</a:t>
            </a:r>
          </a:p>
          <a:p>
            <a:endParaRPr lang="en-US" dirty="0"/>
          </a:p>
          <a:p>
            <a:r>
              <a:rPr lang="en-US" dirty="0" smtClean="0"/>
              <a:t>Do you want name plates?</a:t>
            </a:r>
          </a:p>
          <a:p>
            <a:r>
              <a:rPr lang="en-US" dirty="0" smtClean="0"/>
              <a:t>Food and Beverages?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Introductions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00149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Not your typical facilitation- </a:t>
            </a:r>
            <a:r>
              <a:rPr lang="en-US" strike="sngStrike" dirty="0" smtClean="0"/>
              <a:t>traditional</a:t>
            </a:r>
            <a:r>
              <a:rPr lang="en-US" dirty="0"/>
              <a:t> </a:t>
            </a:r>
            <a:r>
              <a:rPr lang="en-US" dirty="0" smtClean="0"/>
              <a:t>($125-150K)</a:t>
            </a:r>
            <a:endParaRPr lang="en-US" strike="sngStrike" dirty="0" smtClean="0"/>
          </a:p>
          <a:p>
            <a:r>
              <a:rPr lang="en-US" dirty="0" smtClean="0"/>
              <a:t>Those facilitating work here and with you- we know things and will participate as such</a:t>
            </a:r>
          </a:p>
          <a:p>
            <a:r>
              <a:rPr lang="en-US" dirty="0" smtClean="0"/>
              <a:t>Chairs will conduct formal activity of group and assist with facilitation planning</a:t>
            </a:r>
          </a:p>
          <a:p>
            <a:r>
              <a:rPr lang="en-US" dirty="0" smtClean="0"/>
              <a:t>This is evolving as we go- each week will determine our next week</a:t>
            </a:r>
          </a:p>
          <a:p>
            <a:r>
              <a:rPr lang="en-US" dirty="0" smtClean="0"/>
              <a:t>We want you involved- if you have an idea share it</a:t>
            </a:r>
          </a:p>
          <a:p>
            <a:r>
              <a:rPr lang="en-US" dirty="0" smtClean="0"/>
              <a:t>Working Groups- Homework, etc. </a:t>
            </a:r>
          </a:p>
          <a:p>
            <a:r>
              <a:rPr lang="en-US" dirty="0" smtClean="0"/>
              <a:t>Large group facilitation is not an easy task- We need you fully involved and committed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Facilitation Format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08202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OURS</a:t>
            </a:r>
          </a:p>
          <a:p>
            <a:pPr lvl="1"/>
            <a:r>
              <a:rPr lang="en-US" dirty="0" smtClean="0"/>
              <a:t>All discussion moves thru the facilitator or chair</a:t>
            </a:r>
          </a:p>
          <a:p>
            <a:pPr lvl="1"/>
            <a:r>
              <a:rPr lang="en-US" dirty="0" smtClean="0"/>
              <a:t>Time Limits required- see below</a:t>
            </a:r>
          </a:p>
          <a:p>
            <a:pPr lvl="1"/>
            <a:r>
              <a:rPr lang="en-US" dirty="0"/>
              <a:t>W</a:t>
            </a:r>
            <a:r>
              <a:rPr lang="en-US" dirty="0" smtClean="0"/>
              <a:t>e aggregate- 1: 3-6-12</a:t>
            </a:r>
          </a:p>
          <a:p>
            <a:pPr lvl="1"/>
            <a:r>
              <a:rPr lang="en-US" dirty="0" smtClean="0"/>
              <a:t>Move around- do not sit in the same place and with the same people- we will move you</a:t>
            </a:r>
          </a:p>
          <a:p>
            <a:pPr marL="365760" lvl="1" indent="0">
              <a:buNone/>
            </a:pPr>
            <a:endParaRPr lang="en-US" dirty="0"/>
          </a:p>
          <a:p>
            <a:r>
              <a:rPr lang="en-US" dirty="0" smtClean="0"/>
              <a:t>YOURS- decision time</a:t>
            </a:r>
          </a:p>
          <a:p>
            <a:pPr lvl="1"/>
            <a:r>
              <a:rPr lang="en-US" dirty="0" smtClean="0"/>
              <a:t>How long can anyone speak? Suggestion: 60 seconds for an individual and 4-5 minutes for a group</a:t>
            </a:r>
          </a:p>
          <a:p>
            <a:pPr lvl="1"/>
            <a:r>
              <a:rPr lang="en-US" dirty="0" smtClean="0"/>
              <a:t>Can the group censor or remove a participant? If so, How?</a:t>
            </a:r>
          </a:p>
          <a:p>
            <a:pPr lvl="1"/>
            <a:r>
              <a:rPr lang="en-US" dirty="0" smtClean="0"/>
              <a:t>Absences- how are they treated- substitutes and how many?</a:t>
            </a:r>
          </a:p>
          <a:p>
            <a:pPr lvl="1"/>
            <a:r>
              <a:rPr lang="en-US" dirty="0" smtClean="0"/>
              <a:t>What else?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Few Ground Rules for Now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15284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USHE Representative: Gregory Benson- January 11</a:t>
            </a:r>
            <a:r>
              <a:rPr lang="en-US" baseline="30000" dirty="0" smtClean="0"/>
              <a:t>th</a:t>
            </a:r>
            <a:endParaRPr lang="en-US" dirty="0"/>
          </a:p>
          <a:p>
            <a:r>
              <a:rPr lang="en-US" dirty="0" smtClean="0"/>
              <a:t>UVU IR- Tim Stanley- January 18</a:t>
            </a:r>
            <a:r>
              <a:rPr lang="en-US" baseline="30000" dirty="0" smtClean="0"/>
              <a:t>th</a:t>
            </a:r>
            <a:endParaRPr lang="en-US" dirty="0"/>
          </a:p>
          <a:p>
            <a:r>
              <a:rPr lang="en-US" dirty="0" smtClean="0"/>
              <a:t>Robert Grow- Envision Utah</a:t>
            </a:r>
          </a:p>
          <a:p>
            <a:r>
              <a:rPr lang="en-US" dirty="0" smtClean="0"/>
              <a:t>Ryan Caldwell- CEO MX</a:t>
            </a:r>
          </a:p>
          <a:p>
            <a:r>
              <a:rPr lang="en-US" dirty="0" smtClean="0"/>
              <a:t>Clayton Christensen- Harvard</a:t>
            </a:r>
          </a:p>
          <a:p>
            <a:r>
              <a:rPr lang="en-US" dirty="0" smtClean="0"/>
              <a:t>David Ulrich- Michigan</a:t>
            </a:r>
          </a:p>
          <a:p>
            <a:r>
              <a:rPr lang="en-US" dirty="0" smtClean="0"/>
              <a:t>Carol </a:t>
            </a:r>
            <a:r>
              <a:rPr lang="en-US" dirty="0" err="1" smtClean="0"/>
              <a:t>Dweck</a:t>
            </a:r>
            <a:r>
              <a:rPr lang="en-US" dirty="0" smtClean="0"/>
              <a:t>- Stanford</a:t>
            </a:r>
          </a:p>
          <a:p>
            <a:r>
              <a:rPr lang="en-US" dirty="0" smtClean="0"/>
              <a:t>Dixie St.- Nancy Hauck</a:t>
            </a:r>
          </a:p>
          <a:p>
            <a:r>
              <a:rPr lang="en-US" dirty="0" smtClean="0"/>
              <a:t>Phyllis “</a:t>
            </a:r>
            <a:r>
              <a:rPr lang="en-US" dirty="0" err="1" smtClean="0"/>
              <a:t>Teddi</a:t>
            </a:r>
            <a:r>
              <a:rPr lang="en-US" dirty="0" smtClean="0"/>
              <a:t>” </a:t>
            </a:r>
            <a:r>
              <a:rPr lang="en-US" dirty="0" err="1" smtClean="0"/>
              <a:t>Safman</a:t>
            </a:r>
            <a:r>
              <a:rPr lang="en-US" dirty="0" smtClean="0"/>
              <a:t>- USHE</a:t>
            </a:r>
          </a:p>
          <a:p>
            <a:r>
              <a:rPr lang="en-US" dirty="0" smtClean="0"/>
              <a:t>Craig </a:t>
            </a:r>
            <a:r>
              <a:rPr lang="en-US" dirty="0" err="1" smtClean="0"/>
              <a:t>Israelson</a:t>
            </a:r>
            <a:endParaRPr lang="en-US" dirty="0" smtClean="0"/>
          </a:p>
          <a:p>
            <a:r>
              <a:rPr lang="en-US" dirty="0" smtClean="0"/>
              <a:t>Paul LeBlanc- Southern New Hampshire Univ.</a:t>
            </a:r>
          </a:p>
          <a:p>
            <a:r>
              <a:rPr lang="en-US" dirty="0" smtClean="0"/>
              <a:t>Thomas Bailey &amp; David Jenkins- Redesigning America’s CC</a:t>
            </a:r>
          </a:p>
          <a:p>
            <a:r>
              <a:rPr lang="en-US" dirty="0" smtClean="0"/>
              <a:t>Brenda </a:t>
            </a:r>
            <a:r>
              <a:rPr lang="en-US" dirty="0" err="1" smtClean="0"/>
              <a:t>Kowalewski</a:t>
            </a:r>
            <a:r>
              <a:rPr lang="en-US" dirty="0" smtClean="0"/>
              <a:t>- Weber St.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Invited &amp; Possible Speakers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1797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Cohesive/Interconnected/inter-disciplinary outcome that faculty &amp; students can embrace</a:t>
            </a:r>
          </a:p>
          <a:p>
            <a:r>
              <a:rPr lang="en-US" dirty="0" smtClean="0"/>
              <a:t>Relevant (real world) and fluid/flexible so that students have multiple paths but also we update with regularity </a:t>
            </a:r>
          </a:p>
          <a:p>
            <a:r>
              <a:rPr lang="en-US" dirty="0"/>
              <a:t>Act in the best interest of the </a:t>
            </a:r>
            <a:r>
              <a:rPr lang="en-US" dirty="0" smtClean="0"/>
              <a:t>students~ Get beyond protecting “turf” (courses) and program interests</a:t>
            </a:r>
          </a:p>
          <a:p>
            <a:r>
              <a:rPr lang="en-US" dirty="0" smtClean="0"/>
              <a:t>Committee is free to really explore change and will embrace that idea</a:t>
            </a:r>
          </a:p>
          <a:p>
            <a:r>
              <a:rPr lang="en-US" dirty="0" smtClean="0"/>
              <a:t>Learning Outcomes will drive work- assessable </a:t>
            </a:r>
          </a:p>
          <a:p>
            <a:r>
              <a:rPr lang="en-US" dirty="0" smtClean="0"/>
              <a:t>Students can understand “why” General Education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Hopes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11959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Committee will get “bogged down” in turf wars and not focus on student success</a:t>
            </a:r>
          </a:p>
          <a:p>
            <a:r>
              <a:rPr lang="en-US" dirty="0" smtClean="0"/>
              <a:t>Committee is “cover” for decisions already made- move to “job training” or other such bottom line goals</a:t>
            </a:r>
          </a:p>
          <a:p>
            <a:r>
              <a:rPr lang="en-US" dirty="0" smtClean="0"/>
              <a:t>We will never finish or make “substantial” changes and waste our time- ROI will be minimal </a:t>
            </a:r>
          </a:p>
          <a:p>
            <a:r>
              <a:rPr lang="en-US" dirty="0" smtClean="0"/>
              <a:t>Hard decisions must be made and no one will be willing to make those</a:t>
            </a:r>
          </a:p>
          <a:p>
            <a:r>
              <a:rPr lang="en-US" dirty="0" smtClean="0"/>
              <a:t>This is really about killing Ethics and Values, science courses and physical education- these will be “turf” protected</a:t>
            </a:r>
          </a:p>
          <a:p>
            <a:r>
              <a:rPr lang="en-US" dirty="0" smtClean="0"/>
              <a:t>We will not seek real change but rather hold on to a modified version of what we already have- maintain the status quo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Fears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52262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was interesting from the readings?</a:t>
            </a:r>
          </a:p>
          <a:p>
            <a:r>
              <a:rPr lang="en-US" dirty="0" smtClean="0"/>
              <a:t>Is there something everyone should read or watch?</a:t>
            </a:r>
          </a:p>
          <a:p>
            <a:r>
              <a:rPr lang="en-US" dirty="0" smtClean="0"/>
              <a:t>Do you want to have a “feed” of possible readings or was this enough?</a:t>
            </a:r>
          </a:p>
          <a:p>
            <a:r>
              <a:rPr lang="en-US" dirty="0" smtClean="0"/>
              <a:t>Do the readings suggest sub-groups that might investigate certain topics or areas of interest?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Readings and Other Musings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528053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ヒラギノ角ゴ Pro W3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ヒラギノ角ゴ Pro W3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Paper.thmx</Template>
  <TotalTime>1601</TotalTime>
  <Words>660</Words>
  <Application>Microsoft Macintosh PowerPoint</Application>
  <PresentationFormat>On-screen Show (4:3)</PresentationFormat>
  <Paragraphs>81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Paper</vt:lpstr>
      <vt:lpstr>Re-envisioning the Undergraduate Experience at UVU</vt:lpstr>
      <vt:lpstr>Agenda</vt:lpstr>
      <vt:lpstr>Introductions</vt:lpstr>
      <vt:lpstr>Facilitation Format</vt:lpstr>
      <vt:lpstr>A Few Ground Rules for Now</vt:lpstr>
      <vt:lpstr>Invited &amp; Possible Speakers</vt:lpstr>
      <vt:lpstr>Hopes</vt:lpstr>
      <vt:lpstr>Fears</vt:lpstr>
      <vt:lpstr>Readings and Other Musings</vt:lpstr>
      <vt:lpstr>Chair Elections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Re-envisioning the Undergraduate Experience at UVU</dc:title>
  <dc:creator>Employee</dc:creator>
  <cp:lastModifiedBy>Employee</cp:lastModifiedBy>
  <cp:revision>24</cp:revision>
  <dcterms:created xsi:type="dcterms:W3CDTF">2018-01-02T21:19:34Z</dcterms:created>
  <dcterms:modified xsi:type="dcterms:W3CDTF">2018-01-04T00:01:02Z</dcterms:modified>
</cp:coreProperties>
</file>