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Should a Student Complete in the first 60 hours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Group 3’s Attempt at PLOs for GE</a:t>
            </a:r>
          </a:p>
        </p:txBody>
      </p:sp>
    </p:spTree>
    <p:extLst>
      <p:ext uri="{BB962C8B-B14F-4D97-AF65-F5344CB8AC3E}">
        <p14:creationId xmlns:p14="http://schemas.microsoft.com/office/powerpoint/2010/main" val="381323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Goal of General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Utah Valley University’s Mission Statement includes:</a:t>
            </a:r>
          </a:p>
          <a:p>
            <a:pPr lvl="1"/>
            <a:r>
              <a:rPr lang="en-US" dirty="0"/>
              <a:t>Utah Valley University is a teaching institution which provides opportunity, promotes student success, and meets regional educational needs. UVU builds on a foundation of substantive scholarly and creative work to foster engaged learning. The university prepares professionally competent people of integrity who, as lifelong learners and leaders, serve as stewards of a globally interdependent community. </a:t>
            </a:r>
          </a:p>
          <a:p>
            <a:r>
              <a:rPr lang="en-US" dirty="0"/>
              <a:t>General Education should be built around this statement, particularly the last sentence</a:t>
            </a:r>
          </a:p>
        </p:txBody>
      </p:sp>
    </p:spTree>
    <p:extLst>
      <p:ext uri="{BB962C8B-B14F-4D97-AF65-F5344CB8AC3E}">
        <p14:creationId xmlns:p14="http://schemas.microsoft.com/office/powerpoint/2010/main" val="109335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Skills Students Should Learn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completing the first sixty hours of study, students should be able to</a:t>
            </a:r>
          </a:p>
          <a:p>
            <a:pPr lvl="1"/>
            <a:r>
              <a:rPr lang="en-US" dirty="0"/>
              <a:t>Give their full attention to a one-hour oral presentation and extract and synthesize information from it</a:t>
            </a:r>
          </a:p>
          <a:p>
            <a:pPr lvl="1"/>
            <a:r>
              <a:rPr lang="en-US" dirty="0"/>
              <a:t>Study and learn effectively</a:t>
            </a:r>
          </a:p>
          <a:p>
            <a:pPr lvl="1"/>
            <a:r>
              <a:rPr lang="en-US" dirty="0"/>
              <a:t>Have information about a variety of majors, careers, and subject matters</a:t>
            </a:r>
          </a:p>
          <a:p>
            <a:pPr lvl="1"/>
            <a:r>
              <a:rPr lang="en-US" dirty="0"/>
              <a:t>Be a good consumer and steward of resources</a:t>
            </a:r>
          </a:p>
          <a:p>
            <a:pPr lvl="1"/>
            <a:r>
              <a:rPr lang="en-US" dirty="0"/>
              <a:t>Work in a team effectively</a:t>
            </a:r>
          </a:p>
          <a:p>
            <a:pPr lvl="1"/>
            <a:r>
              <a:rPr lang="en-US" dirty="0"/>
              <a:t>Be a person of integrity</a:t>
            </a:r>
          </a:p>
          <a:p>
            <a:pPr lvl="1"/>
            <a:r>
              <a:rPr lang="en-US" dirty="0"/>
              <a:t>Be an engaged citizen</a:t>
            </a:r>
          </a:p>
          <a:p>
            <a:pPr lvl="1"/>
            <a:r>
              <a:rPr lang="en-US" dirty="0"/>
              <a:t>Have a natural curiosity about the world</a:t>
            </a:r>
          </a:p>
        </p:txBody>
      </p:sp>
    </p:spTree>
    <p:extLst>
      <p:ext uri="{BB962C8B-B14F-4D97-AF65-F5344CB8AC3E}">
        <p14:creationId xmlns:p14="http://schemas.microsoft.com/office/powerpoint/2010/main" val="146595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the Soft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After completing sixty hours, a student should have done the following</a:t>
            </a:r>
          </a:p>
          <a:p>
            <a:pPr lvl="1"/>
            <a:r>
              <a:rPr lang="en-US" dirty="0"/>
              <a:t>Gained the ability to use quantitative reasoning and analysis effectively</a:t>
            </a:r>
          </a:p>
          <a:p>
            <a:pPr lvl="2"/>
            <a:r>
              <a:rPr lang="en-US" dirty="0"/>
              <a:t>If necessary, also have taken additional courses as preparation for their program</a:t>
            </a:r>
          </a:p>
          <a:p>
            <a:pPr lvl="1"/>
            <a:r>
              <a:rPr lang="en-US" dirty="0"/>
              <a:t>Gained the ability to communicate effectively in writing</a:t>
            </a:r>
          </a:p>
          <a:p>
            <a:pPr lvl="1"/>
            <a:r>
              <a:rPr lang="en-US"/>
              <a:t>Gained an understanding of how to best care for their personal physical and mental health</a:t>
            </a:r>
          </a:p>
          <a:p>
            <a:pPr lvl="1"/>
            <a:r>
              <a:rPr lang="en-US" dirty="0"/>
              <a:t>Gained an understanding of American history and government</a:t>
            </a:r>
          </a:p>
          <a:p>
            <a:pPr lvl="1"/>
            <a:r>
              <a:rPr lang="en-US" dirty="0"/>
              <a:t>Developed an understanding of ethics and values</a:t>
            </a:r>
          </a:p>
          <a:p>
            <a:pPr lvl="1"/>
            <a:r>
              <a:rPr lang="en-US" dirty="0"/>
              <a:t>Gained knowledge and appreciation about a variety of areas, including </a:t>
            </a:r>
          </a:p>
          <a:p>
            <a:pPr lvl="2"/>
            <a:r>
              <a:rPr lang="en-US" dirty="0"/>
              <a:t>The foundations of western and world civilization</a:t>
            </a:r>
          </a:p>
          <a:p>
            <a:pPr lvl="2"/>
            <a:r>
              <a:rPr lang="en-US" dirty="0"/>
              <a:t>Epistemology</a:t>
            </a:r>
          </a:p>
          <a:p>
            <a:pPr lvl="2"/>
            <a:r>
              <a:rPr lang="en-US" dirty="0"/>
              <a:t>The role of science in society</a:t>
            </a:r>
          </a:p>
          <a:p>
            <a:pPr lvl="2"/>
            <a:r>
              <a:rPr lang="en-US" dirty="0"/>
              <a:t>The role of engineering in society</a:t>
            </a:r>
          </a:p>
        </p:txBody>
      </p:sp>
    </p:spTree>
    <p:extLst>
      <p:ext uri="{BB962C8B-B14F-4D97-AF65-F5344CB8AC3E}">
        <p14:creationId xmlns:p14="http://schemas.microsoft.com/office/powerpoint/2010/main" val="42199024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290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What Should a Student Complete in the first 60 hours</vt:lpstr>
      <vt:lpstr>The Goal of General Education</vt:lpstr>
      <vt:lpstr>Soft Skills Students Should Learn</vt:lpstr>
      <vt:lpstr>Meeting the Soft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Should a Student Complete in the first 60 hours</dc:title>
  <dc:creator>Jonathan Anderson</dc:creator>
  <cp:lastModifiedBy>Jonathan Anderson</cp:lastModifiedBy>
  <cp:revision>7</cp:revision>
  <dcterms:created xsi:type="dcterms:W3CDTF">2018-01-25T20:36:41Z</dcterms:created>
  <dcterms:modified xsi:type="dcterms:W3CDTF">2018-01-25T22:15:52Z</dcterms:modified>
</cp:coreProperties>
</file>