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1" d="100"/>
          <a:sy n="171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4/20/18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Re-Envisioning 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April 26, 2018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7608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88" y="1735138"/>
            <a:ext cx="7820208" cy="4056062"/>
          </a:xfrm>
        </p:spPr>
        <p:txBody>
          <a:bodyPr/>
          <a:lstStyle/>
          <a:p>
            <a:r>
              <a:rPr lang="en-US" dirty="0" smtClean="0"/>
              <a:t>No formal meeting in summer except-</a:t>
            </a:r>
          </a:p>
          <a:p>
            <a:pPr lvl="1"/>
            <a:r>
              <a:rPr lang="en-US" dirty="0" smtClean="0"/>
              <a:t>August meeting</a:t>
            </a:r>
          </a:p>
          <a:p>
            <a:pPr lvl="2"/>
            <a:r>
              <a:rPr lang="en-US" dirty="0" smtClean="0"/>
              <a:t>Readings Report out</a:t>
            </a:r>
          </a:p>
          <a:p>
            <a:pPr lvl="3"/>
            <a:r>
              <a:rPr lang="en-US" dirty="0"/>
              <a:t>O</a:t>
            </a:r>
            <a:r>
              <a:rPr lang="en-US" dirty="0" smtClean="0"/>
              <a:t>rganize lunches for discussion in summer</a:t>
            </a:r>
          </a:p>
          <a:p>
            <a:pPr lvl="2"/>
            <a:r>
              <a:rPr lang="en-US" dirty="0" smtClean="0"/>
              <a:t>Summer exploration work reports</a:t>
            </a:r>
          </a:p>
          <a:p>
            <a:pPr lvl="2"/>
            <a:r>
              <a:rPr lang="en-US" dirty="0" smtClean="0"/>
              <a:t>Get back in the “groove”</a:t>
            </a:r>
          </a:p>
          <a:p>
            <a:pPr lvl="2"/>
            <a:r>
              <a:rPr lang="en-US" dirty="0" smtClean="0"/>
              <a:t>Set initial fall meeting schedule and work plan</a:t>
            </a:r>
          </a:p>
          <a:p>
            <a:pPr lvl="2"/>
            <a:r>
              <a:rPr lang="en-US" dirty="0" smtClean="0"/>
              <a:t>Examine Stakeholder findings and discuss implications </a:t>
            </a:r>
          </a:p>
          <a:p>
            <a:pPr lvl="2"/>
            <a:r>
              <a:rPr lang="en-US" dirty="0" smtClean="0"/>
              <a:t>New members- get up to speed</a:t>
            </a:r>
          </a:p>
          <a:p>
            <a:pPr lvl="1"/>
            <a:r>
              <a:rPr lang="en-US" dirty="0" smtClean="0"/>
              <a:t>Anything else?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265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29" y="2047076"/>
            <a:ext cx="8043007" cy="4087710"/>
          </a:xfrm>
        </p:spPr>
        <p:txBody>
          <a:bodyPr/>
          <a:lstStyle/>
          <a:p>
            <a:r>
              <a:rPr lang="en-US" dirty="0" smtClean="0"/>
              <a:t>It may not feel like it but this group has made some remarkable progress</a:t>
            </a:r>
          </a:p>
          <a:p>
            <a:r>
              <a:rPr lang="en-US" dirty="0" smtClean="0"/>
              <a:t>This is not an easy task- Revisit </a:t>
            </a:r>
            <a:r>
              <a:rPr lang="en-US" i="1" dirty="0" smtClean="0"/>
              <a:t>Hopes and Fears</a:t>
            </a:r>
          </a:p>
          <a:p>
            <a:r>
              <a:rPr lang="en-US" dirty="0" smtClean="0"/>
              <a:t>We encourage you to think and ponder a little over the summer on those long drives and relaxing afternoons- we will Nudge occasionally and you should as well</a:t>
            </a:r>
          </a:p>
          <a:p>
            <a:r>
              <a:rPr lang="en-US" dirty="0" smtClean="0"/>
              <a:t>We have a real opportunity here to do something meaningful- Please let us help if you have ideas or needs as we move ahead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970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394" y="1485420"/>
            <a:ext cx="7872195" cy="46642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Cohesive/Interconnected/inter-disciplinary outcome that faculty &amp; students can embrace</a:t>
            </a:r>
          </a:p>
          <a:p>
            <a:r>
              <a:rPr lang="en-US" dirty="0"/>
              <a:t>Relevant (real world) and fluid/flexible so that students have multiple paths but also we update with regularity </a:t>
            </a:r>
          </a:p>
          <a:p>
            <a:r>
              <a:rPr lang="en-US" dirty="0"/>
              <a:t>Act in the best interest of the </a:t>
            </a:r>
            <a:r>
              <a:rPr lang="en-US" dirty="0" smtClean="0"/>
              <a:t>students- Get </a:t>
            </a:r>
            <a:r>
              <a:rPr lang="en-US" dirty="0"/>
              <a:t>beyond protecting “turf” (courses) and program interests</a:t>
            </a:r>
          </a:p>
          <a:p>
            <a:r>
              <a:rPr lang="en-US" dirty="0"/>
              <a:t>Committee is free to really explore change and will embrace that idea</a:t>
            </a:r>
          </a:p>
          <a:p>
            <a:r>
              <a:rPr lang="en-US" dirty="0"/>
              <a:t>Learning Outcomes will drive work- assessable </a:t>
            </a:r>
          </a:p>
          <a:p>
            <a:r>
              <a:rPr lang="en-US" dirty="0"/>
              <a:t>Students can understand “why” General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01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302" y="1544837"/>
            <a:ext cx="8206392" cy="474591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Committee will get “bogged down” in turf wars and not focus on student success</a:t>
            </a:r>
          </a:p>
          <a:p>
            <a:r>
              <a:rPr lang="en-US" dirty="0"/>
              <a:t>Committee is “cover” for decisions already made- move to “job training” or other such bottom line goals</a:t>
            </a:r>
          </a:p>
          <a:p>
            <a:r>
              <a:rPr lang="en-US" dirty="0"/>
              <a:t>We will never finish or make “substantial” changes and waste our time- ROI will be minimal </a:t>
            </a:r>
          </a:p>
          <a:p>
            <a:r>
              <a:rPr lang="en-US" dirty="0"/>
              <a:t>Hard decisions must be made and no one will be willing to make those</a:t>
            </a:r>
          </a:p>
          <a:p>
            <a:r>
              <a:rPr lang="en-US" dirty="0"/>
              <a:t>This is really about killing Ethics and Values, science courses and physical education- these will be “turf” protected</a:t>
            </a:r>
          </a:p>
          <a:p>
            <a:r>
              <a:rPr lang="en-US" dirty="0"/>
              <a:t>We will not seek real change but rather hold on to a modified version of what we already have- maintain the status quo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3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Define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Generate Ideas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Refine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Gather- longer discussion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500" dirty="0" smtClean="0">
                <a:solidFill>
                  <a:schemeClr val="accent3"/>
                </a:solidFill>
              </a:rPr>
              <a:t>Is summer work needed?  Is there a bigger question this implies that we could investigate?</a:t>
            </a:r>
          </a:p>
          <a:p>
            <a:pPr marL="0" indent="0">
              <a:buNone/>
            </a:pPr>
            <a:r>
              <a:rPr lang="en-US" sz="3500" dirty="0" smtClean="0">
                <a:solidFill>
                  <a:schemeClr val="accent3"/>
                </a:solidFill>
              </a:rPr>
              <a:t>What else?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88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Gather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/>
              <a:t>Four Stakeholder Groups</a:t>
            </a:r>
          </a:p>
          <a:p>
            <a:r>
              <a:rPr lang="en-US" dirty="0" smtClean="0"/>
              <a:t>Employers</a:t>
            </a:r>
          </a:p>
          <a:p>
            <a:r>
              <a:rPr lang="en-US" dirty="0" smtClean="0"/>
              <a:t>Students</a:t>
            </a:r>
          </a:p>
          <a:p>
            <a:r>
              <a:rPr lang="en-US" dirty="0" smtClean="0"/>
              <a:t>Faculty/Staff</a:t>
            </a:r>
          </a:p>
          <a:p>
            <a:r>
              <a:rPr lang="en-US" dirty="0" smtClean="0"/>
              <a:t>Alumni</a:t>
            </a:r>
          </a:p>
          <a:p>
            <a:pPr marL="0" indent="0">
              <a:buNone/>
            </a:pPr>
            <a:r>
              <a:rPr lang="en-US" dirty="0" smtClean="0"/>
              <a:t>We Propose the following: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81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023" y="1735137"/>
            <a:ext cx="8043005" cy="4377367"/>
          </a:xfrm>
        </p:spPr>
        <p:txBody>
          <a:bodyPr/>
          <a:lstStyle/>
          <a:p>
            <a:r>
              <a:rPr lang="en-US" dirty="0" smtClean="0"/>
              <a:t>Groups have been convened and are meeting- anticipate several more of these into the summer- if you have suggestions please share</a:t>
            </a:r>
          </a:p>
          <a:p>
            <a:r>
              <a:rPr lang="en-US" dirty="0"/>
              <a:t>W</a:t>
            </a:r>
            <a:r>
              <a:rPr lang="en-US" dirty="0" smtClean="0"/>
              <a:t>e are allowing for an informal conversation with employers concerning their perceptions of our students</a:t>
            </a:r>
          </a:p>
          <a:p>
            <a:r>
              <a:rPr lang="en-US" dirty="0" smtClean="0"/>
              <a:t>We will compile all interviews and analyze for common themes- these will be presented to the group in the fall and we will decide on next steps if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94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96" y="1898534"/>
            <a:ext cx="8124698" cy="3441552"/>
          </a:xfrm>
        </p:spPr>
        <p:txBody>
          <a:bodyPr/>
          <a:lstStyle/>
          <a:p>
            <a:r>
              <a:rPr lang="en-US" dirty="0" smtClean="0"/>
              <a:t>We propose a second administration of the IR survey in the fall</a:t>
            </a:r>
          </a:p>
          <a:p>
            <a:r>
              <a:rPr lang="en-US" dirty="0" smtClean="0"/>
              <a:t>We will then compare results and decide on any next steps</a:t>
            </a:r>
          </a:p>
          <a:p>
            <a:r>
              <a:rPr lang="en-US" dirty="0" smtClean="0"/>
              <a:t>We have had some other interactions and we will utilize those for the fall report out</a:t>
            </a:r>
          </a:p>
          <a:p>
            <a:r>
              <a:rPr lang="en-US" dirty="0" smtClean="0"/>
              <a:t>Draft Report over the summer and add detail from fall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255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Faculty/Staff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16" y="2106493"/>
            <a:ext cx="8280658" cy="2683987"/>
          </a:xfrm>
        </p:spPr>
        <p:txBody>
          <a:bodyPr/>
          <a:lstStyle/>
          <a:p>
            <a:r>
              <a:rPr lang="en-US" dirty="0" smtClean="0"/>
              <a:t>Survey will be developed and tested over the summer- IR will administer </a:t>
            </a:r>
          </a:p>
          <a:p>
            <a:r>
              <a:rPr lang="en-US" dirty="0" smtClean="0"/>
              <a:t>We will make drafts available for comment as we proceed</a:t>
            </a:r>
          </a:p>
          <a:p>
            <a:r>
              <a:rPr lang="en-US" dirty="0" smtClean="0"/>
              <a:t>Administer the survey in the first weeks of fall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873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Alumni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449" y="1950524"/>
            <a:ext cx="8176685" cy="4056062"/>
          </a:xfrm>
        </p:spPr>
        <p:txBody>
          <a:bodyPr/>
          <a:lstStyle/>
          <a:p>
            <a:r>
              <a:rPr lang="en-US" dirty="0" smtClean="0"/>
              <a:t>We propose a modified version of the IR student survey be prepared for Alumni along with a few new questions</a:t>
            </a:r>
          </a:p>
          <a:p>
            <a:r>
              <a:rPr lang="en-US" dirty="0"/>
              <a:t>We will make drafts available for comment as we proceed</a:t>
            </a:r>
          </a:p>
          <a:p>
            <a:r>
              <a:rPr lang="en-US" dirty="0"/>
              <a:t>Administer the survey in the first weeks of </a:t>
            </a:r>
            <a:r>
              <a:rPr lang="en-US" dirty="0" smtClean="0"/>
              <a:t>fall- we would propose surveying students that have been graduated for at least one year but not more than 7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38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Light Reading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49050" y="1735137"/>
            <a:ext cx="8288083" cy="463731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6" name="Picture 15" descr="415FnBJ2TdL._SX332_BO1,204,203,200_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41" y="2235959"/>
            <a:ext cx="2495337" cy="3475482"/>
          </a:xfrm>
          <a:prstGeom prst="rect">
            <a:avLst/>
          </a:prstGeom>
        </p:spPr>
      </p:pic>
      <p:pic>
        <p:nvPicPr>
          <p:cNvPr id="17" name="Picture 16" descr="51gikqYhSvL._SX331_BO1,204,203,200_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107" y="2235959"/>
            <a:ext cx="2471026" cy="3475482"/>
          </a:xfrm>
          <a:prstGeom prst="rect">
            <a:avLst/>
          </a:prstGeom>
        </p:spPr>
      </p:pic>
      <p:pic>
        <p:nvPicPr>
          <p:cNvPr id="18" name="Picture 17" descr="41J06myCTnL._SX334_BO1,204,203,200_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9104" y="2235959"/>
            <a:ext cx="2435924" cy="347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783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61" y="1735138"/>
            <a:ext cx="7827635" cy="4056062"/>
          </a:xfrm>
        </p:spPr>
        <p:txBody>
          <a:bodyPr/>
          <a:lstStyle/>
          <a:p>
            <a:r>
              <a:rPr lang="en-US" dirty="0" smtClean="0"/>
              <a:t>Issues we will explore:</a:t>
            </a:r>
          </a:p>
          <a:p>
            <a:pPr lvl="1"/>
            <a:r>
              <a:rPr lang="en-US" dirty="0" smtClean="0"/>
              <a:t>Cost of First Year Seminar(s) under various scenarios</a:t>
            </a:r>
          </a:p>
          <a:p>
            <a:pPr lvl="1"/>
            <a:r>
              <a:rPr lang="en-US" dirty="0" smtClean="0"/>
              <a:t>Team teaching and cross disciplinary teaching with current workload and what could be feasible changes</a:t>
            </a:r>
          </a:p>
          <a:p>
            <a:pPr lvl="1"/>
            <a:r>
              <a:rPr lang="en-US" dirty="0" smtClean="0"/>
              <a:t>HIPS’s and associated issues</a:t>
            </a:r>
          </a:p>
          <a:p>
            <a:pPr lvl="1"/>
            <a:r>
              <a:rPr lang="en-US" dirty="0" smtClean="0"/>
              <a:t>Build Assessment Model and Committee</a:t>
            </a:r>
          </a:p>
          <a:p>
            <a:pPr lvl="1"/>
            <a:r>
              <a:rPr lang="en-US" dirty="0" smtClean="0"/>
              <a:t>Plan for normalizing the process we are enjoying</a:t>
            </a:r>
          </a:p>
          <a:p>
            <a:pPr lvl="1"/>
            <a:r>
              <a:rPr lang="en-US" dirty="0" smtClean="0"/>
              <a:t>Communication Plan- committee work and “GE” (anyone?)</a:t>
            </a:r>
          </a:p>
          <a:p>
            <a:pPr lvl="1"/>
            <a:r>
              <a:rPr lang="en-US" dirty="0" smtClean="0"/>
              <a:t>Communicate with new president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66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8422</TotalTime>
  <Words>677</Words>
  <Application>Microsoft Macintosh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Inkwell</vt:lpstr>
      <vt:lpstr>Re-Envisioning </vt:lpstr>
      <vt:lpstr>Report Outs</vt:lpstr>
      <vt:lpstr>Gather Group</vt:lpstr>
      <vt:lpstr>Employers</vt:lpstr>
      <vt:lpstr>Students</vt:lpstr>
      <vt:lpstr>Faculty/Staff</vt:lpstr>
      <vt:lpstr>Alumni</vt:lpstr>
      <vt:lpstr>Some Light Reading</vt:lpstr>
      <vt:lpstr>Summer</vt:lpstr>
      <vt:lpstr>Summer, cont.</vt:lpstr>
      <vt:lpstr>Thank You</vt:lpstr>
      <vt:lpstr>Hopes</vt:lpstr>
      <vt:lpstr>Fears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Re-Envisioning </dc:title>
  <dc:creator>Employee</dc:creator>
  <cp:lastModifiedBy>Employee</cp:lastModifiedBy>
  <cp:revision>15</cp:revision>
  <dcterms:created xsi:type="dcterms:W3CDTF">2018-04-20T22:53:59Z</dcterms:created>
  <dcterms:modified xsi:type="dcterms:W3CDTF">2018-04-26T19:16:14Z</dcterms:modified>
</cp:coreProperties>
</file>