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9" r:id="rId6"/>
    <p:sldId id="271" r:id="rId7"/>
    <p:sldId id="261" r:id="rId8"/>
    <p:sldId id="270" r:id="rId9"/>
    <p:sldId id="272" r:id="rId10"/>
    <p:sldId id="264" r:id="rId11"/>
    <p:sldId id="263" r:id="rId12"/>
    <p:sldId id="260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85AC8A2-C63C-49A4-89E9-2E4420D2ECA8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8,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e-envisioning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8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Other Discussion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54" y="1828800"/>
            <a:ext cx="8694615" cy="469704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The Group will Handle these together next week:</a:t>
            </a:r>
            <a:endParaRPr lang="en-US" sz="2600" dirty="0"/>
          </a:p>
          <a:p>
            <a:r>
              <a:rPr lang="en-US" sz="3000" dirty="0"/>
              <a:t>Assessment Model </a:t>
            </a:r>
            <a:r>
              <a:rPr lang="en-US" sz="3000" dirty="0" smtClean="0"/>
              <a:t>of GE and overall undergraduate experience</a:t>
            </a:r>
            <a:endParaRPr lang="en-US" sz="3000" dirty="0"/>
          </a:p>
          <a:p>
            <a:r>
              <a:rPr lang="en-US" sz="3000" dirty="0"/>
              <a:t>Build a model that creates a more structured and timely evaluation of the undergraduate experience and thus </a:t>
            </a:r>
            <a:r>
              <a:rPr lang="en-US" sz="3000" dirty="0" smtClean="0"/>
              <a:t>avoid this </a:t>
            </a:r>
            <a:r>
              <a:rPr lang="en-US" sz="3000" dirty="0"/>
              <a:t>in the future and ensure we are providing the best education</a:t>
            </a:r>
            <a:r>
              <a:rPr lang="en-US" sz="3000" dirty="0" smtClean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9340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We propose you self select to the Area you desire for </a:t>
            </a:r>
            <a:r>
              <a:rPr lang="en-US" sz="3200" dirty="0" smtClean="0"/>
              <a:t>investigation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If an area does not get anyone self selecting </a:t>
            </a:r>
            <a:r>
              <a:rPr lang="en-US" sz="3200" dirty="0" smtClean="0"/>
              <a:t>then</a:t>
            </a:r>
            <a:r>
              <a:rPr lang="mr-IN" sz="3200" dirty="0" smtClean="0"/>
              <a:t>…………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1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1828800"/>
            <a:ext cx="8407084" cy="45407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What would we create by April </a:t>
            </a:r>
            <a:r>
              <a:rPr lang="en-US" dirty="0" smtClean="0"/>
              <a:t>12 or end of semester:</a:t>
            </a:r>
            <a:endParaRPr lang="en-US" dirty="0" smtClean="0"/>
          </a:p>
          <a:p>
            <a:r>
              <a:rPr lang="en-US" dirty="0" smtClean="0"/>
              <a:t>Outline (need volunteers for drafting)</a:t>
            </a:r>
            <a:endParaRPr lang="en-US" dirty="0" smtClean="0"/>
          </a:p>
          <a:p>
            <a:pPr lvl="1"/>
            <a:r>
              <a:rPr lang="en-US" dirty="0" smtClean="0"/>
              <a:t>The work of the committee will continue</a:t>
            </a:r>
            <a:r>
              <a:rPr lang="mr-IN" dirty="0" smtClean="0"/>
              <a:t>……</a:t>
            </a:r>
            <a:r>
              <a:rPr lang="en-US" dirty="0" smtClean="0"/>
              <a:t>.or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committee has examined the following issues and recommends further discussion and investigation</a:t>
            </a:r>
            <a:r>
              <a:rPr lang="mr-IN" dirty="0" smtClean="0"/>
              <a:t>………</a:t>
            </a:r>
            <a:r>
              <a:rPr lang="en-US" dirty="0" smtClean="0"/>
              <a:t>.and will develop a process for doing so.</a:t>
            </a:r>
          </a:p>
          <a:p>
            <a:pPr lvl="1"/>
            <a:r>
              <a:rPr lang="en-US" dirty="0" smtClean="0"/>
              <a:t>Short- 2 pages with attachments if desired</a:t>
            </a:r>
            <a:endParaRPr lang="en-US" dirty="0"/>
          </a:p>
          <a:p>
            <a:r>
              <a:rPr lang="en-US" dirty="0" smtClean="0"/>
              <a:t>What do we do with this?</a:t>
            </a:r>
          </a:p>
          <a:p>
            <a:pPr lvl="1"/>
            <a:r>
              <a:rPr lang="en-US" dirty="0" smtClean="0"/>
              <a:t>Senate</a:t>
            </a:r>
          </a:p>
          <a:p>
            <a:pPr lvl="1"/>
            <a:r>
              <a:rPr lang="en-US" dirty="0" smtClean="0"/>
              <a:t>All Faculty</a:t>
            </a:r>
            <a:endParaRPr lang="en-US" dirty="0" smtClean="0"/>
          </a:p>
          <a:p>
            <a:pPr lvl="1"/>
            <a:r>
              <a:rPr lang="en-US" dirty="0" smtClean="0"/>
              <a:t>Presidents Council</a:t>
            </a:r>
          </a:p>
          <a:p>
            <a:pPr lvl="1"/>
            <a:r>
              <a:rPr lang="en-US" dirty="0" smtClean="0"/>
              <a:t>Trustees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59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8" y="1936262"/>
            <a:ext cx="8567614" cy="4530970"/>
          </a:xfrm>
        </p:spPr>
        <p:txBody>
          <a:bodyPr>
            <a:normAutofit/>
          </a:bodyPr>
          <a:lstStyle/>
          <a:p>
            <a:r>
              <a:rPr lang="en-US" dirty="0"/>
              <a:t>March 8- </a:t>
            </a:r>
            <a:r>
              <a:rPr lang="en-US" dirty="0" smtClean="0"/>
              <a:t>Today </a:t>
            </a:r>
            <a:endParaRPr lang="en-US" dirty="0"/>
          </a:p>
          <a:p>
            <a:r>
              <a:rPr lang="en-US" dirty="0" smtClean="0"/>
              <a:t>March 15- Assessment and Future Structure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March 22- Spring Break</a:t>
            </a:r>
          </a:p>
          <a:p>
            <a:r>
              <a:rPr lang="en-US" dirty="0" smtClean="0"/>
              <a:t>March 29- First Draft Fall Plan Process and Discussion</a:t>
            </a:r>
          </a:p>
          <a:p>
            <a:r>
              <a:rPr lang="en-US" dirty="0" smtClean="0"/>
              <a:t>April </a:t>
            </a:r>
            <a:r>
              <a:rPr lang="en-US" dirty="0"/>
              <a:t>5</a:t>
            </a:r>
            <a:r>
              <a:rPr lang="en-US" dirty="0" smtClean="0"/>
              <a:t>- </a:t>
            </a:r>
            <a:r>
              <a:rPr lang="en-US" dirty="0" smtClean="0"/>
              <a:t>Discussion Area</a:t>
            </a:r>
            <a:r>
              <a:rPr lang="en-US" dirty="0" smtClean="0"/>
              <a:t> </a:t>
            </a:r>
            <a:r>
              <a:rPr lang="en-US" dirty="0" smtClean="0"/>
              <a:t>Reports </a:t>
            </a:r>
            <a:endParaRPr lang="en-US" dirty="0"/>
          </a:p>
          <a:p>
            <a:r>
              <a:rPr lang="en-US" dirty="0"/>
              <a:t>April 12</a:t>
            </a:r>
            <a:r>
              <a:rPr lang="en-US" dirty="0" smtClean="0"/>
              <a:t>- </a:t>
            </a:r>
            <a:r>
              <a:rPr lang="en-US" dirty="0" smtClean="0"/>
              <a:t>Continue </a:t>
            </a:r>
            <a:r>
              <a:rPr lang="en-US" dirty="0" smtClean="0"/>
              <a:t>area </a:t>
            </a:r>
            <a:r>
              <a:rPr lang="en-US" dirty="0" smtClean="0"/>
              <a:t>reports or Draft </a:t>
            </a:r>
            <a:r>
              <a:rPr lang="en-US" dirty="0" smtClean="0"/>
              <a:t>of proposal</a:t>
            </a:r>
            <a:endParaRPr lang="en-US" dirty="0"/>
          </a:p>
          <a:p>
            <a:r>
              <a:rPr lang="en-US" dirty="0"/>
              <a:t>April 19</a:t>
            </a:r>
            <a:r>
              <a:rPr lang="en-US" dirty="0" smtClean="0"/>
              <a:t>- </a:t>
            </a:r>
            <a:r>
              <a:rPr lang="en-US" dirty="0" smtClean="0"/>
              <a:t>Next </a:t>
            </a:r>
            <a:r>
              <a:rPr lang="en-US" dirty="0" smtClean="0"/>
              <a:t>steps- Summer, etc.</a:t>
            </a:r>
            <a:endParaRPr lang="en-US" dirty="0"/>
          </a:p>
          <a:p>
            <a:r>
              <a:rPr lang="en-US" dirty="0"/>
              <a:t>April 24</a:t>
            </a:r>
            <a:r>
              <a:rPr lang="en-US" dirty="0" smtClean="0"/>
              <a:t>- </a:t>
            </a:r>
            <a:r>
              <a:rPr lang="en-US" dirty="0"/>
              <a:t>S</a:t>
            </a:r>
            <a:r>
              <a:rPr lang="en-US" dirty="0" smtClean="0"/>
              <a:t>pecial Senate mtg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11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walls you will find the Areas posted</a:t>
            </a:r>
          </a:p>
          <a:p>
            <a:r>
              <a:rPr lang="en-US" dirty="0" smtClean="0"/>
              <a:t>Please move to one of the areas per your own interest</a:t>
            </a:r>
          </a:p>
          <a:p>
            <a:r>
              <a:rPr lang="en-US" dirty="0" smtClean="0"/>
              <a:t>Once everyone has selected an area we will allow you to move if you feel an area needs more assistance</a:t>
            </a:r>
          </a:p>
          <a:p>
            <a:endParaRPr lang="en-US" dirty="0"/>
          </a:p>
          <a:p>
            <a:r>
              <a:rPr lang="en-US" dirty="0" smtClean="0"/>
              <a:t>Start talking and figuring out how you will address your </a:t>
            </a:r>
            <a:r>
              <a:rPr lang="en-US" dirty="0" smtClean="0"/>
              <a:t>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3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Most Important Question</a:t>
            </a:r>
          </a:p>
          <a:p>
            <a:pPr lvl="1"/>
            <a:r>
              <a:rPr lang="en-US" dirty="0" smtClean="0"/>
              <a:t>Two Task </a:t>
            </a:r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Process Path</a:t>
            </a:r>
            <a:endParaRPr lang="en-US" dirty="0" smtClean="0"/>
          </a:p>
          <a:p>
            <a:pPr lvl="1"/>
            <a:r>
              <a:rPr lang="en-US" dirty="0" smtClean="0"/>
              <a:t>Areas for Discussion</a:t>
            </a:r>
          </a:p>
          <a:p>
            <a:pPr lvl="1"/>
            <a:r>
              <a:rPr lang="en-US" dirty="0" smtClean="0"/>
              <a:t>Deliverables</a:t>
            </a:r>
          </a:p>
          <a:p>
            <a:pPr lvl="1"/>
            <a:r>
              <a:rPr lang="en-US" dirty="0" smtClean="0"/>
              <a:t>Timeline revisited</a:t>
            </a:r>
          </a:p>
          <a:p>
            <a:pPr lvl="1"/>
            <a:r>
              <a:rPr lang="en-US" dirty="0" smtClean="0"/>
              <a:t>Groups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3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70" y="1828800"/>
            <a:ext cx="8215922" cy="4560277"/>
          </a:xfrm>
        </p:spPr>
        <p:txBody>
          <a:bodyPr>
            <a:normAutofit/>
          </a:bodyPr>
          <a:lstStyle/>
          <a:p>
            <a:r>
              <a:rPr lang="en-US" dirty="0" smtClean="0"/>
              <a:t>March 8- Today- Process discussion </a:t>
            </a:r>
          </a:p>
          <a:p>
            <a:r>
              <a:rPr lang="en-US" dirty="0" smtClean="0"/>
              <a:t>March 15-</a:t>
            </a:r>
          </a:p>
          <a:p>
            <a:r>
              <a:rPr lang="en-US" dirty="0" smtClean="0"/>
              <a:t>March 22- </a:t>
            </a:r>
            <a:r>
              <a:rPr lang="en-US" dirty="0" smtClean="0">
                <a:solidFill>
                  <a:srgbClr val="E8B54D"/>
                </a:solidFill>
              </a:rPr>
              <a:t>Spring Break- meeting???</a:t>
            </a:r>
          </a:p>
          <a:p>
            <a:r>
              <a:rPr lang="en-US" dirty="0" smtClean="0"/>
              <a:t>March 29-</a:t>
            </a:r>
          </a:p>
          <a:p>
            <a:r>
              <a:rPr lang="en-US" dirty="0" smtClean="0"/>
              <a:t>April 5-</a:t>
            </a:r>
          </a:p>
          <a:p>
            <a:r>
              <a:rPr lang="en-US" dirty="0" smtClean="0"/>
              <a:t>April 12</a:t>
            </a:r>
            <a:r>
              <a:rPr lang="en-US" dirty="0" smtClean="0"/>
              <a:t>- Deadline </a:t>
            </a:r>
            <a:r>
              <a:rPr lang="en-US" dirty="0" smtClean="0"/>
              <a:t>if </a:t>
            </a:r>
            <a:r>
              <a:rPr lang="en-US" dirty="0" smtClean="0"/>
              <a:t>campus-wide discussion</a:t>
            </a:r>
            <a:endParaRPr lang="en-US" dirty="0" smtClean="0"/>
          </a:p>
          <a:p>
            <a:r>
              <a:rPr lang="en-US" dirty="0" smtClean="0"/>
              <a:t>April 19-</a:t>
            </a:r>
          </a:p>
          <a:p>
            <a:r>
              <a:rPr lang="en-US" dirty="0" smtClean="0"/>
              <a:t>April 24- No Senate but possible discussion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6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8" y="2180493"/>
            <a:ext cx="7583488" cy="3280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Does this group feel the work that is being done should </a:t>
            </a:r>
            <a:r>
              <a:rPr lang="en-US" sz="4000" b="1" i="1" u="sng" dirty="0" smtClean="0">
                <a:solidFill>
                  <a:schemeClr val="accent5">
                    <a:lumMod val="75000"/>
                  </a:schemeClr>
                </a:solidFill>
              </a:rPr>
              <a:t>continue</a:t>
            </a:r>
            <a:r>
              <a:rPr lang="en-US" sz="4000" dirty="0" smtClean="0"/>
              <a:t> into the fall and beyond, if not, should “something” continue?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596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92" y="1752600"/>
            <a:ext cx="8462108" cy="4373563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5737" y="1934307"/>
            <a:ext cx="51550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Most Important Question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847" y="3348611"/>
            <a:ext cx="3458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Fall Process Design Team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99538" y="3348611"/>
            <a:ext cx="3282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Areas for Investigation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>
          <a:xfrm>
            <a:off x="4163253" y="2519083"/>
            <a:ext cx="2577516" cy="829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flipH="1">
            <a:off x="2032001" y="2519083"/>
            <a:ext cx="2131252" cy="829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600194" y="2291662"/>
            <a:ext cx="937846" cy="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87813" y="2121650"/>
            <a:ext cx="55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83256" y="2726522"/>
            <a:ext cx="55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38771" y="3814323"/>
            <a:ext cx="32432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B5AE53"/>
                </a:solidFill>
              </a:rPr>
              <a:t>Several areas will be discussed in subsequent slides</a:t>
            </a:r>
            <a:endParaRPr lang="en-US" sz="1600" dirty="0">
              <a:solidFill>
                <a:srgbClr val="B5AE5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3563" y="3814323"/>
            <a:ext cx="21577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</a:rPr>
              <a:t>To be developed</a:t>
            </a:r>
            <a:r>
              <a:rPr lang="en-US" sz="1600" dirty="0" smtClean="0">
                <a:solidFill>
                  <a:schemeClr val="accent3"/>
                </a:solidFill>
              </a:rPr>
              <a:t>- </a:t>
            </a:r>
            <a:r>
              <a:rPr lang="en-US" sz="1600" dirty="0" smtClean="0">
                <a:solidFill>
                  <a:schemeClr val="accent3"/>
                </a:solidFill>
              </a:rPr>
              <a:t>next slide</a:t>
            </a:r>
            <a:endParaRPr lang="en-US" sz="1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4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will design a process for the fall and </a:t>
            </a:r>
            <a:r>
              <a:rPr lang="en-US" dirty="0" smtClean="0"/>
              <a:t>beyond</a:t>
            </a:r>
            <a:endParaRPr lang="en-US" dirty="0" smtClean="0"/>
          </a:p>
          <a:p>
            <a:r>
              <a:rPr lang="en-US" dirty="0" smtClean="0"/>
              <a:t>The draft design will be presented to the whole committee on March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feedback</a:t>
            </a:r>
            <a:endParaRPr lang="en-US" dirty="0" smtClean="0"/>
          </a:p>
          <a:p>
            <a:r>
              <a:rPr lang="en-US" dirty="0" smtClean="0"/>
              <a:t>The Process Group will continue refining the process as information flows in during the semester and across the summer so as to “hit the ground running” in the fall </a:t>
            </a:r>
            <a:endParaRPr lang="en-US" dirty="0" smtClean="0"/>
          </a:p>
          <a:p>
            <a:r>
              <a:rPr lang="en-US" dirty="0" smtClean="0"/>
              <a:t>Will propose a “tentative”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4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1828800"/>
            <a:ext cx="8372230" cy="46286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We have identified the following items from </a:t>
            </a:r>
            <a:r>
              <a:rPr lang="en-US" sz="2600" dirty="0" smtClean="0"/>
              <a:t>committee meetings, work </a:t>
            </a:r>
            <a:r>
              <a:rPr lang="en-US" sz="2600" dirty="0" smtClean="0"/>
              <a:t>group feedback, presentations to the group or discussion.</a:t>
            </a:r>
          </a:p>
          <a:p>
            <a:r>
              <a:rPr lang="en-US" sz="2600" dirty="0" smtClean="0"/>
              <a:t>We assume the ELO’s have been affirmed- important outcome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09477"/>
          </a:xfrm>
        </p:spPr>
        <p:txBody>
          <a:bodyPr/>
          <a:lstStyle/>
          <a:p>
            <a:r>
              <a:rPr lang="en-US" dirty="0" smtClean="0"/>
              <a:t>Groups we propose be formed:</a:t>
            </a:r>
          </a:p>
          <a:p>
            <a:pPr lvl="1"/>
            <a:r>
              <a:rPr lang="en-US" dirty="0" smtClean="0"/>
              <a:t>Student/Alumni </a:t>
            </a:r>
            <a:r>
              <a:rPr lang="en-US" dirty="0" smtClean="0"/>
              <a:t>Feedback- systematic </a:t>
            </a:r>
            <a:endParaRPr lang="en-US" dirty="0" smtClean="0"/>
          </a:p>
          <a:p>
            <a:pPr lvl="1"/>
            <a:r>
              <a:rPr lang="en-US" dirty="0" smtClean="0"/>
              <a:t>Strategies- develop process for examining- examples</a:t>
            </a:r>
            <a:endParaRPr lang="en-US" dirty="0" smtClean="0"/>
          </a:p>
          <a:p>
            <a:pPr lvl="2"/>
            <a:r>
              <a:rPr lang="en-US" dirty="0"/>
              <a:t>First year seminar</a:t>
            </a:r>
          </a:p>
          <a:p>
            <a:pPr lvl="2"/>
            <a:r>
              <a:rPr lang="en-US" dirty="0"/>
              <a:t>Degree Pathways</a:t>
            </a:r>
          </a:p>
          <a:p>
            <a:pPr lvl="2"/>
            <a:r>
              <a:rPr lang="en-US" dirty="0"/>
              <a:t>HIP’s</a:t>
            </a:r>
          </a:p>
          <a:p>
            <a:pPr lvl="1"/>
            <a:r>
              <a:rPr lang="en-US" dirty="0" smtClean="0"/>
              <a:t>Ownership/Delivery </a:t>
            </a:r>
            <a:r>
              <a:rPr lang="en-US" dirty="0"/>
              <a:t>of GE- departmental or institutional- per the GE conference </a:t>
            </a:r>
            <a:r>
              <a:rPr lang="en-US" dirty="0" smtClean="0"/>
              <a:t>recommendation, h</a:t>
            </a:r>
            <a:r>
              <a:rPr lang="en-US" dirty="0" smtClean="0"/>
              <a:t>ow GE is delivered and how “GE” is built into full curriculum?</a:t>
            </a:r>
            <a:endParaRPr lang="en-US" dirty="0"/>
          </a:p>
          <a:p>
            <a:pPr lvl="1"/>
            <a:r>
              <a:rPr lang="en-US" dirty="0"/>
              <a:t>Size of the GE offering- How many credits (30-</a:t>
            </a:r>
            <a:r>
              <a:rPr lang="en-US" dirty="0" smtClean="0"/>
              <a:t>39 GE credits while maintaining the bachelors degree at 120 credits)? </a:t>
            </a:r>
            <a:r>
              <a:rPr lang="en-US" dirty="0"/>
              <a:t>&amp; Who teaches GE- primarily full-time or </a:t>
            </a:r>
            <a:r>
              <a:rPr lang="en-US" dirty="0" smtClean="0"/>
              <a:t>adjuncts?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7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Area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 vs. Constraints- what more do we need?</a:t>
            </a:r>
          </a:p>
          <a:p>
            <a:r>
              <a:rPr lang="en-US" dirty="0" smtClean="0"/>
              <a:t>What questions would this group need answered for a “decision”?</a:t>
            </a:r>
          </a:p>
          <a:p>
            <a:pPr lvl="1"/>
            <a:r>
              <a:rPr lang="en-US" dirty="0" smtClean="0"/>
              <a:t>Example: Cost- be specific</a:t>
            </a:r>
          </a:p>
          <a:p>
            <a:r>
              <a:rPr lang="en-US" dirty="0" smtClean="0"/>
              <a:t>Who else should be heard from on these issues?</a:t>
            </a:r>
          </a:p>
          <a:p>
            <a:r>
              <a:rPr lang="en-US" dirty="0" smtClean="0"/>
              <a:t>On the big questions identify the pros and cons or the implications associated with the questions</a:t>
            </a:r>
          </a:p>
          <a:p>
            <a:r>
              <a:rPr lang="en-US" dirty="0" smtClean="0"/>
              <a:t>Give us a structure for exploring issues such as these or the big questions that we can apply as we move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45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3111</TotalTime>
  <Words>682</Words>
  <Application>Microsoft Macintosh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Re-envisioning</vt:lpstr>
      <vt:lpstr>Process Proposal</vt:lpstr>
      <vt:lpstr>Timeline</vt:lpstr>
      <vt:lpstr>Most Important Question</vt:lpstr>
      <vt:lpstr>Two Tasks</vt:lpstr>
      <vt:lpstr>Process Design</vt:lpstr>
      <vt:lpstr>Areas for Discussion</vt:lpstr>
      <vt:lpstr>Discussion Areas</vt:lpstr>
      <vt:lpstr>Discussion Area Deliverables</vt:lpstr>
      <vt:lpstr>Two Other Discussion Areas</vt:lpstr>
      <vt:lpstr>Groups</vt:lpstr>
      <vt:lpstr>Deliverables</vt:lpstr>
      <vt:lpstr>Timeline again</vt:lpstr>
      <vt:lpstr>Group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</dc:title>
  <dc:creator>Employee</dc:creator>
  <cp:lastModifiedBy>Employee</cp:lastModifiedBy>
  <cp:revision>37</cp:revision>
  <cp:lastPrinted>2018-03-06T16:10:41Z</cp:lastPrinted>
  <dcterms:created xsi:type="dcterms:W3CDTF">2018-03-02T23:59:11Z</dcterms:created>
  <dcterms:modified xsi:type="dcterms:W3CDTF">2018-03-08T21:17:40Z</dcterms:modified>
</cp:coreProperties>
</file>