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12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Re-envisioning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18, 2018</a:t>
            </a:r>
          </a:p>
          <a:p>
            <a:r>
              <a:rPr lang="en-US" dirty="0" smtClean="0"/>
              <a:t>Week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35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 Stanley and Friends</a:t>
            </a:r>
          </a:p>
          <a:p>
            <a:r>
              <a:rPr lang="en-US" dirty="0" smtClean="0"/>
              <a:t>Election Update</a:t>
            </a:r>
          </a:p>
          <a:p>
            <a:r>
              <a:rPr lang="en-US" dirty="0" smtClean="0"/>
              <a:t>AAC&amp;U Conference</a:t>
            </a:r>
          </a:p>
          <a:p>
            <a:r>
              <a:rPr lang="en-US" dirty="0" smtClean="0"/>
              <a:t>Scheduling Exercise</a:t>
            </a:r>
          </a:p>
          <a:p>
            <a:r>
              <a:rPr lang="en-US" dirty="0" smtClean="0"/>
              <a:t>Group Activity and Homework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92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Chairs</a:t>
            </a:r>
          </a:p>
          <a:p>
            <a:pPr lvl="1"/>
            <a:r>
              <a:rPr lang="en-US" dirty="0" smtClean="0"/>
              <a:t>Cheryl </a:t>
            </a:r>
            <a:r>
              <a:rPr lang="en-US" dirty="0" err="1" smtClean="0"/>
              <a:t>Hanewicz</a:t>
            </a:r>
            <a:endParaRPr lang="en-US" dirty="0" smtClean="0"/>
          </a:p>
          <a:p>
            <a:pPr lvl="1"/>
            <a:r>
              <a:rPr lang="en-US" dirty="0" smtClean="0"/>
              <a:t>Sean </a:t>
            </a:r>
            <a:r>
              <a:rPr lang="en-US" dirty="0" err="1" smtClean="0"/>
              <a:t>Tolman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58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AAC&amp;U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had two(2) volunteer</a:t>
            </a:r>
          </a:p>
          <a:p>
            <a:r>
              <a:rPr lang="en-US" dirty="0" smtClean="0"/>
              <a:t>We have 3 others going- possibly others?</a:t>
            </a:r>
          </a:p>
          <a:p>
            <a:r>
              <a:rPr lang="en-US" dirty="0" smtClean="0"/>
              <a:t>If anyone is still interested let us know</a:t>
            </a:r>
          </a:p>
          <a:p>
            <a:r>
              <a:rPr lang="en-US" dirty="0" smtClean="0"/>
              <a:t>We will conduct a “coordinating” </a:t>
            </a:r>
            <a:r>
              <a:rPr lang="en-US" dirty="0" err="1" smtClean="0"/>
              <a:t>mtg</a:t>
            </a:r>
            <a:r>
              <a:rPr lang="en-US" dirty="0" smtClean="0"/>
              <a:t> a week or so prior- if you look at the agenda and feel we really need to hear something let us know and we will coordinate that</a:t>
            </a:r>
          </a:p>
          <a:p>
            <a:pPr marL="457200" lvl="1">
              <a:spcAft>
                <a:spcPts val="2000"/>
              </a:spcAft>
              <a:buClrTx/>
            </a:pPr>
            <a:r>
              <a:rPr lang="en-US" dirty="0"/>
              <a:t>AAC&amp;U Conference- </a:t>
            </a:r>
            <a:r>
              <a:rPr lang="en-US" i="1" dirty="0"/>
              <a:t>General Education and Assessment: Foundations for Democracy- </a:t>
            </a:r>
            <a:r>
              <a:rPr lang="en-US" dirty="0"/>
              <a:t>Philadelphia: Feb. 15-</a:t>
            </a:r>
            <a:r>
              <a:rPr lang="en-US" dirty="0" smtClean="0"/>
              <a:t>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 Groups of 4-5</a:t>
            </a:r>
          </a:p>
          <a:p>
            <a:r>
              <a:rPr lang="en-US" dirty="0" smtClean="0"/>
              <a:t>We have developed 8 student scenarios- each group will be assigned a student profile and you will explore the process of making a schedule</a:t>
            </a:r>
          </a:p>
          <a:p>
            <a:r>
              <a:rPr lang="en-US" dirty="0" smtClean="0"/>
              <a:t>Focus on what you feel you are “getting”</a:t>
            </a:r>
            <a:r>
              <a:rPr lang="en-US" dirty="0"/>
              <a:t> </a:t>
            </a:r>
            <a:r>
              <a:rPr lang="en-US" dirty="0" smtClean="0"/>
              <a:t>from this- do you understand “why” and can you get “what” you need?</a:t>
            </a:r>
          </a:p>
          <a:p>
            <a:r>
              <a:rPr lang="en-US" dirty="0" smtClean="0"/>
              <a:t>What was missing and what could be different?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8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3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11" y="274638"/>
            <a:ext cx="8469855" cy="1143000"/>
          </a:xfrm>
        </p:spPr>
        <p:txBody>
          <a:bodyPr/>
          <a:lstStyle/>
          <a:p>
            <a:r>
              <a:rPr lang="en-US" dirty="0" smtClean="0"/>
              <a:t>Group Activity/Homework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5 groups of 8</a:t>
            </a:r>
          </a:p>
          <a:p>
            <a:r>
              <a:rPr lang="en-US" dirty="0" smtClean="0"/>
              <a:t>Task: Develop a first 60 hours (4 semesters) outline of what an undergraduate should experience/receive- we will leave the level of specificity up to you </a:t>
            </a:r>
          </a:p>
          <a:p>
            <a:r>
              <a:rPr lang="en-US" dirty="0" smtClean="0"/>
              <a:t>No limitations- assume the Gates Foundation just gave you $1 Billion and asked you to re-design 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UVU</a:t>
            </a:r>
            <a:r>
              <a:rPr lang="en-US" dirty="0" smtClean="0"/>
              <a:t>- we want your best thinking not your constrained attempt</a:t>
            </a:r>
          </a:p>
          <a:p>
            <a:r>
              <a:rPr lang="en-US" dirty="0" smtClean="0"/>
              <a:t>Report out next week- 10 minutes- either handouts, slides or dancing ponies- you choose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739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GE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83583" y="2310779"/>
            <a:ext cx="1662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 la carte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577554" y="2310779"/>
            <a:ext cx="1414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Clusters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965569" y="2310779"/>
            <a:ext cx="3008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Cross Disciplinary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87821" y="2833999"/>
            <a:ext cx="24416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pick list of courses organized around macro disciplinary areas (social sciences, etc.)- generally the “Intro” course for a program of study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85641" y="2833998"/>
            <a:ext cx="257583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Intentional groupings of “intro” courses- this may facilitate scheduling (cohorts) and/or topical study or other intentional purposes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72895" y="2833998"/>
            <a:ext cx="29008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ourses designed around topical areas and generally not attached to a specific department.  Often team taught and cohort based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7821" y="5053770"/>
            <a:ext cx="2137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USHE model &amp; UVU model(?) around 60% of Higher Ed.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84024" y="5053770"/>
            <a:ext cx="2209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most common- 20-25%- Vistas?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85504" y="5053770"/>
            <a:ext cx="2611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Least common (10-15%) but often described as most desired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627786" y="6254099"/>
            <a:ext cx="5759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Obviously Pros and Cons with each model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48812" y="2012454"/>
            <a:ext cx="8519856" cy="17889"/>
          </a:xfrm>
          <a:prstGeom prst="straightConnector1">
            <a:avLst/>
          </a:prstGeom>
          <a:ln w="762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306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867" y="274638"/>
            <a:ext cx="8487743" cy="1143000"/>
          </a:xfrm>
        </p:spPr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Homework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429" y="1905000"/>
            <a:ext cx="8577181" cy="443647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Colleges/Schools or “other” units and constituencies represented here- so SA’s, Students, AA’s and External Invites</a:t>
            </a:r>
            <a:r>
              <a:rPr lang="mr-IN" dirty="0" smtClean="0"/>
              <a:t>………</a:t>
            </a:r>
            <a:endParaRPr lang="en-US" dirty="0" smtClean="0"/>
          </a:p>
          <a:p>
            <a:r>
              <a:rPr lang="en-US" dirty="0" smtClean="0"/>
              <a:t>Conduct a meeting or event where you solicit input- please invite us so we can sit and listen</a:t>
            </a:r>
          </a:p>
          <a:p>
            <a:r>
              <a:rPr lang="en-US" dirty="0" smtClean="0"/>
              <a:t>Type of input- “What should Undergrad/GE look like (model) and what is your best idea for ensuring it meets our students needs?  The answer may be it is fine leave it alone- we are not trying to force a response but do want to hear from as many voices as possible</a:t>
            </a:r>
          </a:p>
          <a:p>
            <a:r>
              <a:rPr lang="en-US" dirty="0" smtClean="0"/>
              <a:t>Report back the top 2-3 things heard- how you aggregate that is up to you and we would like the bigger list of all ideas shared- we can provide note taking assistance, facilitation, room scheduling, etc.- let us know</a:t>
            </a:r>
          </a:p>
          <a:p>
            <a:r>
              <a:rPr lang="en-US" dirty="0" smtClean="0"/>
              <a:t>Due on January 31</a:t>
            </a:r>
            <a:r>
              <a:rPr lang="en-US" baseline="30000" dirty="0" smtClean="0"/>
              <a:t>st</a:t>
            </a:r>
            <a:r>
              <a:rPr lang="en-US" dirty="0" smtClean="0"/>
              <a:t>- we will then aggregate and report out at the meeting on February 1 if possible.  We will also distribute all results amongst the group and post.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15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6214</TotalTime>
  <Words>596</Words>
  <Application>Microsoft Macintosh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Travelogue</vt:lpstr>
      <vt:lpstr>Re-envisioning</vt:lpstr>
      <vt:lpstr>Agenda</vt:lpstr>
      <vt:lpstr>Chair Election</vt:lpstr>
      <vt:lpstr>AAC&amp;U Conference</vt:lpstr>
      <vt:lpstr>Scheduling Exercise</vt:lpstr>
      <vt:lpstr>Instructions</vt:lpstr>
      <vt:lpstr>Group Activity/Homework</vt:lpstr>
      <vt:lpstr>Basic GE Models</vt:lpstr>
      <vt:lpstr>2nd Homework Assignment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Re-envisioning</dc:title>
  <dc:creator>Employee</dc:creator>
  <cp:lastModifiedBy>Employee</cp:lastModifiedBy>
  <cp:revision>13</cp:revision>
  <dcterms:created xsi:type="dcterms:W3CDTF">2018-01-13T15:43:43Z</dcterms:created>
  <dcterms:modified xsi:type="dcterms:W3CDTF">2018-01-17T23:18:16Z</dcterms:modified>
</cp:coreProperties>
</file>