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4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7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4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74830"/>
            <a:ext cx="7772400" cy="1470025"/>
          </a:xfrm>
        </p:spPr>
        <p:txBody>
          <a:bodyPr/>
          <a:lstStyle>
            <a:lvl1pPr>
              <a:defRPr baseline="0">
                <a:solidFill>
                  <a:srgbClr val="1F4C2B"/>
                </a:solidFill>
              </a:defRPr>
            </a:lvl1pPr>
          </a:lstStyle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945218"/>
            <a:ext cx="7772400" cy="40259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7B7D7D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Quisque</a:t>
            </a:r>
            <a:r>
              <a:rPr lang="en-US" dirty="0" smtClean="0"/>
              <a:t> id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, id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pharetra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. Nam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tincudunt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semper.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non </a:t>
            </a:r>
            <a:r>
              <a:rPr lang="en-US" dirty="0" err="1" smtClean="0"/>
              <a:t>varius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9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2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8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9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37F5-C733-CF45-81C4-D07F3468478B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0468F-5D04-5540-8FF3-04B4A3342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3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081" y="1428524"/>
            <a:ext cx="7985126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8000"/>
                </a:solidFill>
              </a:rPr>
              <a:t>Re-envisioning the Undergraduate Experience</a:t>
            </a:r>
            <a:endParaRPr lang="en-US" sz="4800" dirty="0">
              <a:solidFill>
                <a:srgbClr val="008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53081" y="3534870"/>
            <a:ext cx="7772400" cy="72943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August 30, 2018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6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768" y="279446"/>
            <a:ext cx="4874847" cy="100032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Today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3600" dirty="0" err="1" smtClean="0">
                <a:solidFill>
                  <a:schemeClr val="tx1"/>
                </a:solidFill>
              </a:rPr>
              <a:t>Civitas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Presentation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Chair Elections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Book- Teaching the Whole Student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Next Steps- </a:t>
            </a:r>
            <a:r>
              <a:rPr lang="en-US" sz="3600" dirty="0" err="1" smtClean="0">
                <a:solidFill>
                  <a:schemeClr val="tx1"/>
                </a:solidFill>
              </a:rPr>
              <a:t>workplan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err="1" smtClean="0">
                <a:solidFill>
                  <a:schemeClr val="tx1"/>
                </a:solidFill>
              </a:rPr>
              <a:t>Mtg</a:t>
            </a:r>
            <a:r>
              <a:rPr lang="en-US" sz="3600" dirty="0" smtClean="0">
                <a:solidFill>
                  <a:schemeClr val="tx1"/>
                </a:solidFill>
              </a:rPr>
              <a:t> Schedule moving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5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Chair Nominations &amp; Vote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Any additional </a:t>
            </a:r>
            <a:r>
              <a:rPr lang="en-US" sz="2800" dirty="0" smtClean="0">
                <a:solidFill>
                  <a:srgbClr val="000000"/>
                </a:solidFill>
              </a:rPr>
              <a:t>nominations from </a:t>
            </a:r>
            <a:r>
              <a:rPr lang="en-US" sz="2800" dirty="0" smtClean="0">
                <a:solidFill>
                  <a:srgbClr val="000000"/>
                </a:solidFill>
              </a:rPr>
              <a:t>the floor?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Nominations accepted:</a:t>
            </a:r>
          </a:p>
          <a:p>
            <a:pPr marL="1028700" lvl="1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Joe Jensen</a:t>
            </a:r>
            <a:endParaRPr lang="en-US" dirty="0" smtClean="0">
              <a:solidFill>
                <a:srgbClr val="000000"/>
              </a:solidFill>
            </a:endParaRPr>
          </a:p>
          <a:p>
            <a:pPr marL="1028700" lvl="1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Brian Birch</a:t>
            </a:r>
          </a:p>
          <a:p>
            <a:pPr marL="28575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Vote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1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369"/>
            <a:ext cx="5439508" cy="1470025"/>
          </a:xfrm>
        </p:spPr>
        <p:txBody>
          <a:bodyPr/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As discussed at the “Retreat</a:t>
            </a:r>
            <a:r>
              <a:rPr lang="en-US" sz="3200" dirty="0" smtClean="0">
                <a:solidFill>
                  <a:srgbClr val="000000"/>
                </a:solidFill>
              </a:rPr>
              <a:t>”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Discuss at our next </a:t>
            </a:r>
            <a:r>
              <a:rPr lang="en-US" sz="3200" dirty="0" err="1" smtClean="0">
                <a:solidFill>
                  <a:srgbClr val="000000"/>
                </a:solidFill>
              </a:rPr>
              <a:t>Mtg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Key Chapters</a:t>
            </a:r>
            <a:endParaRPr lang="en-US" sz="32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630" y="1387231"/>
            <a:ext cx="2888763" cy="431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1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8077" y="230600"/>
            <a:ext cx="6672385" cy="951478"/>
          </a:xfrm>
        </p:spPr>
        <p:txBody>
          <a:bodyPr>
            <a:normAutofit/>
          </a:bodyPr>
          <a:lstStyle/>
          <a:p>
            <a:r>
              <a:rPr lang="en-US" dirty="0" smtClean="0"/>
              <a:t>4 Groups and A Process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00670" y="1162677"/>
            <a:ext cx="4859080" cy="2459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Big Questions- How?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Process </a:t>
            </a:r>
            <a:r>
              <a:rPr lang="en-US" sz="2800" dirty="0">
                <a:solidFill>
                  <a:srgbClr val="000000"/>
                </a:solidFill>
              </a:rPr>
              <a:t>and Strategies 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7" y="3934682"/>
            <a:ext cx="8577385" cy="17621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3077" y="3483650"/>
            <a:ext cx="6177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Process Plan: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0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7153" y="269676"/>
            <a:ext cx="6350000" cy="9417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Integrating the </a:t>
            </a:r>
            <a:br>
              <a:rPr lang="en-US" dirty="0" smtClean="0"/>
            </a:br>
            <a:r>
              <a:rPr lang="en-US" dirty="0" smtClean="0"/>
              <a:t>Groups with the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6616" y="1573619"/>
            <a:ext cx="8020538" cy="485907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rgbClr val="000000"/>
                </a:solidFill>
              </a:rPr>
              <a:t>How groups’ efforts support the process plan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sz="2000" b="1" dirty="0" smtClean="0">
                <a:solidFill>
                  <a:srgbClr val="000000"/>
                </a:solidFill>
              </a:rPr>
              <a:t>	</a:t>
            </a:r>
            <a:r>
              <a:rPr lang="en-US" sz="2100" b="1" dirty="0" smtClean="0">
                <a:solidFill>
                  <a:srgbClr val="000000"/>
                </a:solidFill>
              </a:rPr>
              <a:t>Assessment Group: 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Spring report recommended forming a university committee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Will be a report out on that is ready for Senate and will be reported here as well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	</a:t>
            </a:r>
            <a:r>
              <a:rPr lang="en-US" sz="2100" b="1" dirty="0" smtClean="0">
                <a:solidFill>
                  <a:srgbClr val="000000"/>
                </a:solidFill>
              </a:rPr>
              <a:t>Stakeholder Group: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Continued gathering information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What do we have?  What do we still need? </a:t>
            </a: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000000"/>
                </a:solidFill>
              </a:rPr>
              <a:t>Big Questions Group:</a:t>
            </a:r>
          </a:p>
          <a:p>
            <a:pPr marL="1084263" lvl="1" indent="-339725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Identified several questions and ideas, but did not vet them</a:t>
            </a:r>
          </a:p>
          <a:p>
            <a:pPr marL="1084263" lvl="1" indent="-339725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Need to know the questions we must at some point confront	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169863" lvl="1" indent="0">
              <a:buNone/>
            </a:pPr>
            <a:r>
              <a:rPr lang="en-US" sz="2100" b="1" dirty="0" smtClean="0">
                <a:solidFill>
                  <a:srgbClr val="000000"/>
                </a:solidFill>
              </a:rPr>
              <a:t>	Process and Strategies Group:</a:t>
            </a:r>
          </a:p>
          <a:p>
            <a:pPr marL="108426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Delivered the Process Plan (Macro Process)</a:t>
            </a:r>
          </a:p>
          <a:p>
            <a:pPr marL="1084263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Need to determine Micro Process</a:t>
            </a:r>
          </a:p>
          <a:p>
            <a:pPr marL="1484313" lvl="1" indent="0">
              <a:buNone/>
            </a:pPr>
            <a:r>
              <a:rPr lang="en-US" sz="1900" dirty="0" smtClean="0">
                <a:solidFill>
                  <a:srgbClr val="000000"/>
                </a:solidFill>
              </a:rPr>
              <a:t>-  How we will decide between competing alternatives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80362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2845" y="269676"/>
            <a:ext cx="5412155" cy="853785"/>
          </a:xfrm>
        </p:spPr>
        <p:txBody>
          <a:bodyPr/>
          <a:lstStyle/>
          <a:p>
            <a:r>
              <a:rPr lang="en-US" dirty="0" smtClean="0"/>
              <a:t>Integrating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55614"/>
            <a:ext cx="7696200" cy="176217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97538" y="1328614"/>
            <a:ext cx="2442308" cy="840155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18000" y="1406766"/>
            <a:ext cx="1162539" cy="625234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88000" y="1406766"/>
            <a:ext cx="937846" cy="625233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6844" y="3604846"/>
            <a:ext cx="3038232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</a:rPr>
              <a:t>Stakeholder and Assessment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else is needed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will the Redesign accomplish both Academic and “Non-Academic”?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094614" y="2168769"/>
            <a:ext cx="914401" cy="1318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52077" y="5370953"/>
            <a:ext cx="4718538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</a:rPr>
              <a:t>Big Questions Group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Ideas have been generated?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Do we have any more that need to be added?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implications come with each “idea”?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7" idx="4"/>
          </p:cNvCxnSpPr>
          <p:nvPr/>
        </p:nvCxnSpPr>
        <p:spPr>
          <a:xfrm flipH="1">
            <a:off x="4657155" y="2032000"/>
            <a:ext cx="242115" cy="3338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2047" y="3604846"/>
            <a:ext cx="2969846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</a:rPr>
              <a:t>Process &amp; Strategies Group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Continue work on the MICRO model for how we actually choose and decide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8" name="Straight Arrow Connector 17"/>
          <p:cNvCxnSpPr>
            <a:stCxn id="9" idx="4"/>
          </p:cNvCxnSpPr>
          <p:nvPr/>
        </p:nvCxnSpPr>
        <p:spPr>
          <a:xfrm>
            <a:off x="6056923" y="2031999"/>
            <a:ext cx="760047" cy="1455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36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8077" y="250139"/>
            <a:ext cx="6154615" cy="941708"/>
          </a:xfrm>
        </p:spPr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80307"/>
            <a:ext cx="7772400" cy="4112847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August 30- Done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September 6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- No Meeting- Group Work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September 13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- Stakeholder and Assessment Group Report out- 		Discussion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September 20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- No Meeting- Group Work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September 27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-  Big Questions Group Report out and Follow-up from 	previous group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October 4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- No Meeting- </a:t>
            </a:r>
            <a:r>
              <a:rPr lang="en-US" sz="2000" b="1" dirty="0" smtClean="0">
                <a:solidFill>
                  <a:srgbClr val="000000"/>
                </a:solidFill>
              </a:rPr>
              <a:t>First Campus Forum</a:t>
            </a:r>
            <a:r>
              <a:rPr lang="en-US" sz="2000" dirty="0" smtClean="0">
                <a:solidFill>
                  <a:srgbClr val="000000"/>
                </a:solidFill>
              </a:rPr>
              <a:t>- content to be decided</a:t>
            </a:r>
            <a:r>
              <a:rPr lang="en-US" sz="2000" smtClean="0">
                <a:solidFill>
                  <a:srgbClr val="000000"/>
                </a:solidFill>
              </a:rPr>
              <a:t>- 	Need </a:t>
            </a:r>
            <a:r>
              <a:rPr lang="en-US" sz="2000" dirty="0" smtClean="0">
                <a:solidFill>
                  <a:srgbClr val="000000"/>
                </a:solidFill>
              </a:rPr>
              <a:t>a group working </a:t>
            </a:r>
            <a:r>
              <a:rPr lang="en-US" sz="2000" smtClean="0">
                <a:solidFill>
                  <a:srgbClr val="000000"/>
                </a:solidFill>
              </a:rPr>
              <a:t>this starting </a:t>
            </a:r>
            <a:r>
              <a:rPr lang="en-US" sz="2000" dirty="0" smtClean="0">
                <a:solidFill>
                  <a:srgbClr val="000000"/>
                </a:solidFill>
              </a:rPr>
              <a:t>now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October 11</a:t>
            </a:r>
            <a:r>
              <a:rPr lang="en-US" sz="2000" baseline="30000" dirty="0" smtClean="0">
                <a:solidFill>
                  <a:srgbClr val="000000"/>
                </a:solidFill>
              </a:rPr>
              <a:t>th</a:t>
            </a:r>
            <a:r>
              <a:rPr lang="en-US" sz="2000" dirty="0" smtClean="0">
                <a:solidFill>
                  <a:srgbClr val="000000"/>
                </a:solidFill>
              </a:rPr>
              <a:t>- Big Questions Follow up &amp; Next Steps- Is it time to start 	trying to make some decisions and how?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184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Re-envisioning the Undergraduate Experience</vt:lpstr>
      <vt:lpstr>Today</vt:lpstr>
      <vt:lpstr>Chair Nominations &amp; Vote</vt:lpstr>
      <vt:lpstr>Book</vt:lpstr>
      <vt:lpstr>4 Groups and A Process Plan</vt:lpstr>
      <vt:lpstr>Integrating the  Groups with the Plan</vt:lpstr>
      <vt:lpstr>Integrating</vt:lpstr>
      <vt:lpstr>Meeting Schedule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 the Undergraduate Experience</dc:title>
  <dc:creator>Employee</dc:creator>
  <cp:lastModifiedBy>Employee</cp:lastModifiedBy>
  <cp:revision>20</cp:revision>
  <dcterms:created xsi:type="dcterms:W3CDTF">2018-08-25T14:44:26Z</dcterms:created>
  <dcterms:modified xsi:type="dcterms:W3CDTF">2018-08-30T16:28:16Z</dcterms:modified>
</cp:coreProperties>
</file>