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57" r:id="rId6"/>
    <p:sldId id="258" r:id="rId7"/>
    <p:sldId id="259" r:id="rId8"/>
    <p:sldId id="295" r:id="rId9"/>
    <p:sldId id="261" r:id="rId10"/>
    <p:sldId id="262" r:id="rId11"/>
    <p:sldId id="264" r:id="rId12"/>
    <p:sldId id="265" r:id="rId13"/>
    <p:sldId id="266" r:id="rId14"/>
    <p:sldId id="267" r:id="rId15"/>
    <p:sldId id="268" r:id="rId16"/>
    <p:sldId id="281" r:id="rId17"/>
    <p:sldId id="290" r:id="rId18"/>
    <p:sldId id="269" r:id="rId19"/>
    <p:sldId id="270" r:id="rId20"/>
    <p:sldId id="291" r:id="rId21"/>
    <p:sldId id="271" r:id="rId22"/>
    <p:sldId id="292" r:id="rId23"/>
    <p:sldId id="293" r:id="rId24"/>
    <p:sldId id="272" r:id="rId25"/>
    <p:sldId id="273" r:id="rId26"/>
    <p:sldId id="283" r:id="rId27"/>
    <p:sldId id="284" r:id="rId28"/>
    <p:sldId id="285" r:id="rId29"/>
    <p:sldId id="286" r:id="rId30"/>
    <p:sldId id="287" r:id="rId31"/>
    <p:sldId id="288" r:id="rId32"/>
    <p:sldId id="289" r:id="rId33"/>
    <p:sldId id="294"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3974"/>
    <a:srgbClr val="13366A"/>
    <a:srgbClr val="DDDDDD"/>
    <a:srgbClr val="000000"/>
    <a:srgbClr val="E7DEC9"/>
    <a:srgbClr val="017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028E0-86CC-4EFD-3614-4BBA45D7B958}" v="171" dt="2023-06-12T17:47:21.396"/>
    <p1510:client id="{3FB66FE2-99BD-C058-B3A3-4C16DD48D9E5}" v="631" dt="2023-06-09T06:42:09.215"/>
    <p1510:client id="{70809403-B633-4C47-A1DD-89AFFC654120}" v="231" dt="2023-06-09T14:32:07.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82394" autoAdjust="0"/>
  </p:normalViewPr>
  <p:slideViewPr>
    <p:cSldViewPr showGuides="1">
      <p:cViewPr>
        <p:scale>
          <a:sx n="100" d="100"/>
          <a:sy n="100" d="100"/>
        </p:scale>
        <p:origin x="696" y="-10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Stanley" userId="S::10210719@uvu.edu::8643cf64-3ed3-444d-aa5e-2650bc63f3af" providerId="AD" clId="Web-{3FB66FE2-99BD-C058-B3A3-4C16DD48D9E5}"/>
    <pc:docChg chg="modSld">
      <pc:chgData name="Stephanie Stanley" userId="S::10210719@uvu.edu::8643cf64-3ed3-444d-aa5e-2650bc63f3af" providerId="AD" clId="Web-{3FB66FE2-99BD-C058-B3A3-4C16DD48D9E5}" dt="2023-06-09T06:42:09.215" v="486"/>
      <pc:docMkLst>
        <pc:docMk/>
      </pc:docMkLst>
      <pc:sldChg chg="modSp">
        <pc:chgData name="Stephanie Stanley" userId="S::10210719@uvu.edu::8643cf64-3ed3-444d-aa5e-2650bc63f3af" providerId="AD" clId="Web-{3FB66FE2-99BD-C058-B3A3-4C16DD48D9E5}" dt="2023-06-09T06:42:09.215" v="486"/>
        <pc:sldMkLst>
          <pc:docMk/>
          <pc:sldMk cId="0" sldId="256"/>
        </pc:sldMkLst>
        <pc:spChg chg="mod">
          <ac:chgData name="Stephanie Stanley" userId="S::10210719@uvu.edu::8643cf64-3ed3-444d-aa5e-2650bc63f3af" providerId="AD" clId="Web-{3FB66FE2-99BD-C058-B3A3-4C16DD48D9E5}" dt="2023-06-09T06:02:14.635" v="29"/>
          <ac:spMkLst>
            <pc:docMk/>
            <pc:sldMk cId="0" sldId="256"/>
            <ac:spMk id="10" creationId="{00000000-0000-0000-0000-000000000000}"/>
          </ac:spMkLst>
        </pc:spChg>
        <pc:spChg chg="mod">
          <ac:chgData name="Stephanie Stanley" userId="S::10210719@uvu.edu::8643cf64-3ed3-444d-aa5e-2650bc63f3af" providerId="AD" clId="Web-{3FB66FE2-99BD-C058-B3A3-4C16DD48D9E5}" dt="2023-06-09T06:02:03.323" v="28" actId="20577"/>
          <ac:spMkLst>
            <pc:docMk/>
            <pc:sldMk cId="0" sldId="256"/>
            <ac:spMk id="12" creationId="{00000000-0000-0000-0000-000000000000}"/>
          </ac:spMkLst>
        </pc:spChg>
        <pc:picChg chg="mod">
          <ac:chgData name="Stephanie Stanley" userId="S::10210719@uvu.edu::8643cf64-3ed3-444d-aa5e-2650bc63f3af" providerId="AD" clId="Web-{3FB66FE2-99BD-C058-B3A3-4C16DD48D9E5}" dt="2023-06-09T06:42:09.215" v="486"/>
          <ac:picMkLst>
            <pc:docMk/>
            <pc:sldMk cId="0" sldId="256"/>
            <ac:picMk id="2057" creationId="{00000000-0000-0000-0000-000000000000}"/>
          </ac:picMkLst>
        </pc:picChg>
      </pc:sldChg>
      <pc:sldChg chg="addSp modSp">
        <pc:chgData name="Stephanie Stanley" userId="S::10210719@uvu.edu::8643cf64-3ed3-444d-aa5e-2650bc63f3af" providerId="AD" clId="Web-{3FB66FE2-99BD-C058-B3A3-4C16DD48D9E5}" dt="2023-06-09T06:01:40.494" v="25"/>
        <pc:sldMkLst>
          <pc:docMk/>
          <pc:sldMk cId="0" sldId="257"/>
        </pc:sldMkLst>
        <pc:spChg chg="mod">
          <ac:chgData name="Stephanie Stanley" userId="S::10210719@uvu.edu::8643cf64-3ed3-444d-aa5e-2650bc63f3af" providerId="AD" clId="Web-{3FB66FE2-99BD-C058-B3A3-4C16DD48D9E5}" dt="2023-06-09T05:57:00.333" v="3" actId="20577"/>
          <ac:spMkLst>
            <pc:docMk/>
            <pc:sldMk cId="0" sldId="257"/>
            <ac:spMk id="10" creationId="{00000000-0000-0000-0000-000000000000}"/>
          </ac:spMkLst>
        </pc:spChg>
        <pc:spChg chg="mod">
          <ac:chgData name="Stephanie Stanley" userId="S::10210719@uvu.edu::8643cf64-3ed3-444d-aa5e-2650bc63f3af" providerId="AD" clId="Web-{3FB66FE2-99BD-C058-B3A3-4C16DD48D9E5}" dt="2023-06-09T06:01:26.556" v="24"/>
          <ac:spMkLst>
            <pc:docMk/>
            <pc:sldMk cId="0" sldId="257"/>
            <ac:spMk id="12" creationId="{00000000-0000-0000-0000-000000000000}"/>
          </ac:spMkLst>
        </pc:spChg>
        <pc:spChg chg="mod">
          <ac:chgData name="Stephanie Stanley" userId="S::10210719@uvu.edu::8643cf64-3ed3-444d-aa5e-2650bc63f3af" providerId="AD" clId="Web-{3FB66FE2-99BD-C058-B3A3-4C16DD48D9E5}" dt="2023-06-09T06:01:40.494" v="25"/>
          <ac:spMkLst>
            <pc:docMk/>
            <pc:sldMk cId="0" sldId="257"/>
            <ac:spMk id="13" creationId="{00000000-0000-0000-0000-000000000000}"/>
          </ac:spMkLst>
        </pc:spChg>
        <pc:spChg chg="mod">
          <ac:chgData name="Stephanie Stanley" userId="S::10210719@uvu.edu::8643cf64-3ed3-444d-aa5e-2650bc63f3af" providerId="AD" clId="Web-{3FB66FE2-99BD-C058-B3A3-4C16DD48D9E5}" dt="2023-06-09T05:57:10.677" v="4" actId="20577"/>
          <ac:spMkLst>
            <pc:docMk/>
            <pc:sldMk cId="0" sldId="257"/>
            <ac:spMk id="15" creationId="{00000000-0000-0000-0000-000000000000}"/>
          </ac:spMkLst>
        </pc:spChg>
        <pc:picChg chg="add">
          <ac:chgData name="Stephanie Stanley" userId="S::10210719@uvu.edu::8643cf64-3ed3-444d-aa5e-2650bc63f3af" providerId="AD" clId="Web-{3FB66FE2-99BD-C058-B3A3-4C16DD48D9E5}" dt="2023-06-09T06:00:05.571" v="17"/>
          <ac:picMkLst>
            <pc:docMk/>
            <pc:sldMk cId="0" sldId="257"/>
            <ac:picMk id="3" creationId="{1F6BC27C-63CF-DA3B-7E82-8686C2391C16}"/>
          </ac:picMkLst>
        </pc:picChg>
        <pc:picChg chg="mod">
          <ac:chgData name="Stephanie Stanley" userId="S::10210719@uvu.edu::8643cf64-3ed3-444d-aa5e-2650bc63f3af" providerId="AD" clId="Web-{3FB66FE2-99BD-C058-B3A3-4C16DD48D9E5}" dt="2023-06-09T05:56:44.895" v="2"/>
          <ac:picMkLst>
            <pc:docMk/>
            <pc:sldMk cId="0" sldId="257"/>
            <ac:picMk id="11" creationId="{00000000-0000-0000-0000-000000000000}"/>
          </ac:picMkLst>
        </pc:picChg>
        <pc:picChg chg="mod">
          <ac:chgData name="Stephanie Stanley" userId="S::10210719@uvu.edu::8643cf64-3ed3-444d-aa5e-2650bc63f3af" providerId="AD" clId="Web-{3FB66FE2-99BD-C058-B3A3-4C16DD48D9E5}" dt="2023-06-09T05:02:59.490" v="1"/>
          <ac:picMkLst>
            <pc:docMk/>
            <pc:sldMk cId="0" sldId="257"/>
            <ac:picMk id="20" creationId="{00000000-0000-0000-0000-000000000000}"/>
          </ac:picMkLst>
        </pc:picChg>
      </pc:sldChg>
      <pc:sldChg chg="addSp modSp">
        <pc:chgData name="Stephanie Stanley" userId="S::10210719@uvu.edu::8643cf64-3ed3-444d-aa5e-2650bc63f3af" providerId="AD" clId="Web-{3FB66FE2-99BD-C058-B3A3-4C16DD48D9E5}" dt="2023-06-09T06:40:13.681" v="463" actId="20577"/>
        <pc:sldMkLst>
          <pc:docMk/>
          <pc:sldMk cId="0" sldId="258"/>
        </pc:sldMkLst>
        <pc:spChg chg="mod">
          <ac:chgData name="Stephanie Stanley" userId="S::10210719@uvu.edu::8643cf64-3ed3-444d-aa5e-2650bc63f3af" providerId="AD" clId="Web-{3FB66FE2-99BD-C058-B3A3-4C16DD48D9E5}" dt="2023-06-09T06:00:49.775" v="19"/>
          <ac:spMkLst>
            <pc:docMk/>
            <pc:sldMk cId="0" sldId="258"/>
            <ac:spMk id="14" creationId="{00000000-0000-0000-0000-000000000000}"/>
          </ac:spMkLst>
        </pc:spChg>
        <pc:spChg chg="mod">
          <ac:chgData name="Stephanie Stanley" userId="S::10210719@uvu.edu::8643cf64-3ed3-444d-aa5e-2650bc63f3af" providerId="AD" clId="Web-{3FB66FE2-99BD-C058-B3A3-4C16DD48D9E5}" dt="2023-06-09T06:01:06.681" v="21"/>
          <ac:spMkLst>
            <pc:docMk/>
            <pc:sldMk cId="0" sldId="258"/>
            <ac:spMk id="16" creationId="{00000000-0000-0000-0000-000000000000}"/>
          </ac:spMkLst>
        </pc:spChg>
        <pc:spChg chg="mod">
          <ac:chgData name="Stephanie Stanley" userId="S::10210719@uvu.edu::8643cf64-3ed3-444d-aa5e-2650bc63f3af" providerId="AD" clId="Web-{3FB66FE2-99BD-C058-B3A3-4C16DD48D9E5}" dt="2023-06-09T06:39:43.837" v="458" actId="20577"/>
          <ac:spMkLst>
            <pc:docMk/>
            <pc:sldMk cId="0" sldId="258"/>
            <ac:spMk id="17" creationId="{00000000-0000-0000-0000-000000000000}"/>
          </ac:spMkLst>
        </pc:spChg>
        <pc:spChg chg="mod">
          <ac:chgData name="Stephanie Stanley" userId="S::10210719@uvu.edu::8643cf64-3ed3-444d-aa5e-2650bc63f3af" providerId="AD" clId="Web-{3FB66FE2-99BD-C058-B3A3-4C16DD48D9E5}" dt="2023-06-09T06:40:13.681" v="463" actId="20577"/>
          <ac:spMkLst>
            <pc:docMk/>
            <pc:sldMk cId="0" sldId="258"/>
            <ac:spMk id="4104" creationId="{00000000-0000-0000-0000-000000000000}"/>
          </ac:spMkLst>
        </pc:spChg>
        <pc:spChg chg="mod">
          <ac:chgData name="Stephanie Stanley" userId="S::10210719@uvu.edu::8643cf64-3ed3-444d-aa5e-2650bc63f3af" providerId="AD" clId="Web-{3FB66FE2-99BD-C058-B3A3-4C16DD48D9E5}" dt="2023-06-09T06:39:52.228" v="459" actId="20577"/>
          <ac:spMkLst>
            <pc:docMk/>
            <pc:sldMk cId="0" sldId="258"/>
            <ac:spMk id="4106" creationId="{00000000-0000-0000-0000-000000000000}"/>
          </ac:spMkLst>
        </pc:spChg>
        <pc:picChg chg="add">
          <ac:chgData name="Stephanie Stanley" userId="S::10210719@uvu.edu::8643cf64-3ed3-444d-aa5e-2650bc63f3af" providerId="AD" clId="Web-{3FB66FE2-99BD-C058-B3A3-4C16DD48D9E5}" dt="2023-06-09T06:00:56.618" v="20"/>
          <ac:picMkLst>
            <pc:docMk/>
            <pc:sldMk cId="0" sldId="258"/>
            <ac:picMk id="3" creationId="{BCBBB141-8366-4545-857E-3A315147A1BB}"/>
          </ac:picMkLst>
        </pc:picChg>
      </pc:sldChg>
      <pc:sldChg chg="modSp">
        <pc:chgData name="Stephanie Stanley" userId="S::10210719@uvu.edu::8643cf64-3ed3-444d-aa5e-2650bc63f3af" providerId="AD" clId="Web-{3FB66FE2-99BD-C058-B3A3-4C16DD48D9E5}" dt="2023-06-09T06:39:22.509" v="456" actId="20577"/>
        <pc:sldMkLst>
          <pc:docMk/>
          <pc:sldMk cId="0" sldId="259"/>
        </pc:sldMkLst>
        <pc:spChg chg="mod">
          <ac:chgData name="Stephanie Stanley" userId="S::10210719@uvu.edu::8643cf64-3ed3-444d-aa5e-2650bc63f3af" providerId="AD" clId="Web-{3FB66FE2-99BD-C058-B3A3-4C16DD48D9E5}" dt="2023-06-09T06:39:22.509" v="456" actId="20577"/>
          <ac:spMkLst>
            <pc:docMk/>
            <pc:sldMk cId="0" sldId="259"/>
            <ac:spMk id="17" creationId="{00000000-0000-0000-0000-000000000000}"/>
          </ac:spMkLst>
        </pc:spChg>
        <pc:spChg chg="mod">
          <ac:chgData name="Stephanie Stanley" userId="S::10210719@uvu.edu::8643cf64-3ed3-444d-aa5e-2650bc63f3af" providerId="AD" clId="Web-{3FB66FE2-99BD-C058-B3A3-4C16DD48D9E5}" dt="2023-06-09T06:39:01.758" v="454" actId="20577"/>
          <ac:spMkLst>
            <pc:docMk/>
            <pc:sldMk cId="0" sldId="259"/>
            <ac:spMk id="5129" creationId="{00000000-0000-0000-0000-000000000000}"/>
          </ac:spMkLst>
        </pc:spChg>
        <pc:picChg chg="mod">
          <ac:chgData name="Stephanie Stanley" userId="S::10210719@uvu.edu::8643cf64-3ed3-444d-aa5e-2650bc63f3af" providerId="AD" clId="Web-{3FB66FE2-99BD-C058-B3A3-4C16DD48D9E5}" dt="2023-06-09T05:59:53.664" v="16" actId="1076"/>
          <ac:picMkLst>
            <pc:docMk/>
            <pc:sldMk cId="0" sldId="259"/>
            <ac:picMk id="18" creationId="{00000000-0000-0000-0000-000000000000}"/>
          </ac:picMkLst>
        </pc:picChg>
      </pc:sldChg>
      <pc:sldChg chg="addSp modSp">
        <pc:chgData name="Stephanie Stanley" userId="S::10210719@uvu.edu::8643cf64-3ed3-444d-aa5e-2650bc63f3af" providerId="AD" clId="Web-{3FB66FE2-99BD-C058-B3A3-4C16DD48D9E5}" dt="2023-06-09T06:35:37.005" v="427" actId="1076"/>
        <pc:sldMkLst>
          <pc:docMk/>
          <pc:sldMk cId="0" sldId="261"/>
        </pc:sldMkLst>
        <pc:spChg chg="mod">
          <ac:chgData name="Stephanie Stanley" userId="S::10210719@uvu.edu::8643cf64-3ed3-444d-aa5e-2650bc63f3af" providerId="AD" clId="Web-{3FB66FE2-99BD-C058-B3A3-4C16DD48D9E5}" dt="2023-06-09T06:03:24.762" v="34"/>
          <ac:spMkLst>
            <pc:docMk/>
            <pc:sldMk cId="0" sldId="261"/>
            <ac:spMk id="11" creationId="{00000000-0000-0000-0000-000000000000}"/>
          </ac:spMkLst>
        </pc:spChg>
        <pc:spChg chg="mod">
          <ac:chgData name="Stephanie Stanley" userId="S::10210719@uvu.edu::8643cf64-3ed3-444d-aa5e-2650bc63f3af" providerId="AD" clId="Web-{3FB66FE2-99BD-C058-B3A3-4C16DD48D9E5}" dt="2023-06-09T06:03:20.871" v="33"/>
          <ac:spMkLst>
            <pc:docMk/>
            <pc:sldMk cId="0" sldId="261"/>
            <ac:spMk id="13" creationId="{00000000-0000-0000-0000-000000000000}"/>
          </ac:spMkLst>
        </pc:spChg>
        <pc:spChg chg="mod">
          <ac:chgData name="Stephanie Stanley" userId="S::10210719@uvu.edu::8643cf64-3ed3-444d-aa5e-2650bc63f3af" providerId="AD" clId="Web-{3FB66FE2-99BD-C058-B3A3-4C16DD48D9E5}" dt="2023-06-09T06:35:16.582" v="424" actId="20577"/>
          <ac:spMkLst>
            <pc:docMk/>
            <pc:sldMk cId="0" sldId="261"/>
            <ac:spMk id="15" creationId="{00000000-0000-0000-0000-000000000000}"/>
          </ac:spMkLst>
        </pc:spChg>
        <pc:spChg chg="mod">
          <ac:chgData name="Stephanie Stanley" userId="S::10210719@uvu.edu::8643cf64-3ed3-444d-aa5e-2650bc63f3af" providerId="AD" clId="Web-{3FB66FE2-99BD-C058-B3A3-4C16DD48D9E5}" dt="2023-06-09T06:35:37.005" v="427" actId="1076"/>
          <ac:spMkLst>
            <pc:docMk/>
            <pc:sldMk cId="0" sldId="261"/>
            <ac:spMk id="6154" creationId="{00000000-0000-0000-0000-000000000000}"/>
          </ac:spMkLst>
        </pc:spChg>
        <pc:picChg chg="add">
          <ac:chgData name="Stephanie Stanley" userId="S::10210719@uvu.edu::8643cf64-3ed3-444d-aa5e-2650bc63f3af" providerId="AD" clId="Web-{3FB66FE2-99BD-C058-B3A3-4C16DD48D9E5}" dt="2023-06-09T06:03:30.574" v="35"/>
          <ac:picMkLst>
            <pc:docMk/>
            <pc:sldMk cId="0" sldId="261"/>
            <ac:picMk id="3" creationId="{AFC64281-BE7C-F2C2-6094-D8A310797C34}"/>
          </ac:picMkLst>
        </pc:picChg>
      </pc:sldChg>
      <pc:sldChg chg="addSp modSp">
        <pc:chgData name="Stephanie Stanley" userId="S::10210719@uvu.edu::8643cf64-3ed3-444d-aa5e-2650bc63f3af" providerId="AD" clId="Web-{3FB66FE2-99BD-C058-B3A3-4C16DD48D9E5}" dt="2023-06-09T06:05:53.327" v="52" actId="1076"/>
        <pc:sldMkLst>
          <pc:docMk/>
          <pc:sldMk cId="0" sldId="262"/>
        </pc:sldMkLst>
        <pc:spChg chg="mod">
          <ac:chgData name="Stephanie Stanley" userId="S::10210719@uvu.edu::8643cf64-3ed3-444d-aa5e-2650bc63f3af" providerId="AD" clId="Web-{3FB66FE2-99BD-C058-B3A3-4C16DD48D9E5}" dt="2023-06-09T06:05:18.170" v="49"/>
          <ac:spMkLst>
            <pc:docMk/>
            <pc:sldMk cId="0" sldId="262"/>
            <ac:spMk id="9" creationId="{00000000-0000-0000-0000-000000000000}"/>
          </ac:spMkLst>
        </pc:spChg>
        <pc:spChg chg="mod">
          <ac:chgData name="Stephanie Stanley" userId="S::10210719@uvu.edu::8643cf64-3ed3-444d-aa5e-2650bc63f3af" providerId="AD" clId="Web-{3FB66FE2-99BD-C058-B3A3-4C16DD48D9E5}" dt="2023-06-09T06:04:11.903" v="38" actId="20577"/>
          <ac:spMkLst>
            <pc:docMk/>
            <pc:sldMk cId="0" sldId="262"/>
            <ac:spMk id="10" creationId="{00000000-0000-0000-0000-000000000000}"/>
          </ac:spMkLst>
        </pc:spChg>
        <pc:spChg chg="mod">
          <ac:chgData name="Stephanie Stanley" userId="S::10210719@uvu.edu::8643cf64-3ed3-444d-aa5e-2650bc63f3af" providerId="AD" clId="Web-{3FB66FE2-99BD-C058-B3A3-4C16DD48D9E5}" dt="2023-06-09T06:04:46.013" v="43" actId="1076"/>
          <ac:spMkLst>
            <pc:docMk/>
            <pc:sldMk cId="0" sldId="262"/>
            <ac:spMk id="13" creationId="{00000000-0000-0000-0000-000000000000}"/>
          </ac:spMkLst>
        </pc:spChg>
        <pc:spChg chg="mod">
          <ac:chgData name="Stephanie Stanley" userId="S::10210719@uvu.edu::8643cf64-3ed3-444d-aa5e-2650bc63f3af" providerId="AD" clId="Web-{3FB66FE2-99BD-C058-B3A3-4C16DD48D9E5}" dt="2023-06-09T06:04:39.060" v="41" actId="1076"/>
          <ac:spMkLst>
            <pc:docMk/>
            <pc:sldMk cId="0" sldId="262"/>
            <ac:spMk id="16" creationId="{00000000-0000-0000-0000-000000000000}"/>
          </ac:spMkLst>
        </pc:spChg>
        <pc:picChg chg="add">
          <ac:chgData name="Stephanie Stanley" userId="S::10210719@uvu.edu::8643cf64-3ed3-444d-aa5e-2650bc63f3af" providerId="AD" clId="Web-{3FB66FE2-99BD-C058-B3A3-4C16DD48D9E5}" dt="2023-06-09T06:04:52.623" v="45"/>
          <ac:picMkLst>
            <pc:docMk/>
            <pc:sldMk cId="0" sldId="262"/>
            <ac:picMk id="3" creationId="{2197C7B8-D42E-F0AD-1BBE-1B62FCA38950}"/>
          </ac:picMkLst>
        </pc:picChg>
        <pc:picChg chg="mod">
          <ac:chgData name="Stephanie Stanley" userId="S::10210719@uvu.edu::8643cf64-3ed3-444d-aa5e-2650bc63f3af" providerId="AD" clId="Web-{3FB66FE2-99BD-C058-B3A3-4C16DD48D9E5}" dt="2023-06-09T06:05:53.327" v="52" actId="1076"/>
          <ac:picMkLst>
            <pc:docMk/>
            <pc:sldMk cId="0" sldId="262"/>
            <ac:picMk id="4" creationId="{CE7E61AC-BDD5-A411-6A97-90D5FD5161C9}"/>
          </ac:picMkLst>
        </pc:picChg>
        <pc:picChg chg="mod">
          <ac:chgData name="Stephanie Stanley" userId="S::10210719@uvu.edu::8643cf64-3ed3-444d-aa5e-2650bc63f3af" providerId="AD" clId="Web-{3FB66FE2-99BD-C058-B3A3-4C16DD48D9E5}" dt="2023-06-09T06:04:50.076" v="44" actId="1076"/>
          <ac:picMkLst>
            <pc:docMk/>
            <pc:sldMk cId="0" sldId="262"/>
            <ac:picMk id="18" creationId="{00000000-0000-0000-0000-000000000000}"/>
          </ac:picMkLst>
        </pc:picChg>
      </pc:sldChg>
      <pc:sldChg chg="addSp modSp">
        <pc:chgData name="Stephanie Stanley" userId="S::10210719@uvu.edu::8643cf64-3ed3-444d-aa5e-2650bc63f3af" providerId="AD" clId="Web-{3FB66FE2-99BD-C058-B3A3-4C16DD48D9E5}" dt="2023-06-09T06:34:53.176" v="423" actId="1076"/>
        <pc:sldMkLst>
          <pc:docMk/>
          <pc:sldMk cId="0" sldId="264"/>
        </pc:sldMkLst>
        <pc:spChg chg="mod">
          <ac:chgData name="Stephanie Stanley" userId="S::10210719@uvu.edu::8643cf64-3ed3-444d-aa5e-2650bc63f3af" providerId="AD" clId="Web-{3FB66FE2-99BD-C058-B3A3-4C16DD48D9E5}" dt="2023-06-09T06:06:14.265" v="53"/>
          <ac:spMkLst>
            <pc:docMk/>
            <pc:sldMk cId="0" sldId="264"/>
            <ac:spMk id="9" creationId="{00000000-0000-0000-0000-000000000000}"/>
          </ac:spMkLst>
        </pc:spChg>
        <pc:spChg chg="mod">
          <ac:chgData name="Stephanie Stanley" userId="S::10210719@uvu.edu::8643cf64-3ed3-444d-aa5e-2650bc63f3af" providerId="AD" clId="Web-{3FB66FE2-99BD-C058-B3A3-4C16DD48D9E5}" dt="2023-06-09T06:34:44.347" v="422" actId="20577"/>
          <ac:spMkLst>
            <pc:docMk/>
            <pc:sldMk cId="0" sldId="264"/>
            <ac:spMk id="10" creationId="{00000000-0000-0000-0000-000000000000}"/>
          </ac:spMkLst>
        </pc:spChg>
        <pc:spChg chg="mod">
          <ac:chgData name="Stephanie Stanley" userId="S::10210719@uvu.edu::8643cf64-3ed3-444d-aa5e-2650bc63f3af" providerId="AD" clId="Web-{3FB66FE2-99BD-C058-B3A3-4C16DD48D9E5}" dt="2023-06-09T06:06:24.671" v="55" actId="1076"/>
          <ac:spMkLst>
            <pc:docMk/>
            <pc:sldMk cId="0" sldId="264"/>
            <ac:spMk id="16" creationId="{00000000-0000-0000-0000-000000000000}"/>
          </ac:spMkLst>
        </pc:spChg>
        <pc:picChg chg="mod">
          <ac:chgData name="Stephanie Stanley" userId="S::10210719@uvu.edu::8643cf64-3ed3-444d-aa5e-2650bc63f3af" providerId="AD" clId="Web-{3FB66FE2-99BD-C058-B3A3-4C16DD48D9E5}" dt="2023-06-09T06:34:53.176" v="423" actId="1076"/>
          <ac:picMkLst>
            <pc:docMk/>
            <pc:sldMk cId="0" sldId="264"/>
            <ac:picMk id="2" creationId="{00000000-0000-0000-0000-000000000000}"/>
          </ac:picMkLst>
        </pc:picChg>
        <pc:picChg chg="add">
          <ac:chgData name="Stephanie Stanley" userId="S::10210719@uvu.edu::8643cf64-3ed3-444d-aa5e-2650bc63f3af" providerId="AD" clId="Web-{3FB66FE2-99BD-C058-B3A3-4C16DD48D9E5}" dt="2023-06-09T06:06:28.030" v="56"/>
          <ac:picMkLst>
            <pc:docMk/>
            <pc:sldMk cId="0" sldId="264"/>
            <ac:picMk id="4" creationId="{D7A04EFD-5BD6-75D0-F115-5D7FFD6C45AE}"/>
          </ac:picMkLst>
        </pc:picChg>
      </pc:sldChg>
      <pc:sldChg chg="addSp modSp">
        <pc:chgData name="Stephanie Stanley" userId="S::10210719@uvu.edu::8643cf64-3ed3-444d-aa5e-2650bc63f3af" providerId="AD" clId="Web-{3FB66FE2-99BD-C058-B3A3-4C16DD48D9E5}" dt="2023-06-09T06:34:30.832" v="421" actId="20577"/>
        <pc:sldMkLst>
          <pc:docMk/>
          <pc:sldMk cId="0" sldId="265"/>
        </pc:sldMkLst>
        <pc:spChg chg="mod">
          <ac:chgData name="Stephanie Stanley" userId="S::10210719@uvu.edu::8643cf64-3ed3-444d-aa5e-2650bc63f3af" providerId="AD" clId="Web-{3FB66FE2-99BD-C058-B3A3-4C16DD48D9E5}" dt="2023-06-09T06:07:02.187" v="57"/>
          <ac:spMkLst>
            <pc:docMk/>
            <pc:sldMk cId="0" sldId="265"/>
            <ac:spMk id="11" creationId="{00000000-0000-0000-0000-000000000000}"/>
          </ac:spMkLst>
        </pc:spChg>
        <pc:spChg chg="mod">
          <ac:chgData name="Stephanie Stanley" userId="S::10210719@uvu.edu::8643cf64-3ed3-444d-aa5e-2650bc63f3af" providerId="AD" clId="Web-{3FB66FE2-99BD-C058-B3A3-4C16DD48D9E5}" dt="2023-06-09T06:34:30.832" v="421" actId="20577"/>
          <ac:spMkLst>
            <pc:docMk/>
            <pc:sldMk cId="0" sldId="265"/>
            <ac:spMk id="13" creationId="{00000000-0000-0000-0000-000000000000}"/>
          </ac:spMkLst>
        </pc:spChg>
        <pc:graphicFrameChg chg="mod modGraphic">
          <ac:chgData name="Stephanie Stanley" userId="S::10210719@uvu.edu::8643cf64-3ed3-444d-aa5e-2650bc63f3af" providerId="AD" clId="Web-{3FB66FE2-99BD-C058-B3A3-4C16DD48D9E5}" dt="2023-06-09T06:07:28.328" v="120"/>
          <ac:graphicFrameMkLst>
            <pc:docMk/>
            <pc:sldMk cId="0" sldId="265"/>
            <ac:graphicFrameMk id="16" creationId="{00000000-0000-0000-0000-000000000000}"/>
          </ac:graphicFrameMkLst>
        </pc:graphicFrameChg>
        <pc:picChg chg="add">
          <ac:chgData name="Stephanie Stanley" userId="S::10210719@uvu.edu::8643cf64-3ed3-444d-aa5e-2650bc63f3af" providerId="AD" clId="Web-{3FB66FE2-99BD-C058-B3A3-4C16DD48D9E5}" dt="2023-06-09T06:07:07.188" v="58"/>
          <ac:picMkLst>
            <pc:docMk/>
            <pc:sldMk cId="0" sldId="265"/>
            <ac:picMk id="3" creationId="{4DC86F9C-35C4-ED53-8847-BC424DCB5773}"/>
          </ac:picMkLst>
        </pc:picChg>
      </pc:sldChg>
      <pc:sldChg chg="addSp modSp">
        <pc:chgData name="Stephanie Stanley" userId="S::10210719@uvu.edu::8643cf64-3ed3-444d-aa5e-2650bc63f3af" providerId="AD" clId="Web-{3FB66FE2-99BD-C058-B3A3-4C16DD48D9E5}" dt="2023-06-09T06:33:58.300" v="419" actId="20577"/>
        <pc:sldMkLst>
          <pc:docMk/>
          <pc:sldMk cId="0" sldId="266"/>
        </pc:sldMkLst>
        <pc:spChg chg="mod">
          <ac:chgData name="Stephanie Stanley" userId="S::10210719@uvu.edu::8643cf64-3ed3-444d-aa5e-2650bc63f3af" providerId="AD" clId="Web-{3FB66FE2-99BD-C058-B3A3-4C16DD48D9E5}" dt="2023-06-09T06:08:33.892" v="122"/>
          <ac:spMkLst>
            <pc:docMk/>
            <pc:sldMk cId="0" sldId="266"/>
            <ac:spMk id="11" creationId="{00000000-0000-0000-0000-000000000000}"/>
          </ac:spMkLst>
        </pc:spChg>
        <pc:spChg chg="mod">
          <ac:chgData name="Stephanie Stanley" userId="S::10210719@uvu.edu::8643cf64-3ed3-444d-aa5e-2650bc63f3af" providerId="AD" clId="Web-{3FB66FE2-99BD-C058-B3A3-4C16DD48D9E5}" dt="2023-06-09T06:08:29.876" v="121"/>
          <ac:spMkLst>
            <pc:docMk/>
            <pc:sldMk cId="0" sldId="266"/>
            <ac:spMk id="13" creationId="{00000000-0000-0000-0000-000000000000}"/>
          </ac:spMkLst>
        </pc:spChg>
        <pc:spChg chg="mod">
          <ac:chgData name="Stephanie Stanley" userId="S::10210719@uvu.edu::8643cf64-3ed3-444d-aa5e-2650bc63f3af" providerId="AD" clId="Web-{3FB66FE2-99BD-C058-B3A3-4C16DD48D9E5}" dt="2023-06-09T06:33:27.018" v="413" actId="20577"/>
          <ac:spMkLst>
            <pc:docMk/>
            <pc:sldMk cId="0" sldId="266"/>
            <ac:spMk id="15" creationId="{00000000-0000-0000-0000-000000000000}"/>
          </ac:spMkLst>
        </pc:spChg>
        <pc:spChg chg="mod">
          <ac:chgData name="Stephanie Stanley" userId="S::10210719@uvu.edu::8643cf64-3ed3-444d-aa5e-2650bc63f3af" providerId="AD" clId="Web-{3FB66FE2-99BD-C058-B3A3-4C16DD48D9E5}" dt="2023-06-09T06:33:58.300" v="419" actId="20577"/>
          <ac:spMkLst>
            <pc:docMk/>
            <pc:sldMk cId="0" sldId="266"/>
            <ac:spMk id="11273" creationId="{00000000-0000-0000-0000-000000000000}"/>
          </ac:spMkLst>
        </pc:spChg>
        <pc:spChg chg="mod">
          <ac:chgData name="Stephanie Stanley" userId="S::10210719@uvu.edu::8643cf64-3ed3-444d-aa5e-2650bc63f3af" providerId="AD" clId="Web-{3FB66FE2-99BD-C058-B3A3-4C16DD48D9E5}" dt="2023-06-09T06:33:49.971" v="418" actId="20577"/>
          <ac:spMkLst>
            <pc:docMk/>
            <pc:sldMk cId="0" sldId="266"/>
            <ac:spMk id="11274" creationId="{00000000-0000-0000-0000-000000000000}"/>
          </ac:spMkLst>
        </pc:spChg>
        <pc:picChg chg="add">
          <ac:chgData name="Stephanie Stanley" userId="S::10210719@uvu.edu::8643cf64-3ed3-444d-aa5e-2650bc63f3af" providerId="AD" clId="Web-{3FB66FE2-99BD-C058-B3A3-4C16DD48D9E5}" dt="2023-06-09T06:08:38.720" v="123"/>
          <ac:picMkLst>
            <pc:docMk/>
            <pc:sldMk cId="0" sldId="266"/>
            <ac:picMk id="3" creationId="{0499F054-9225-E3DB-3DC5-EF4293737D60}"/>
          </ac:picMkLst>
        </pc:picChg>
      </pc:sldChg>
      <pc:sldChg chg="addSp modSp">
        <pc:chgData name="Stephanie Stanley" userId="S::10210719@uvu.edu::8643cf64-3ed3-444d-aa5e-2650bc63f3af" providerId="AD" clId="Web-{3FB66FE2-99BD-C058-B3A3-4C16DD48D9E5}" dt="2023-06-09T06:33:11.814" v="411"/>
        <pc:sldMkLst>
          <pc:docMk/>
          <pc:sldMk cId="0" sldId="267"/>
        </pc:sldMkLst>
        <pc:spChg chg="mod">
          <ac:chgData name="Stephanie Stanley" userId="S::10210719@uvu.edu::8643cf64-3ed3-444d-aa5e-2650bc63f3af" providerId="AD" clId="Web-{3FB66FE2-99BD-C058-B3A3-4C16DD48D9E5}" dt="2023-06-09T06:08:45.408" v="124"/>
          <ac:spMkLst>
            <pc:docMk/>
            <pc:sldMk cId="0" sldId="267"/>
            <ac:spMk id="17" creationId="{00000000-0000-0000-0000-000000000000}"/>
          </ac:spMkLst>
        </pc:spChg>
        <pc:graphicFrameChg chg="mod modGraphic">
          <ac:chgData name="Stephanie Stanley" userId="S::10210719@uvu.edu::8643cf64-3ed3-444d-aa5e-2650bc63f3af" providerId="AD" clId="Web-{3FB66FE2-99BD-C058-B3A3-4C16DD48D9E5}" dt="2023-06-09T06:33:11.814" v="411"/>
          <ac:graphicFrameMkLst>
            <pc:docMk/>
            <pc:sldMk cId="0" sldId="267"/>
            <ac:graphicFrameMk id="15" creationId="{00000000-0000-0000-0000-000000000000}"/>
          </ac:graphicFrameMkLst>
        </pc:graphicFrameChg>
        <pc:picChg chg="add">
          <ac:chgData name="Stephanie Stanley" userId="S::10210719@uvu.edu::8643cf64-3ed3-444d-aa5e-2650bc63f3af" providerId="AD" clId="Web-{3FB66FE2-99BD-C058-B3A3-4C16DD48D9E5}" dt="2023-06-09T06:08:49.627" v="125"/>
          <ac:picMkLst>
            <pc:docMk/>
            <pc:sldMk cId="0" sldId="267"/>
            <ac:picMk id="3" creationId="{BD858BCA-A1C3-2BF4-333D-6AFB5290888C}"/>
          </ac:picMkLst>
        </pc:picChg>
      </pc:sldChg>
      <pc:sldChg chg="addSp modSp">
        <pc:chgData name="Stephanie Stanley" userId="S::10210719@uvu.edu::8643cf64-3ed3-444d-aa5e-2650bc63f3af" providerId="AD" clId="Web-{3FB66FE2-99BD-C058-B3A3-4C16DD48D9E5}" dt="2023-06-09T06:11:53.239" v="177"/>
        <pc:sldMkLst>
          <pc:docMk/>
          <pc:sldMk cId="0" sldId="268"/>
        </pc:sldMkLst>
        <pc:spChg chg="mod">
          <ac:chgData name="Stephanie Stanley" userId="S::10210719@uvu.edu::8643cf64-3ed3-444d-aa5e-2650bc63f3af" providerId="AD" clId="Web-{3FB66FE2-99BD-C058-B3A3-4C16DD48D9E5}" dt="2023-06-09T06:11:53.239" v="177"/>
          <ac:spMkLst>
            <pc:docMk/>
            <pc:sldMk cId="0" sldId="268"/>
            <ac:spMk id="17" creationId="{00000000-0000-0000-0000-000000000000}"/>
          </ac:spMkLst>
        </pc:spChg>
        <pc:graphicFrameChg chg="mod modGraphic">
          <ac:chgData name="Stephanie Stanley" userId="S::10210719@uvu.edu::8643cf64-3ed3-444d-aa5e-2650bc63f3af" providerId="AD" clId="Web-{3FB66FE2-99BD-C058-B3A3-4C16DD48D9E5}" dt="2023-06-09T06:11:26.098" v="174" actId="1076"/>
          <ac:graphicFrameMkLst>
            <pc:docMk/>
            <pc:sldMk cId="0" sldId="268"/>
            <ac:graphicFrameMk id="13" creationId="{00000000-0000-0000-0000-000000000000}"/>
          </ac:graphicFrameMkLst>
        </pc:graphicFrameChg>
        <pc:graphicFrameChg chg="mod modGraphic">
          <ac:chgData name="Stephanie Stanley" userId="S::10210719@uvu.edu::8643cf64-3ed3-444d-aa5e-2650bc63f3af" providerId="AD" clId="Web-{3FB66FE2-99BD-C058-B3A3-4C16DD48D9E5}" dt="2023-06-09T06:11:42.958" v="176" actId="1076"/>
          <ac:graphicFrameMkLst>
            <pc:docMk/>
            <pc:sldMk cId="0" sldId="268"/>
            <ac:graphicFrameMk id="16" creationId="{00000000-0000-0000-0000-000000000000}"/>
          </ac:graphicFrameMkLst>
        </pc:graphicFrameChg>
        <pc:picChg chg="add">
          <ac:chgData name="Stephanie Stanley" userId="S::10210719@uvu.edu::8643cf64-3ed3-444d-aa5e-2650bc63f3af" providerId="AD" clId="Web-{3FB66FE2-99BD-C058-B3A3-4C16DD48D9E5}" dt="2023-06-09T06:11:14.114" v="173"/>
          <ac:picMkLst>
            <pc:docMk/>
            <pc:sldMk cId="0" sldId="268"/>
            <ac:picMk id="3" creationId="{D4AD03EC-7933-DE7F-0D81-11E280A82A4D}"/>
          </ac:picMkLst>
        </pc:picChg>
      </pc:sldChg>
      <pc:sldChg chg="addSp modSp">
        <pc:chgData name="Stephanie Stanley" userId="S::10210719@uvu.edu::8643cf64-3ed3-444d-aa5e-2650bc63f3af" providerId="AD" clId="Web-{3FB66FE2-99BD-C058-B3A3-4C16DD48D9E5}" dt="2023-06-09T06:31:31.953" v="343" actId="20577"/>
        <pc:sldMkLst>
          <pc:docMk/>
          <pc:sldMk cId="0" sldId="269"/>
        </pc:sldMkLst>
        <pc:spChg chg="mod">
          <ac:chgData name="Stephanie Stanley" userId="S::10210719@uvu.edu::8643cf64-3ed3-444d-aa5e-2650bc63f3af" providerId="AD" clId="Web-{3FB66FE2-99BD-C058-B3A3-4C16DD48D9E5}" dt="2023-06-09T06:13:10.553" v="187"/>
          <ac:spMkLst>
            <pc:docMk/>
            <pc:sldMk cId="0" sldId="269"/>
            <ac:spMk id="13" creationId="{00000000-0000-0000-0000-000000000000}"/>
          </ac:spMkLst>
        </pc:spChg>
        <pc:spChg chg="mod">
          <ac:chgData name="Stephanie Stanley" userId="S::10210719@uvu.edu::8643cf64-3ed3-444d-aa5e-2650bc63f3af" providerId="AD" clId="Web-{3FB66FE2-99BD-C058-B3A3-4C16DD48D9E5}" dt="2023-06-09T06:31:31.953" v="343" actId="20577"/>
          <ac:spMkLst>
            <pc:docMk/>
            <pc:sldMk cId="0" sldId="269"/>
            <ac:spMk id="15" creationId="{00000000-0000-0000-0000-000000000000}"/>
          </ac:spMkLst>
        </pc:spChg>
        <pc:spChg chg="mod">
          <ac:chgData name="Stephanie Stanley" userId="S::10210719@uvu.edu::8643cf64-3ed3-444d-aa5e-2650bc63f3af" providerId="AD" clId="Web-{3FB66FE2-99BD-C058-B3A3-4C16DD48D9E5}" dt="2023-06-09T06:31:24.719" v="342" actId="20577"/>
          <ac:spMkLst>
            <pc:docMk/>
            <pc:sldMk cId="0" sldId="269"/>
            <ac:spMk id="16393" creationId="{00000000-0000-0000-0000-000000000000}"/>
          </ac:spMkLst>
        </pc:spChg>
        <pc:picChg chg="add">
          <ac:chgData name="Stephanie Stanley" userId="S::10210719@uvu.edu::8643cf64-3ed3-444d-aa5e-2650bc63f3af" providerId="AD" clId="Web-{3FB66FE2-99BD-C058-B3A3-4C16DD48D9E5}" dt="2023-06-09T06:13:15.350" v="188"/>
          <ac:picMkLst>
            <pc:docMk/>
            <pc:sldMk cId="0" sldId="269"/>
            <ac:picMk id="3" creationId="{FBCC2C74-5378-E569-44EF-A46F24DC07F2}"/>
          </ac:picMkLst>
        </pc:picChg>
      </pc:sldChg>
      <pc:sldChg chg="addSp modSp">
        <pc:chgData name="Stephanie Stanley" userId="S::10210719@uvu.edu::8643cf64-3ed3-444d-aa5e-2650bc63f3af" providerId="AD" clId="Web-{3FB66FE2-99BD-C058-B3A3-4C16DD48D9E5}" dt="2023-06-09T06:30:48.214" v="333" actId="20577"/>
        <pc:sldMkLst>
          <pc:docMk/>
          <pc:sldMk cId="0" sldId="270"/>
        </pc:sldMkLst>
        <pc:spChg chg="mod">
          <ac:chgData name="Stephanie Stanley" userId="S::10210719@uvu.edu::8643cf64-3ed3-444d-aa5e-2650bc63f3af" providerId="AD" clId="Web-{3FB66FE2-99BD-C058-B3A3-4C16DD48D9E5}" dt="2023-06-09T06:15:26.634" v="200"/>
          <ac:spMkLst>
            <pc:docMk/>
            <pc:sldMk cId="0" sldId="270"/>
            <ac:spMk id="16" creationId="{00000000-0000-0000-0000-000000000000}"/>
          </ac:spMkLst>
        </pc:spChg>
        <pc:spChg chg="mod">
          <ac:chgData name="Stephanie Stanley" userId="S::10210719@uvu.edu::8643cf64-3ed3-444d-aa5e-2650bc63f3af" providerId="AD" clId="Web-{3FB66FE2-99BD-C058-B3A3-4C16DD48D9E5}" dt="2023-06-09T06:30:36.588" v="330" actId="20577"/>
          <ac:spMkLst>
            <pc:docMk/>
            <pc:sldMk cId="0" sldId="270"/>
            <ac:spMk id="17" creationId="{00000000-0000-0000-0000-000000000000}"/>
          </ac:spMkLst>
        </pc:spChg>
        <pc:spChg chg="mod">
          <ac:chgData name="Stephanie Stanley" userId="S::10210719@uvu.edu::8643cf64-3ed3-444d-aa5e-2650bc63f3af" providerId="AD" clId="Web-{3FB66FE2-99BD-C058-B3A3-4C16DD48D9E5}" dt="2023-06-09T06:30:48.214" v="333" actId="20577"/>
          <ac:spMkLst>
            <pc:docMk/>
            <pc:sldMk cId="0" sldId="270"/>
            <ac:spMk id="17420" creationId="{00000000-0000-0000-0000-000000000000}"/>
          </ac:spMkLst>
        </pc:spChg>
        <pc:picChg chg="add mod">
          <ac:chgData name="Stephanie Stanley" userId="S::10210719@uvu.edu::8643cf64-3ed3-444d-aa5e-2650bc63f3af" providerId="AD" clId="Web-{3FB66FE2-99BD-C058-B3A3-4C16DD48D9E5}" dt="2023-06-09T06:13:48.648" v="192" actId="1076"/>
          <ac:picMkLst>
            <pc:docMk/>
            <pc:sldMk cId="0" sldId="270"/>
            <ac:picMk id="3" creationId="{A536EE1C-A4E8-8DD4-0DC9-0C8AC4F1C0BA}"/>
          </ac:picMkLst>
        </pc:picChg>
      </pc:sldChg>
      <pc:sldChg chg="addSp modSp">
        <pc:chgData name="Stephanie Stanley" userId="S::10210719@uvu.edu::8643cf64-3ed3-444d-aa5e-2650bc63f3af" providerId="AD" clId="Web-{3FB66FE2-99BD-C058-B3A3-4C16DD48D9E5}" dt="2023-06-09T06:18:24.871" v="225" actId="1076"/>
        <pc:sldMkLst>
          <pc:docMk/>
          <pc:sldMk cId="0" sldId="271"/>
        </pc:sldMkLst>
        <pc:spChg chg="mod">
          <ac:chgData name="Stephanie Stanley" userId="S::10210719@uvu.edu::8643cf64-3ed3-444d-aa5e-2650bc63f3af" providerId="AD" clId="Web-{3FB66FE2-99BD-C058-B3A3-4C16DD48D9E5}" dt="2023-06-09T06:18:06.371" v="222"/>
          <ac:spMkLst>
            <pc:docMk/>
            <pc:sldMk cId="0" sldId="271"/>
            <ac:spMk id="15" creationId="{00000000-0000-0000-0000-000000000000}"/>
          </ac:spMkLst>
        </pc:spChg>
        <pc:spChg chg="mod">
          <ac:chgData name="Stephanie Stanley" userId="S::10210719@uvu.edu::8643cf64-3ed3-444d-aa5e-2650bc63f3af" providerId="AD" clId="Web-{3FB66FE2-99BD-C058-B3A3-4C16DD48D9E5}" dt="2023-06-09T06:17:59.730" v="221"/>
          <ac:spMkLst>
            <pc:docMk/>
            <pc:sldMk cId="0" sldId="271"/>
            <ac:spMk id="16" creationId="{00000000-0000-0000-0000-000000000000}"/>
          </ac:spMkLst>
        </pc:spChg>
        <pc:picChg chg="mod">
          <ac:chgData name="Stephanie Stanley" userId="S::10210719@uvu.edu::8643cf64-3ed3-444d-aa5e-2650bc63f3af" providerId="AD" clId="Web-{3FB66FE2-99BD-C058-B3A3-4C16DD48D9E5}" dt="2023-06-09T06:18:24.871" v="225" actId="1076"/>
          <ac:picMkLst>
            <pc:docMk/>
            <pc:sldMk cId="0" sldId="271"/>
            <ac:picMk id="2" creationId="{00000000-0000-0000-0000-000000000000}"/>
          </ac:picMkLst>
        </pc:picChg>
        <pc:picChg chg="add mod">
          <ac:chgData name="Stephanie Stanley" userId="S::10210719@uvu.edu::8643cf64-3ed3-444d-aa5e-2650bc63f3af" providerId="AD" clId="Web-{3FB66FE2-99BD-C058-B3A3-4C16DD48D9E5}" dt="2023-06-09T06:18:13.231" v="224" actId="1076"/>
          <ac:picMkLst>
            <pc:docMk/>
            <pc:sldMk cId="0" sldId="271"/>
            <ac:picMk id="4" creationId="{1AC7E560-2334-9180-D7DE-25F5D219DC20}"/>
          </ac:picMkLst>
        </pc:picChg>
      </pc:sldChg>
      <pc:sldChg chg="addSp delSp modSp">
        <pc:chgData name="Stephanie Stanley" userId="S::10210719@uvu.edu::8643cf64-3ed3-444d-aa5e-2650bc63f3af" providerId="AD" clId="Web-{3FB66FE2-99BD-C058-B3A3-4C16DD48D9E5}" dt="2023-06-09T06:29:28.571" v="320" actId="14100"/>
        <pc:sldMkLst>
          <pc:docMk/>
          <pc:sldMk cId="0" sldId="272"/>
        </pc:sldMkLst>
        <pc:spChg chg="mod">
          <ac:chgData name="Stephanie Stanley" userId="S::10210719@uvu.edu::8643cf64-3ed3-444d-aa5e-2650bc63f3af" providerId="AD" clId="Web-{3FB66FE2-99BD-C058-B3A3-4C16DD48D9E5}" dt="2023-06-09T06:20:12.397" v="235"/>
          <ac:spMkLst>
            <pc:docMk/>
            <pc:sldMk cId="0" sldId="272"/>
            <ac:spMk id="15" creationId="{00000000-0000-0000-0000-000000000000}"/>
          </ac:spMkLst>
        </pc:spChg>
        <pc:spChg chg="mod">
          <ac:chgData name="Stephanie Stanley" userId="S::10210719@uvu.edu::8643cf64-3ed3-444d-aa5e-2650bc63f3af" providerId="AD" clId="Web-{3FB66FE2-99BD-C058-B3A3-4C16DD48D9E5}" dt="2023-06-09T06:20:04.694" v="234"/>
          <ac:spMkLst>
            <pc:docMk/>
            <pc:sldMk cId="0" sldId="272"/>
            <ac:spMk id="16" creationId="{00000000-0000-0000-0000-000000000000}"/>
          </ac:spMkLst>
        </pc:spChg>
        <pc:spChg chg="del">
          <ac:chgData name="Stephanie Stanley" userId="S::10210719@uvu.edu::8643cf64-3ed3-444d-aa5e-2650bc63f3af" providerId="AD" clId="Web-{3FB66FE2-99BD-C058-B3A3-4C16DD48D9E5}" dt="2023-06-09T06:20:20.554" v="236"/>
          <ac:spMkLst>
            <pc:docMk/>
            <pc:sldMk cId="0" sldId="272"/>
            <ac:spMk id="19465" creationId="{00000000-0000-0000-0000-000000000000}"/>
          </ac:spMkLst>
        </pc:spChg>
        <pc:spChg chg="mod">
          <ac:chgData name="Stephanie Stanley" userId="S::10210719@uvu.edu::8643cf64-3ed3-444d-aa5e-2650bc63f3af" providerId="AD" clId="Web-{3FB66FE2-99BD-C058-B3A3-4C16DD48D9E5}" dt="2023-06-09T06:29:28.571" v="320" actId="14100"/>
          <ac:spMkLst>
            <pc:docMk/>
            <pc:sldMk cId="0" sldId="272"/>
            <ac:spMk id="19467" creationId="{00000000-0000-0000-0000-000000000000}"/>
          </ac:spMkLst>
        </pc:spChg>
        <pc:picChg chg="add">
          <ac:chgData name="Stephanie Stanley" userId="S::10210719@uvu.edu::8643cf64-3ed3-444d-aa5e-2650bc63f3af" providerId="AD" clId="Web-{3FB66FE2-99BD-C058-B3A3-4C16DD48D9E5}" dt="2023-06-09T06:20:24.835" v="237"/>
          <ac:picMkLst>
            <pc:docMk/>
            <pc:sldMk cId="0" sldId="272"/>
            <ac:picMk id="3" creationId="{E04A98F3-C85D-D15C-61A1-2C2C33BF9A10}"/>
          </ac:picMkLst>
        </pc:picChg>
      </pc:sldChg>
      <pc:sldChg chg="addSp modSp">
        <pc:chgData name="Stephanie Stanley" userId="S::10210719@uvu.edu::8643cf64-3ed3-444d-aa5e-2650bc63f3af" providerId="AD" clId="Web-{3FB66FE2-99BD-C058-B3A3-4C16DD48D9E5}" dt="2023-06-09T06:28:56.032" v="315" actId="14100"/>
        <pc:sldMkLst>
          <pc:docMk/>
          <pc:sldMk cId="0" sldId="273"/>
        </pc:sldMkLst>
        <pc:spChg chg="mod">
          <ac:chgData name="Stephanie Stanley" userId="S::10210719@uvu.edu::8643cf64-3ed3-444d-aa5e-2650bc63f3af" providerId="AD" clId="Web-{3FB66FE2-99BD-C058-B3A3-4C16DD48D9E5}" dt="2023-06-09T06:20:36.507" v="239"/>
          <ac:spMkLst>
            <pc:docMk/>
            <pc:sldMk cId="0" sldId="273"/>
            <ac:spMk id="10" creationId="{00000000-0000-0000-0000-000000000000}"/>
          </ac:spMkLst>
        </pc:spChg>
        <pc:spChg chg="mod">
          <ac:chgData name="Stephanie Stanley" userId="S::10210719@uvu.edu::8643cf64-3ed3-444d-aa5e-2650bc63f3af" providerId="AD" clId="Web-{3FB66FE2-99BD-C058-B3A3-4C16DD48D9E5}" dt="2023-06-09T06:20:32.413" v="238"/>
          <ac:spMkLst>
            <pc:docMk/>
            <pc:sldMk cId="0" sldId="273"/>
            <ac:spMk id="11" creationId="{00000000-0000-0000-0000-000000000000}"/>
          </ac:spMkLst>
        </pc:spChg>
        <pc:spChg chg="mod">
          <ac:chgData name="Stephanie Stanley" userId="S::10210719@uvu.edu::8643cf64-3ed3-444d-aa5e-2650bc63f3af" providerId="AD" clId="Web-{3FB66FE2-99BD-C058-B3A3-4C16DD48D9E5}" dt="2023-06-09T06:28:56.032" v="315" actId="14100"/>
          <ac:spMkLst>
            <pc:docMk/>
            <pc:sldMk cId="0" sldId="273"/>
            <ac:spMk id="20489" creationId="{00000000-0000-0000-0000-000000000000}"/>
          </ac:spMkLst>
        </pc:spChg>
        <pc:picChg chg="add">
          <ac:chgData name="Stephanie Stanley" userId="S::10210719@uvu.edu::8643cf64-3ed3-444d-aa5e-2650bc63f3af" providerId="AD" clId="Web-{3FB66FE2-99BD-C058-B3A3-4C16DD48D9E5}" dt="2023-06-09T06:20:40.304" v="240"/>
          <ac:picMkLst>
            <pc:docMk/>
            <pc:sldMk cId="0" sldId="273"/>
            <ac:picMk id="3" creationId="{B76F9C9B-E6A0-CD39-7CE0-97C7422230CA}"/>
          </ac:picMkLst>
        </pc:picChg>
      </pc:sldChg>
      <pc:sldChg chg="addSp modSp">
        <pc:chgData name="Stephanie Stanley" userId="S::10210719@uvu.edu::8643cf64-3ed3-444d-aa5e-2650bc63f3af" providerId="AD" clId="Web-{3FB66FE2-99BD-C058-B3A3-4C16DD48D9E5}" dt="2023-06-09T06:32:38.251" v="395"/>
        <pc:sldMkLst>
          <pc:docMk/>
          <pc:sldMk cId="0" sldId="281"/>
        </pc:sldMkLst>
        <pc:spChg chg="mod">
          <ac:chgData name="Stephanie Stanley" userId="S::10210719@uvu.edu::8643cf64-3ed3-444d-aa5e-2650bc63f3af" providerId="AD" clId="Web-{3FB66FE2-99BD-C058-B3A3-4C16DD48D9E5}" dt="2023-06-09T06:11:59.349" v="178"/>
          <ac:spMkLst>
            <pc:docMk/>
            <pc:sldMk cId="0" sldId="281"/>
            <ac:spMk id="16" creationId="{00000000-0000-0000-0000-000000000000}"/>
          </ac:spMkLst>
        </pc:spChg>
        <pc:spChg chg="mod">
          <ac:chgData name="Stephanie Stanley" userId="S::10210719@uvu.edu::8643cf64-3ed3-444d-aa5e-2650bc63f3af" providerId="AD" clId="Web-{3FB66FE2-99BD-C058-B3A3-4C16DD48D9E5}" dt="2023-06-09T06:32:05.032" v="345" actId="20577"/>
          <ac:spMkLst>
            <pc:docMk/>
            <pc:sldMk cId="0" sldId="281"/>
            <ac:spMk id="14345" creationId="{00000000-0000-0000-0000-000000000000}"/>
          </ac:spMkLst>
        </pc:spChg>
        <pc:graphicFrameChg chg="mod modGraphic">
          <ac:chgData name="Stephanie Stanley" userId="S::10210719@uvu.edu::8643cf64-3ed3-444d-aa5e-2650bc63f3af" providerId="AD" clId="Web-{3FB66FE2-99BD-C058-B3A3-4C16DD48D9E5}" dt="2023-06-09T06:32:38.251" v="395"/>
          <ac:graphicFrameMkLst>
            <pc:docMk/>
            <pc:sldMk cId="0" sldId="281"/>
            <ac:graphicFrameMk id="11" creationId="{00000000-0000-0000-0000-000000000000}"/>
          </ac:graphicFrameMkLst>
        </pc:graphicFrameChg>
        <pc:picChg chg="add">
          <ac:chgData name="Stephanie Stanley" userId="S::10210719@uvu.edu::8643cf64-3ed3-444d-aa5e-2650bc63f3af" providerId="AD" clId="Web-{3FB66FE2-99BD-C058-B3A3-4C16DD48D9E5}" dt="2023-06-09T06:12:30.381" v="182"/>
          <ac:picMkLst>
            <pc:docMk/>
            <pc:sldMk cId="0" sldId="281"/>
            <ac:picMk id="3" creationId="{942F3EDB-9D65-1E14-F698-86EBB77078B7}"/>
          </ac:picMkLst>
        </pc:picChg>
      </pc:sldChg>
      <pc:sldChg chg="addSp modSp">
        <pc:chgData name="Stephanie Stanley" userId="S::10210719@uvu.edu::8643cf64-3ed3-444d-aa5e-2650bc63f3af" providerId="AD" clId="Web-{3FB66FE2-99BD-C058-B3A3-4C16DD48D9E5}" dt="2023-06-09T06:28:08.453" v="313" actId="14100"/>
        <pc:sldMkLst>
          <pc:docMk/>
          <pc:sldMk cId="3171493493" sldId="283"/>
        </pc:sldMkLst>
        <pc:spChg chg="mod">
          <ac:chgData name="Stephanie Stanley" userId="S::10210719@uvu.edu::8643cf64-3ed3-444d-aa5e-2650bc63f3af" providerId="AD" clId="Web-{3FB66FE2-99BD-C058-B3A3-4C16DD48D9E5}" dt="2023-06-09T06:20:46.695" v="241"/>
          <ac:spMkLst>
            <pc:docMk/>
            <pc:sldMk cId="3171493493" sldId="283"/>
            <ac:spMk id="8" creationId="{00000000-0000-0000-0000-000000000000}"/>
          </ac:spMkLst>
        </pc:spChg>
        <pc:spChg chg="mod">
          <ac:chgData name="Stephanie Stanley" userId="S::10210719@uvu.edu::8643cf64-3ed3-444d-aa5e-2650bc63f3af" providerId="AD" clId="Web-{3FB66FE2-99BD-C058-B3A3-4C16DD48D9E5}" dt="2023-06-09T06:20:51.633" v="242"/>
          <ac:spMkLst>
            <pc:docMk/>
            <pc:sldMk cId="3171493493" sldId="283"/>
            <ac:spMk id="10" creationId="{00000000-0000-0000-0000-000000000000}"/>
          </ac:spMkLst>
        </pc:spChg>
        <pc:spChg chg="mod">
          <ac:chgData name="Stephanie Stanley" userId="S::10210719@uvu.edu::8643cf64-3ed3-444d-aa5e-2650bc63f3af" providerId="AD" clId="Web-{3FB66FE2-99BD-C058-B3A3-4C16DD48D9E5}" dt="2023-06-09T06:28:08.453" v="313" actId="14100"/>
          <ac:spMkLst>
            <pc:docMk/>
            <pc:sldMk cId="3171493493" sldId="283"/>
            <ac:spMk id="20489" creationId="{00000000-0000-0000-0000-000000000000}"/>
          </ac:spMkLst>
        </pc:spChg>
        <pc:picChg chg="add">
          <ac:chgData name="Stephanie Stanley" userId="S::10210719@uvu.edu::8643cf64-3ed3-444d-aa5e-2650bc63f3af" providerId="AD" clId="Web-{3FB66FE2-99BD-C058-B3A3-4C16DD48D9E5}" dt="2023-06-09T06:20:54.258" v="243"/>
          <ac:picMkLst>
            <pc:docMk/>
            <pc:sldMk cId="3171493493" sldId="283"/>
            <ac:picMk id="3" creationId="{1FE08F1F-E77B-710A-1B00-32C3975BA77D}"/>
          </ac:picMkLst>
        </pc:picChg>
      </pc:sldChg>
      <pc:sldChg chg="addSp modSp">
        <pc:chgData name="Stephanie Stanley" userId="S::10210719@uvu.edu::8643cf64-3ed3-444d-aa5e-2650bc63f3af" providerId="AD" clId="Web-{3FB66FE2-99BD-C058-B3A3-4C16DD48D9E5}" dt="2023-06-09T06:27:27.452" v="304" actId="20577"/>
        <pc:sldMkLst>
          <pc:docMk/>
          <pc:sldMk cId="2124910414" sldId="284"/>
        </pc:sldMkLst>
        <pc:spChg chg="mod">
          <ac:chgData name="Stephanie Stanley" userId="S::10210719@uvu.edu::8643cf64-3ed3-444d-aa5e-2650bc63f3af" providerId="AD" clId="Web-{3FB66FE2-99BD-C058-B3A3-4C16DD48D9E5}" dt="2023-06-09T06:26:26.154" v="291"/>
          <ac:spMkLst>
            <pc:docMk/>
            <pc:sldMk cId="2124910414" sldId="284"/>
            <ac:spMk id="8" creationId="{00000000-0000-0000-0000-000000000000}"/>
          </ac:spMkLst>
        </pc:spChg>
        <pc:spChg chg="mod">
          <ac:chgData name="Stephanie Stanley" userId="S::10210719@uvu.edu::8643cf64-3ed3-444d-aa5e-2650bc63f3af" providerId="AD" clId="Web-{3FB66FE2-99BD-C058-B3A3-4C16DD48D9E5}" dt="2023-06-09T06:26:30.576" v="292"/>
          <ac:spMkLst>
            <pc:docMk/>
            <pc:sldMk cId="2124910414" sldId="284"/>
            <ac:spMk id="10" creationId="{00000000-0000-0000-0000-000000000000}"/>
          </ac:spMkLst>
        </pc:spChg>
        <pc:spChg chg="mod">
          <ac:chgData name="Stephanie Stanley" userId="S::10210719@uvu.edu::8643cf64-3ed3-444d-aa5e-2650bc63f3af" providerId="AD" clId="Web-{3FB66FE2-99BD-C058-B3A3-4C16DD48D9E5}" dt="2023-06-09T06:27:27.452" v="304" actId="20577"/>
          <ac:spMkLst>
            <pc:docMk/>
            <pc:sldMk cId="2124910414" sldId="284"/>
            <ac:spMk id="20489" creationId="{00000000-0000-0000-0000-000000000000}"/>
          </ac:spMkLst>
        </pc:spChg>
        <pc:picChg chg="add">
          <ac:chgData name="Stephanie Stanley" userId="S::10210719@uvu.edu::8643cf64-3ed3-444d-aa5e-2650bc63f3af" providerId="AD" clId="Web-{3FB66FE2-99BD-C058-B3A3-4C16DD48D9E5}" dt="2023-06-09T06:26:34.076" v="293"/>
          <ac:picMkLst>
            <pc:docMk/>
            <pc:sldMk cId="2124910414" sldId="284"/>
            <ac:picMk id="3" creationId="{541D85E6-A64B-316E-2AF4-7722EF8D392C}"/>
          </ac:picMkLst>
        </pc:picChg>
      </pc:sldChg>
      <pc:sldChg chg="addSp modSp">
        <pc:chgData name="Stephanie Stanley" userId="S::10210719@uvu.edu::8643cf64-3ed3-444d-aa5e-2650bc63f3af" providerId="AD" clId="Web-{3FB66FE2-99BD-C058-B3A3-4C16DD48D9E5}" dt="2023-06-09T06:26:12.341" v="289" actId="20577"/>
        <pc:sldMkLst>
          <pc:docMk/>
          <pc:sldMk cId="2323738284" sldId="285"/>
        </pc:sldMkLst>
        <pc:spChg chg="mod">
          <ac:chgData name="Stephanie Stanley" userId="S::10210719@uvu.edu::8643cf64-3ed3-444d-aa5e-2650bc63f3af" providerId="AD" clId="Web-{3FB66FE2-99BD-C058-B3A3-4C16DD48D9E5}" dt="2023-06-09T06:26:12.341" v="289" actId="20577"/>
          <ac:spMkLst>
            <pc:docMk/>
            <pc:sldMk cId="2323738284" sldId="285"/>
            <ac:spMk id="9" creationId="{00000000-0000-0000-0000-000000000000}"/>
          </ac:spMkLst>
        </pc:spChg>
        <pc:spChg chg="mod">
          <ac:chgData name="Stephanie Stanley" userId="S::10210719@uvu.edu::8643cf64-3ed3-444d-aa5e-2650bc63f3af" providerId="AD" clId="Web-{3FB66FE2-99BD-C058-B3A3-4C16DD48D9E5}" dt="2023-06-09T06:21:32.258" v="246"/>
          <ac:spMkLst>
            <pc:docMk/>
            <pc:sldMk cId="2323738284" sldId="285"/>
            <ac:spMk id="10" creationId="{00000000-0000-0000-0000-000000000000}"/>
          </ac:spMkLst>
        </pc:spChg>
        <pc:spChg chg="mod">
          <ac:chgData name="Stephanie Stanley" userId="S::10210719@uvu.edu::8643cf64-3ed3-444d-aa5e-2650bc63f3af" providerId="AD" clId="Web-{3FB66FE2-99BD-C058-B3A3-4C16DD48D9E5}" dt="2023-06-09T06:26:02.982" v="288" actId="20577"/>
          <ac:spMkLst>
            <pc:docMk/>
            <pc:sldMk cId="2323738284" sldId="285"/>
            <ac:spMk id="20489" creationId="{00000000-0000-0000-0000-000000000000}"/>
          </ac:spMkLst>
        </pc:spChg>
        <pc:picChg chg="add">
          <ac:chgData name="Stephanie Stanley" userId="S::10210719@uvu.edu::8643cf64-3ed3-444d-aa5e-2650bc63f3af" providerId="AD" clId="Web-{3FB66FE2-99BD-C058-B3A3-4C16DD48D9E5}" dt="2023-06-09T06:21:12.102" v="244"/>
          <ac:picMkLst>
            <pc:docMk/>
            <pc:sldMk cId="2323738284" sldId="285"/>
            <ac:picMk id="3" creationId="{D7AE051D-8755-F332-5EB6-66AE79A1D4EA}"/>
          </ac:picMkLst>
        </pc:picChg>
      </pc:sldChg>
      <pc:sldChg chg="addSp modSp">
        <pc:chgData name="Stephanie Stanley" userId="S::10210719@uvu.edu::8643cf64-3ed3-444d-aa5e-2650bc63f3af" providerId="AD" clId="Web-{3FB66FE2-99BD-C058-B3A3-4C16DD48D9E5}" dt="2023-06-09T06:23:56.370" v="266" actId="1076"/>
        <pc:sldMkLst>
          <pc:docMk/>
          <pc:sldMk cId="1338631095" sldId="286"/>
        </pc:sldMkLst>
        <pc:spChg chg="mod">
          <ac:chgData name="Stephanie Stanley" userId="S::10210719@uvu.edu::8643cf64-3ed3-444d-aa5e-2650bc63f3af" providerId="AD" clId="Web-{3FB66FE2-99BD-C058-B3A3-4C16DD48D9E5}" dt="2023-06-09T06:21:41.196" v="247"/>
          <ac:spMkLst>
            <pc:docMk/>
            <pc:sldMk cId="1338631095" sldId="286"/>
            <ac:spMk id="8" creationId="{00000000-0000-0000-0000-000000000000}"/>
          </ac:spMkLst>
        </pc:spChg>
        <pc:spChg chg="mod">
          <ac:chgData name="Stephanie Stanley" userId="S::10210719@uvu.edu::8643cf64-3ed3-444d-aa5e-2650bc63f3af" providerId="AD" clId="Web-{3FB66FE2-99BD-C058-B3A3-4C16DD48D9E5}" dt="2023-06-09T06:21:46.024" v="248"/>
          <ac:spMkLst>
            <pc:docMk/>
            <pc:sldMk cId="1338631095" sldId="286"/>
            <ac:spMk id="10" creationId="{00000000-0000-0000-0000-000000000000}"/>
          </ac:spMkLst>
        </pc:spChg>
        <pc:spChg chg="mod">
          <ac:chgData name="Stephanie Stanley" userId="S::10210719@uvu.edu::8643cf64-3ed3-444d-aa5e-2650bc63f3af" providerId="AD" clId="Web-{3FB66FE2-99BD-C058-B3A3-4C16DD48D9E5}" dt="2023-06-09T06:23:48.870" v="264" actId="1076"/>
          <ac:spMkLst>
            <pc:docMk/>
            <pc:sldMk cId="1338631095" sldId="286"/>
            <ac:spMk id="20489" creationId="{00000000-0000-0000-0000-000000000000}"/>
          </ac:spMkLst>
        </pc:spChg>
        <pc:picChg chg="add">
          <ac:chgData name="Stephanie Stanley" userId="S::10210719@uvu.edu::8643cf64-3ed3-444d-aa5e-2650bc63f3af" providerId="AD" clId="Web-{3FB66FE2-99BD-C058-B3A3-4C16DD48D9E5}" dt="2023-06-09T06:21:48.884" v="249"/>
          <ac:picMkLst>
            <pc:docMk/>
            <pc:sldMk cId="1338631095" sldId="286"/>
            <ac:picMk id="3" creationId="{6B3D5B58-9212-9D75-EA06-D8D201B6C1CD}"/>
          </ac:picMkLst>
        </pc:picChg>
        <pc:picChg chg="mod">
          <ac:chgData name="Stephanie Stanley" userId="S::10210719@uvu.edu::8643cf64-3ed3-444d-aa5e-2650bc63f3af" providerId="AD" clId="Web-{3FB66FE2-99BD-C058-B3A3-4C16DD48D9E5}" dt="2023-06-09T06:23:56.370" v="266" actId="1076"/>
          <ac:picMkLst>
            <pc:docMk/>
            <pc:sldMk cId="1338631095" sldId="286"/>
            <ac:picMk id="2050" creationId="{65B7CFAA-662B-4B65-F189-B2984098BAED}"/>
          </ac:picMkLst>
        </pc:picChg>
      </pc:sldChg>
      <pc:sldChg chg="addSp modSp">
        <pc:chgData name="Stephanie Stanley" userId="S::10210719@uvu.edu::8643cf64-3ed3-444d-aa5e-2650bc63f3af" providerId="AD" clId="Web-{3FB66FE2-99BD-C058-B3A3-4C16DD48D9E5}" dt="2023-06-09T06:23:14.354" v="259" actId="20577"/>
        <pc:sldMkLst>
          <pc:docMk/>
          <pc:sldMk cId="3415972338" sldId="287"/>
        </pc:sldMkLst>
        <pc:spChg chg="mod">
          <ac:chgData name="Stephanie Stanley" userId="S::10210719@uvu.edu::8643cf64-3ed3-444d-aa5e-2650bc63f3af" providerId="AD" clId="Web-{3FB66FE2-99BD-C058-B3A3-4C16DD48D9E5}" dt="2023-06-09T06:22:24.259" v="253"/>
          <ac:spMkLst>
            <pc:docMk/>
            <pc:sldMk cId="3415972338" sldId="287"/>
            <ac:spMk id="8" creationId="{00000000-0000-0000-0000-000000000000}"/>
          </ac:spMkLst>
        </pc:spChg>
        <pc:spChg chg="mod">
          <ac:chgData name="Stephanie Stanley" userId="S::10210719@uvu.edu::8643cf64-3ed3-444d-aa5e-2650bc63f3af" providerId="AD" clId="Web-{3FB66FE2-99BD-C058-B3A3-4C16DD48D9E5}" dt="2023-06-09T06:22:28.166" v="254"/>
          <ac:spMkLst>
            <pc:docMk/>
            <pc:sldMk cId="3415972338" sldId="287"/>
            <ac:spMk id="10" creationId="{00000000-0000-0000-0000-000000000000}"/>
          </ac:spMkLst>
        </pc:spChg>
        <pc:spChg chg="mod">
          <ac:chgData name="Stephanie Stanley" userId="S::10210719@uvu.edu::8643cf64-3ed3-444d-aa5e-2650bc63f3af" providerId="AD" clId="Web-{3FB66FE2-99BD-C058-B3A3-4C16DD48D9E5}" dt="2023-06-09T06:23:14.354" v="259" actId="20577"/>
          <ac:spMkLst>
            <pc:docMk/>
            <pc:sldMk cId="3415972338" sldId="287"/>
            <ac:spMk id="20489" creationId="{00000000-0000-0000-0000-000000000000}"/>
          </ac:spMkLst>
        </pc:spChg>
        <pc:picChg chg="add">
          <ac:chgData name="Stephanie Stanley" userId="S::10210719@uvu.edu::8643cf64-3ed3-444d-aa5e-2650bc63f3af" providerId="AD" clId="Web-{3FB66FE2-99BD-C058-B3A3-4C16DD48D9E5}" dt="2023-06-09T06:21:58.743" v="251"/>
          <ac:picMkLst>
            <pc:docMk/>
            <pc:sldMk cId="3415972338" sldId="287"/>
            <ac:picMk id="3" creationId="{3B668C69-A3F6-F282-15D8-90871936674B}"/>
          </ac:picMkLst>
        </pc:picChg>
      </pc:sldChg>
      <pc:sldChg chg="addSp modSp">
        <pc:chgData name="Stephanie Stanley" userId="S::10210719@uvu.edu::8643cf64-3ed3-444d-aa5e-2650bc63f3af" providerId="AD" clId="Web-{3FB66FE2-99BD-C058-B3A3-4C16DD48D9E5}" dt="2023-06-09T06:25:35.185" v="283" actId="20577"/>
        <pc:sldMkLst>
          <pc:docMk/>
          <pc:sldMk cId="2798575720" sldId="288"/>
        </pc:sldMkLst>
        <pc:spChg chg="mod">
          <ac:chgData name="Stephanie Stanley" userId="S::10210719@uvu.edu::8643cf64-3ed3-444d-aa5e-2650bc63f3af" providerId="AD" clId="Web-{3FB66FE2-99BD-C058-B3A3-4C16DD48D9E5}" dt="2023-06-09T06:22:39.947" v="255"/>
          <ac:spMkLst>
            <pc:docMk/>
            <pc:sldMk cId="2798575720" sldId="288"/>
            <ac:spMk id="8" creationId="{00000000-0000-0000-0000-000000000000}"/>
          </ac:spMkLst>
        </pc:spChg>
        <pc:spChg chg="mod">
          <ac:chgData name="Stephanie Stanley" userId="S::10210719@uvu.edu::8643cf64-3ed3-444d-aa5e-2650bc63f3af" providerId="AD" clId="Web-{3FB66FE2-99BD-C058-B3A3-4C16DD48D9E5}" dt="2023-06-09T06:22:48.041" v="256"/>
          <ac:spMkLst>
            <pc:docMk/>
            <pc:sldMk cId="2798575720" sldId="288"/>
            <ac:spMk id="10" creationId="{00000000-0000-0000-0000-000000000000}"/>
          </ac:spMkLst>
        </pc:spChg>
        <pc:spChg chg="mod">
          <ac:chgData name="Stephanie Stanley" userId="S::10210719@uvu.edu::8643cf64-3ed3-444d-aa5e-2650bc63f3af" providerId="AD" clId="Web-{3FB66FE2-99BD-C058-B3A3-4C16DD48D9E5}" dt="2023-06-09T06:25:35.185" v="283" actId="20577"/>
          <ac:spMkLst>
            <pc:docMk/>
            <pc:sldMk cId="2798575720" sldId="288"/>
            <ac:spMk id="20489" creationId="{00000000-0000-0000-0000-000000000000}"/>
          </ac:spMkLst>
        </pc:spChg>
        <pc:picChg chg="add">
          <ac:chgData name="Stephanie Stanley" userId="S::10210719@uvu.edu::8643cf64-3ed3-444d-aa5e-2650bc63f3af" providerId="AD" clId="Web-{3FB66FE2-99BD-C058-B3A3-4C16DD48D9E5}" dt="2023-06-09T06:22:50.728" v="257"/>
          <ac:picMkLst>
            <pc:docMk/>
            <pc:sldMk cId="2798575720" sldId="288"/>
            <ac:picMk id="4" creationId="{735D9DC7-F9C2-94C0-DAD3-886B77109E70}"/>
          </ac:picMkLst>
        </pc:picChg>
      </pc:sldChg>
      <pc:sldChg chg="addSp modSp">
        <pc:chgData name="Stephanie Stanley" userId="S::10210719@uvu.edu::8643cf64-3ed3-444d-aa5e-2650bc63f3af" providerId="AD" clId="Web-{3FB66FE2-99BD-C058-B3A3-4C16DD48D9E5}" dt="2023-06-09T06:25:06.637" v="278" actId="20577"/>
        <pc:sldMkLst>
          <pc:docMk/>
          <pc:sldMk cId="3115130022" sldId="289"/>
        </pc:sldMkLst>
        <pc:spChg chg="mod">
          <ac:chgData name="Stephanie Stanley" userId="S::10210719@uvu.edu::8643cf64-3ed3-444d-aa5e-2650bc63f3af" providerId="AD" clId="Web-{3FB66FE2-99BD-C058-B3A3-4C16DD48D9E5}" dt="2023-06-09T06:24:35.012" v="271"/>
          <ac:spMkLst>
            <pc:docMk/>
            <pc:sldMk cId="3115130022" sldId="289"/>
            <ac:spMk id="10" creationId="{00000000-0000-0000-0000-000000000000}"/>
          </ac:spMkLst>
        </pc:spChg>
        <pc:spChg chg="mod">
          <ac:chgData name="Stephanie Stanley" userId="S::10210719@uvu.edu::8643cf64-3ed3-444d-aa5e-2650bc63f3af" providerId="AD" clId="Web-{3FB66FE2-99BD-C058-B3A3-4C16DD48D9E5}" dt="2023-06-09T06:24:26.730" v="270"/>
          <ac:spMkLst>
            <pc:docMk/>
            <pc:sldMk cId="3115130022" sldId="289"/>
            <ac:spMk id="11" creationId="{00000000-0000-0000-0000-000000000000}"/>
          </ac:spMkLst>
        </pc:spChg>
        <pc:spChg chg="mod">
          <ac:chgData name="Stephanie Stanley" userId="S::10210719@uvu.edu::8643cf64-3ed3-444d-aa5e-2650bc63f3af" providerId="AD" clId="Web-{3FB66FE2-99BD-C058-B3A3-4C16DD48D9E5}" dt="2023-06-09T06:25:06.637" v="278" actId="20577"/>
          <ac:spMkLst>
            <pc:docMk/>
            <pc:sldMk cId="3115130022" sldId="289"/>
            <ac:spMk id="13" creationId="{00000000-0000-0000-0000-000000000000}"/>
          </ac:spMkLst>
        </pc:spChg>
        <pc:spChg chg="mod">
          <ac:chgData name="Stephanie Stanley" userId="S::10210719@uvu.edu::8643cf64-3ed3-444d-aa5e-2650bc63f3af" providerId="AD" clId="Web-{3FB66FE2-99BD-C058-B3A3-4C16DD48D9E5}" dt="2023-06-09T06:25:01.543" v="277" actId="20577"/>
          <ac:spMkLst>
            <pc:docMk/>
            <pc:sldMk cId="3115130022" sldId="289"/>
            <ac:spMk id="20489" creationId="{00000000-0000-0000-0000-000000000000}"/>
          </ac:spMkLst>
        </pc:spChg>
        <pc:picChg chg="add">
          <ac:chgData name="Stephanie Stanley" userId="S::10210719@uvu.edu::8643cf64-3ed3-444d-aa5e-2650bc63f3af" providerId="AD" clId="Web-{3FB66FE2-99BD-C058-B3A3-4C16DD48D9E5}" dt="2023-06-09T06:24:39.574" v="272"/>
          <ac:picMkLst>
            <pc:docMk/>
            <pc:sldMk cId="3115130022" sldId="289"/>
            <ac:picMk id="3" creationId="{4B4A107A-BAA6-3FAE-4914-6A7D3590EDCF}"/>
          </ac:picMkLst>
        </pc:picChg>
      </pc:sldChg>
      <pc:sldChg chg="modSp">
        <pc:chgData name="Stephanie Stanley" userId="S::10210719@uvu.edu::8643cf64-3ed3-444d-aa5e-2650bc63f3af" providerId="AD" clId="Web-{3FB66FE2-99BD-C058-B3A3-4C16DD48D9E5}" dt="2023-06-09T06:31:47.594" v="344" actId="20577"/>
        <pc:sldMkLst>
          <pc:docMk/>
          <pc:sldMk cId="3734551161" sldId="290"/>
        </pc:sldMkLst>
        <pc:spChg chg="mod">
          <ac:chgData name="Stephanie Stanley" userId="S::10210719@uvu.edu::8643cf64-3ed3-444d-aa5e-2650bc63f3af" providerId="AD" clId="Web-{3FB66FE2-99BD-C058-B3A3-4C16DD48D9E5}" dt="2023-06-09T06:13:02.834" v="186"/>
          <ac:spMkLst>
            <pc:docMk/>
            <pc:sldMk cId="3734551161" sldId="290"/>
            <ac:spMk id="16" creationId="{00000000-0000-0000-0000-000000000000}"/>
          </ac:spMkLst>
        </pc:spChg>
        <pc:spChg chg="mod">
          <ac:chgData name="Stephanie Stanley" userId="S::10210719@uvu.edu::8643cf64-3ed3-444d-aa5e-2650bc63f3af" providerId="AD" clId="Web-{3FB66FE2-99BD-C058-B3A3-4C16DD48D9E5}" dt="2023-06-09T06:31:47.594" v="344" actId="20577"/>
          <ac:spMkLst>
            <pc:docMk/>
            <pc:sldMk cId="3734551161" sldId="290"/>
            <ac:spMk id="17" creationId="{00000000-0000-0000-0000-000000000000}"/>
          </ac:spMkLst>
        </pc:spChg>
      </pc:sldChg>
      <pc:sldChg chg="addSp modSp mod modShow">
        <pc:chgData name="Stephanie Stanley" userId="S::10210719@uvu.edu::8643cf64-3ed3-444d-aa5e-2650bc63f3af" providerId="AD" clId="Web-{3FB66FE2-99BD-C058-B3A3-4C16DD48D9E5}" dt="2023-06-09T06:17:38.699" v="220" actId="14100"/>
        <pc:sldMkLst>
          <pc:docMk/>
          <pc:sldMk cId="3545235867" sldId="291"/>
        </pc:sldMkLst>
        <pc:spChg chg="mod">
          <ac:chgData name="Stephanie Stanley" userId="S::10210719@uvu.edu::8643cf64-3ed3-444d-aa5e-2650bc63f3af" providerId="AD" clId="Web-{3FB66FE2-99BD-C058-B3A3-4C16DD48D9E5}" dt="2023-06-09T06:17:12.558" v="215" actId="14100"/>
          <ac:spMkLst>
            <pc:docMk/>
            <pc:sldMk cId="3545235867" sldId="291"/>
            <ac:spMk id="15" creationId="{00000000-0000-0000-0000-000000000000}"/>
          </ac:spMkLst>
        </pc:spChg>
        <pc:spChg chg="mod">
          <ac:chgData name="Stephanie Stanley" userId="S::10210719@uvu.edu::8643cf64-3ed3-444d-aa5e-2650bc63f3af" providerId="AD" clId="Web-{3FB66FE2-99BD-C058-B3A3-4C16DD48D9E5}" dt="2023-06-09T06:16:05.994" v="205" actId="14100"/>
          <ac:spMkLst>
            <pc:docMk/>
            <pc:sldMk cId="3545235867" sldId="291"/>
            <ac:spMk id="16" creationId="{00000000-0000-0000-0000-000000000000}"/>
          </ac:spMkLst>
        </pc:spChg>
        <pc:spChg chg="mod">
          <ac:chgData name="Stephanie Stanley" userId="S::10210719@uvu.edu::8643cf64-3ed3-444d-aa5e-2650bc63f3af" providerId="AD" clId="Web-{3FB66FE2-99BD-C058-B3A3-4C16DD48D9E5}" dt="2023-06-09T06:16:01.119" v="204" actId="1076"/>
          <ac:spMkLst>
            <pc:docMk/>
            <pc:sldMk cId="3545235867" sldId="291"/>
            <ac:spMk id="17" creationId="{00000000-0000-0000-0000-000000000000}"/>
          </ac:spMkLst>
        </pc:spChg>
        <pc:spChg chg="mod">
          <ac:chgData name="Stephanie Stanley" userId="S::10210719@uvu.edu::8643cf64-3ed3-444d-aa5e-2650bc63f3af" providerId="AD" clId="Web-{3FB66FE2-99BD-C058-B3A3-4C16DD48D9E5}" dt="2023-06-09T06:17:38.699" v="220" actId="14100"/>
          <ac:spMkLst>
            <pc:docMk/>
            <pc:sldMk cId="3545235867" sldId="291"/>
            <ac:spMk id="17418" creationId="{00000000-0000-0000-0000-000000000000}"/>
          </ac:spMkLst>
        </pc:spChg>
        <pc:picChg chg="add mod">
          <ac:chgData name="Stephanie Stanley" userId="S::10210719@uvu.edu::8643cf64-3ed3-444d-aa5e-2650bc63f3af" providerId="AD" clId="Web-{3FB66FE2-99BD-C058-B3A3-4C16DD48D9E5}" dt="2023-06-09T06:16:53.948" v="212" actId="1076"/>
          <ac:picMkLst>
            <pc:docMk/>
            <pc:sldMk cId="3545235867" sldId="291"/>
            <ac:picMk id="3" creationId="{C2A08FD3-ED0C-78D0-38CB-2742B4F4B625}"/>
          </ac:picMkLst>
        </pc:picChg>
        <pc:picChg chg="mod">
          <ac:chgData name="Stephanie Stanley" userId="S::10210719@uvu.edu::8643cf64-3ed3-444d-aa5e-2650bc63f3af" providerId="AD" clId="Web-{3FB66FE2-99BD-C058-B3A3-4C16DD48D9E5}" dt="2023-06-09T06:16:47.198" v="210" actId="1076"/>
          <ac:picMkLst>
            <pc:docMk/>
            <pc:sldMk cId="3545235867" sldId="291"/>
            <ac:picMk id="18" creationId="{00000000-0000-0000-0000-000000000000}"/>
          </ac:picMkLst>
        </pc:picChg>
      </pc:sldChg>
      <pc:sldChg chg="addSp modSp">
        <pc:chgData name="Stephanie Stanley" userId="S::10210719@uvu.edu::8643cf64-3ed3-444d-aa5e-2650bc63f3af" providerId="AD" clId="Web-{3FB66FE2-99BD-C058-B3A3-4C16DD48D9E5}" dt="2023-06-09T06:30:12.291" v="327" actId="20577"/>
        <pc:sldMkLst>
          <pc:docMk/>
          <pc:sldMk cId="4294224242" sldId="292"/>
        </pc:sldMkLst>
        <pc:spChg chg="mod">
          <ac:chgData name="Stephanie Stanley" userId="S::10210719@uvu.edu::8643cf64-3ed3-444d-aa5e-2650bc63f3af" providerId="AD" clId="Web-{3FB66FE2-99BD-C058-B3A3-4C16DD48D9E5}" dt="2023-06-09T06:19:10.950" v="230" actId="14100"/>
          <ac:spMkLst>
            <pc:docMk/>
            <pc:sldMk cId="4294224242" sldId="292"/>
            <ac:spMk id="15" creationId="{00000000-0000-0000-0000-000000000000}"/>
          </ac:spMkLst>
        </pc:spChg>
        <pc:spChg chg="mod">
          <ac:chgData name="Stephanie Stanley" userId="S::10210719@uvu.edu::8643cf64-3ed3-444d-aa5e-2650bc63f3af" providerId="AD" clId="Web-{3FB66FE2-99BD-C058-B3A3-4C16DD48D9E5}" dt="2023-06-09T06:18:56.528" v="227"/>
          <ac:spMkLst>
            <pc:docMk/>
            <pc:sldMk cId="4294224242" sldId="292"/>
            <ac:spMk id="16" creationId="{00000000-0000-0000-0000-000000000000}"/>
          </ac:spMkLst>
        </pc:spChg>
        <pc:spChg chg="mod">
          <ac:chgData name="Stephanie Stanley" userId="S::10210719@uvu.edu::8643cf64-3ed3-444d-aa5e-2650bc63f3af" providerId="AD" clId="Web-{3FB66FE2-99BD-C058-B3A3-4C16DD48D9E5}" dt="2023-06-09T06:30:12.291" v="327" actId="20577"/>
          <ac:spMkLst>
            <pc:docMk/>
            <pc:sldMk cId="4294224242" sldId="292"/>
            <ac:spMk id="18444" creationId="{00000000-0000-0000-0000-000000000000}"/>
          </ac:spMkLst>
        </pc:spChg>
        <pc:picChg chg="add">
          <ac:chgData name="Stephanie Stanley" userId="S::10210719@uvu.edu::8643cf64-3ed3-444d-aa5e-2650bc63f3af" providerId="AD" clId="Web-{3FB66FE2-99BD-C058-B3A3-4C16DD48D9E5}" dt="2023-06-09T06:19:01.731" v="228"/>
          <ac:picMkLst>
            <pc:docMk/>
            <pc:sldMk cId="4294224242" sldId="292"/>
            <ac:picMk id="3" creationId="{E91643E6-A691-545D-AF6A-CD7FA31D30B7}"/>
          </ac:picMkLst>
        </pc:picChg>
      </pc:sldChg>
      <pc:sldChg chg="addSp modSp">
        <pc:chgData name="Stephanie Stanley" userId="S::10210719@uvu.edu::8643cf64-3ed3-444d-aa5e-2650bc63f3af" providerId="AD" clId="Web-{3FB66FE2-99BD-C058-B3A3-4C16DD48D9E5}" dt="2023-06-09T06:29:46.181" v="324" actId="20577"/>
        <pc:sldMkLst>
          <pc:docMk/>
          <pc:sldMk cId="2472418144" sldId="293"/>
        </pc:sldMkLst>
        <pc:spChg chg="mod">
          <ac:chgData name="Stephanie Stanley" userId="S::10210719@uvu.edu::8643cf64-3ed3-444d-aa5e-2650bc63f3af" providerId="AD" clId="Web-{3FB66FE2-99BD-C058-B3A3-4C16DD48D9E5}" dt="2023-06-09T06:19:51.694" v="232"/>
          <ac:spMkLst>
            <pc:docMk/>
            <pc:sldMk cId="2472418144" sldId="293"/>
            <ac:spMk id="15" creationId="{00000000-0000-0000-0000-000000000000}"/>
          </ac:spMkLst>
        </pc:spChg>
        <pc:spChg chg="mod">
          <ac:chgData name="Stephanie Stanley" userId="S::10210719@uvu.edu::8643cf64-3ed3-444d-aa5e-2650bc63f3af" providerId="AD" clId="Web-{3FB66FE2-99BD-C058-B3A3-4C16DD48D9E5}" dt="2023-06-09T06:19:45.194" v="231"/>
          <ac:spMkLst>
            <pc:docMk/>
            <pc:sldMk cId="2472418144" sldId="293"/>
            <ac:spMk id="16" creationId="{00000000-0000-0000-0000-000000000000}"/>
          </ac:spMkLst>
        </pc:spChg>
        <pc:spChg chg="mod">
          <ac:chgData name="Stephanie Stanley" userId="S::10210719@uvu.edu::8643cf64-3ed3-444d-aa5e-2650bc63f3af" providerId="AD" clId="Web-{3FB66FE2-99BD-C058-B3A3-4C16DD48D9E5}" dt="2023-06-09T06:29:46.181" v="324" actId="20577"/>
          <ac:spMkLst>
            <pc:docMk/>
            <pc:sldMk cId="2472418144" sldId="293"/>
            <ac:spMk id="19466" creationId="{00000000-0000-0000-0000-000000000000}"/>
          </ac:spMkLst>
        </pc:spChg>
        <pc:picChg chg="add">
          <ac:chgData name="Stephanie Stanley" userId="S::10210719@uvu.edu::8643cf64-3ed3-444d-aa5e-2650bc63f3af" providerId="AD" clId="Web-{3FB66FE2-99BD-C058-B3A3-4C16DD48D9E5}" dt="2023-06-09T06:19:55.428" v="233"/>
          <ac:picMkLst>
            <pc:docMk/>
            <pc:sldMk cId="2472418144" sldId="293"/>
            <ac:picMk id="3" creationId="{A65B92A0-872D-CDD2-356F-DAAAE4EE8B8A}"/>
          </ac:picMkLst>
        </pc:picChg>
      </pc:sldChg>
      <pc:sldChg chg="addSp modSp">
        <pc:chgData name="Stephanie Stanley" userId="S::10210719@uvu.edu::8643cf64-3ed3-444d-aa5e-2650bc63f3af" providerId="AD" clId="Web-{3FB66FE2-99BD-C058-B3A3-4C16DD48D9E5}" dt="2023-06-09T06:24:50.512" v="275"/>
        <pc:sldMkLst>
          <pc:docMk/>
          <pc:sldMk cId="2014938355" sldId="294"/>
        </pc:sldMkLst>
        <pc:spChg chg="mod">
          <ac:chgData name="Stephanie Stanley" userId="S::10210719@uvu.edu::8643cf64-3ed3-444d-aa5e-2650bc63f3af" providerId="AD" clId="Web-{3FB66FE2-99BD-C058-B3A3-4C16DD48D9E5}" dt="2023-06-09T06:24:46.699" v="274"/>
          <ac:spMkLst>
            <pc:docMk/>
            <pc:sldMk cId="2014938355" sldId="294"/>
            <ac:spMk id="11" creationId="{00000000-0000-0000-0000-000000000000}"/>
          </ac:spMkLst>
        </pc:spChg>
        <pc:picChg chg="add">
          <ac:chgData name="Stephanie Stanley" userId="S::10210719@uvu.edu::8643cf64-3ed3-444d-aa5e-2650bc63f3af" providerId="AD" clId="Web-{3FB66FE2-99BD-C058-B3A3-4C16DD48D9E5}" dt="2023-06-09T06:24:50.512" v="275"/>
          <ac:picMkLst>
            <pc:docMk/>
            <pc:sldMk cId="2014938355" sldId="294"/>
            <ac:picMk id="3" creationId="{355C6DDB-A368-40E3-727E-77BC4FD5737B}"/>
          </ac:picMkLst>
        </pc:picChg>
      </pc:sldChg>
      <pc:sldChg chg="addSp modSp">
        <pc:chgData name="Stephanie Stanley" userId="S::10210719@uvu.edu::8643cf64-3ed3-444d-aa5e-2650bc63f3af" providerId="AD" clId="Web-{3FB66FE2-99BD-C058-B3A3-4C16DD48D9E5}" dt="2023-06-09T06:38:31.055" v="452" actId="20577"/>
        <pc:sldMkLst>
          <pc:docMk/>
          <pc:sldMk cId="2524467543" sldId="295"/>
        </pc:sldMkLst>
        <pc:spChg chg="mod">
          <ac:chgData name="Stephanie Stanley" userId="S::10210719@uvu.edu::8643cf64-3ed3-444d-aa5e-2650bc63f3af" providerId="AD" clId="Web-{3FB66FE2-99BD-C058-B3A3-4C16DD48D9E5}" dt="2023-06-09T06:37:06.225" v="442" actId="20577"/>
          <ac:spMkLst>
            <pc:docMk/>
            <pc:sldMk cId="2524467543" sldId="295"/>
            <ac:spMk id="3" creationId="{1EAAACB3-EA58-B3F6-CAE0-40AAE0337929}"/>
          </ac:spMkLst>
        </pc:spChg>
        <pc:spChg chg="mod">
          <ac:chgData name="Stephanie Stanley" userId="S::10210719@uvu.edu::8643cf64-3ed3-444d-aa5e-2650bc63f3af" providerId="AD" clId="Web-{3FB66FE2-99BD-C058-B3A3-4C16DD48D9E5}" dt="2023-06-09T06:02:46.948" v="30"/>
          <ac:spMkLst>
            <pc:docMk/>
            <pc:sldMk cId="2524467543" sldId="295"/>
            <ac:spMk id="4" creationId="{2BCF1090-9C45-19E7-6EF6-B935D4E8F802}"/>
          </ac:spMkLst>
        </pc:spChg>
        <pc:spChg chg="add mod">
          <ac:chgData name="Stephanie Stanley" userId="S::10210719@uvu.edu::8643cf64-3ed3-444d-aa5e-2650bc63f3af" providerId="AD" clId="Web-{3FB66FE2-99BD-C058-B3A3-4C16DD48D9E5}" dt="2023-06-09T06:38:31.055" v="452" actId="20577"/>
          <ac:spMkLst>
            <pc:docMk/>
            <pc:sldMk cId="2524467543" sldId="295"/>
            <ac:spMk id="8" creationId="{5B86E98A-7FBD-EC41-EE97-1A719EF5AFA3}"/>
          </ac:spMkLst>
        </pc:spChg>
        <pc:picChg chg="add">
          <ac:chgData name="Stephanie Stanley" userId="S::10210719@uvu.edu::8643cf64-3ed3-444d-aa5e-2650bc63f3af" providerId="AD" clId="Web-{3FB66FE2-99BD-C058-B3A3-4C16DD48D9E5}" dt="2023-06-09T06:02:52.324" v="31"/>
          <ac:picMkLst>
            <pc:docMk/>
            <pc:sldMk cId="2524467543" sldId="295"/>
            <ac:picMk id="5" creationId="{47C01F72-2E26-4575-E083-0DF246430BD9}"/>
          </ac:picMkLst>
        </pc:picChg>
        <pc:picChg chg="add">
          <ac:chgData name="Stephanie Stanley" userId="S::10210719@uvu.edu::8643cf64-3ed3-444d-aa5e-2650bc63f3af" providerId="AD" clId="Web-{3FB66FE2-99BD-C058-B3A3-4C16DD48D9E5}" dt="2023-06-09T06:37:46.429" v="444"/>
          <ac:picMkLst>
            <pc:docMk/>
            <pc:sldMk cId="2524467543" sldId="295"/>
            <ac:picMk id="10" creationId="{09FEF9AC-EEC5-52A3-E3A7-BD3C76772B5B}"/>
          </ac:picMkLst>
        </pc:picChg>
        <pc:picChg chg="mod">
          <ac:chgData name="Stephanie Stanley" userId="S::10210719@uvu.edu::8643cf64-3ed3-444d-aa5e-2650bc63f3af" providerId="AD" clId="Web-{3FB66FE2-99BD-C058-B3A3-4C16DD48D9E5}" dt="2023-06-09T06:36:00.833" v="432" actId="1076"/>
          <ac:picMkLst>
            <pc:docMk/>
            <pc:sldMk cId="2524467543" sldId="295"/>
            <ac:picMk id="1026" creationId="{69BE6A2C-503A-85CA-C5DA-1728B7B8B112}"/>
          </ac:picMkLst>
        </pc:picChg>
        <pc:picChg chg="mod">
          <ac:chgData name="Stephanie Stanley" userId="S::10210719@uvu.edu::8643cf64-3ed3-444d-aa5e-2650bc63f3af" providerId="AD" clId="Web-{3FB66FE2-99BD-C058-B3A3-4C16DD48D9E5}" dt="2023-06-09T06:36:05.099" v="433" actId="1076"/>
          <ac:picMkLst>
            <pc:docMk/>
            <pc:sldMk cId="2524467543" sldId="295"/>
            <ac:picMk id="1028" creationId="{7A27C065-CC9B-21FA-F3AA-B7E13824244C}"/>
          </ac:picMkLst>
        </pc:picChg>
        <pc:picChg chg="mod ord">
          <ac:chgData name="Stephanie Stanley" userId="S::10210719@uvu.edu::8643cf64-3ed3-444d-aa5e-2650bc63f3af" providerId="AD" clId="Web-{3FB66FE2-99BD-C058-B3A3-4C16DD48D9E5}" dt="2023-06-09T06:36:16.505" v="434"/>
          <ac:picMkLst>
            <pc:docMk/>
            <pc:sldMk cId="2524467543" sldId="295"/>
            <ac:picMk id="1030" creationId="{10E36D3C-7AEE-000C-48FA-A83C402B061F}"/>
          </ac:picMkLst>
        </pc:picChg>
      </pc:sldChg>
    </pc:docChg>
  </pc:docChgLst>
  <pc:docChgLst>
    <pc:chgData name="Stephanie Stanley" userId="8643cf64-3ed3-444d-aa5e-2650bc63f3af" providerId="ADAL" clId="{70809403-B633-4C47-A1DD-89AFFC654120}"/>
    <pc:docChg chg="undo custSel modSld">
      <pc:chgData name="Stephanie Stanley" userId="8643cf64-3ed3-444d-aa5e-2650bc63f3af" providerId="ADAL" clId="{70809403-B633-4C47-A1DD-89AFFC654120}" dt="2023-06-09T16:22:41.580" v="1104" actId="113"/>
      <pc:docMkLst>
        <pc:docMk/>
      </pc:docMkLst>
      <pc:sldChg chg="modSp mod">
        <pc:chgData name="Stephanie Stanley" userId="8643cf64-3ed3-444d-aa5e-2650bc63f3af" providerId="ADAL" clId="{70809403-B633-4C47-A1DD-89AFFC654120}" dt="2023-06-09T14:40:45.593" v="937"/>
        <pc:sldMkLst>
          <pc:docMk/>
          <pc:sldMk cId="0" sldId="256"/>
        </pc:sldMkLst>
        <pc:spChg chg="mod">
          <ac:chgData name="Stephanie Stanley" userId="8643cf64-3ed3-444d-aa5e-2650bc63f3af" providerId="ADAL" clId="{70809403-B633-4C47-A1DD-89AFFC654120}" dt="2023-06-09T14:40:45.593" v="937"/>
          <ac:spMkLst>
            <pc:docMk/>
            <pc:sldMk cId="0" sldId="256"/>
            <ac:spMk id="10" creationId="{00000000-0000-0000-0000-000000000000}"/>
          </ac:spMkLst>
        </pc:spChg>
      </pc:sldChg>
      <pc:sldChg chg="modSp mod modNotesTx">
        <pc:chgData name="Stephanie Stanley" userId="8643cf64-3ed3-444d-aa5e-2650bc63f3af" providerId="ADAL" clId="{70809403-B633-4C47-A1DD-89AFFC654120}" dt="2023-06-09T16:12:15.505" v="941" actId="20577"/>
        <pc:sldMkLst>
          <pc:docMk/>
          <pc:sldMk cId="0" sldId="258"/>
        </pc:sldMkLst>
        <pc:spChg chg="mod">
          <ac:chgData name="Stephanie Stanley" userId="8643cf64-3ed3-444d-aa5e-2650bc63f3af" providerId="ADAL" clId="{70809403-B633-4C47-A1DD-89AFFC654120}" dt="2023-05-31T19:31:48.228" v="918" actId="207"/>
          <ac:spMkLst>
            <pc:docMk/>
            <pc:sldMk cId="0" sldId="258"/>
            <ac:spMk id="14" creationId="{00000000-0000-0000-0000-000000000000}"/>
          </ac:spMkLst>
        </pc:spChg>
        <pc:picChg chg="mod">
          <ac:chgData name="Stephanie Stanley" userId="8643cf64-3ed3-444d-aa5e-2650bc63f3af" providerId="ADAL" clId="{70809403-B633-4C47-A1DD-89AFFC654120}" dt="2023-05-31T19:32:12.150" v="919" actId="14826"/>
          <ac:picMkLst>
            <pc:docMk/>
            <pc:sldMk cId="0" sldId="258"/>
            <ac:picMk id="18" creationId="{00000000-0000-0000-0000-000000000000}"/>
          </ac:picMkLst>
        </pc:picChg>
      </pc:sldChg>
      <pc:sldChg chg="modSp mod">
        <pc:chgData name="Stephanie Stanley" userId="8643cf64-3ed3-444d-aa5e-2650bc63f3af" providerId="ADAL" clId="{70809403-B633-4C47-A1DD-89AFFC654120}" dt="2023-05-31T17:59:03.791" v="555" actId="20577"/>
        <pc:sldMkLst>
          <pc:docMk/>
          <pc:sldMk cId="0" sldId="259"/>
        </pc:sldMkLst>
        <pc:spChg chg="mod">
          <ac:chgData name="Stephanie Stanley" userId="8643cf64-3ed3-444d-aa5e-2650bc63f3af" providerId="ADAL" clId="{70809403-B633-4C47-A1DD-89AFFC654120}" dt="2023-05-31T15:31:56.913" v="493" actId="207"/>
          <ac:spMkLst>
            <pc:docMk/>
            <pc:sldMk cId="0" sldId="259"/>
            <ac:spMk id="13" creationId="{00000000-0000-0000-0000-000000000000}"/>
          </ac:spMkLst>
        </pc:spChg>
        <pc:spChg chg="mod">
          <ac:chgData name="Stephanie Stanley" userId="8643cf64-3ed3-444d-aa5e-2650bc63f3af" providerId="ADAL" clId="{70809403-B633-4C47-A1DD-89AFFC654120}" dt="2023-05-31T17:58:58.960" v="553" actId="1076"/>
          <ac:spMkLst>
            <pc:docMk/>
            <pc:sldMk cId="0" sldId="259"/>
            <ac:spMk id="16" creationId="{00000000-0000-0000-0000-000000000000}"/>
          </ac:spMkLst>
        </pc:spChg>
        <pc:spChg chg="mod">
          <ac:chgData name="Stephanie Stanley" userId="8643cf64-3ed3-444d-aa5e-2650bc63f3af" providerId="ADAL" clId="{70809403-B633-4C47-A1DD-89AFFC654120}" dt="2023-05-31T17:59:03.791" v="555" actId="20577"/>
          <ac:spMkLst>
            <pc:docMk/>
            <pc:sldMk cId="0" sldId="259"/>
            <ac:spMk id="5129" creationId="{00000000-0000-0000-0000-000000000000}"/>
          </ac:spMkLst>
        </pc:spChg>
        <pc:picChg chg="mod">
          <ac:chgData name="Stephanie Stanley" userId="8643cf64-3ed3-444d-aa5e-2650bc63f3af" providerId="ADAL" clId="{70809403-B633-4C47-A1DD-89AFFC654120}" dt="2023-05-31T15:31:51.162" v="492" actId="14826"/>
          <ac:picMkLst>
            <pc:docMk/>
            <pc:sldMk cId="0" sldId="259"/>
            <ac:picMk id="18" creationId="{00000000-0000-0000-0000-000000000000}"/>
          </ac:picMkLst>
        </pc:picChg>
      </pc:sldChg>
      <pc:sldChg chg="modSp mod">
        <pc:chgData name="Stephanie Stanley" userId="8643cf64-3ed3-444d-aa5e-2650bc63f3af" providerId="ADAL" clId="{70809403-B633-4C47-A1DD-89AFFC654120}" dt="2023-05-31T15:31:20.263" v="491" actId="207"/>
        <pc:sldMkLst>
          <pc:docMk/>
          <pc:sldMk cId="0" sldId="264"/>
        </pc:sldMkLst>
        <pc:spChg chg="mod">
          <ac:chgData name="Stephanie Stanley" userId="8643cf64-3ed3-444d-aa5e-2650bc63f3af" providerId="ADAL" clId="{70809403-B633-4C47-A1DD-89AFFC654120}" dt="2023-05-31T15:31:20.263" v="491" actId="207"/>
          <ac:spMkLst>
            <pc:docMk/>
            <pc:sldMk cId="0" sldId="264"/>
            <ac:spMk id="11" creationId="{00000000-0000-0000-0000-000000000000}"/>
          </ac:spMkLst>
        </pc:spChg>
      </pc:sldChg>
      <pc:sldChg chg="modSp mod">
        <pc:chgData name="Stephanie Stanley" userId="8643cf64-3ed3-444d-aa5e-2650bc63f3af" providerId="ADAL" clId="{70809403-B633-4C47-A1DD-89AFFC654120}" dt="2023-06-09T16:14:27.910" v="943" actId="20577"/>
        <pc:sldMkLst>
          <pc:docMk/>
          <pc:sldMk cId="0" sldId="265"/>
        </pc:sldMkLst>
        <pc:spChg chg="mod">
          <ac:chgData name="Stephanie Stanley" userId="8643cf64-3ed3-444d-aa5e-2650bc63f3af" providerId="ADAL" clId="{70809403-B633-4C47-A1DD-89AFFC654120}" dt="2023-05-31T15:31:02.883" v="489" actId="207"/>
          <ac:spMkLst>
            <pc:docMk/>
            <pc:sldMk cId="0" sldId="265"/>
            <ac:spMk id="10" creationId="{00000000-0000-0000-0000-000000000000}"/>
          </ac:spMkLst>
        </pc:spChg>
        <pc:graphicFrameChg chg="modGraphic">
          <ac:chgData name="Stephanie Stanley" userId="8643cf64-3ed3-444d-aa5e-2650bc63f3af" providerId="ADAL" clId="{70809403-B633-4C47-A1DD-89AFFC654120}" dt="2023-06-09T16:14:27.910" v="943" actId="20577"/>
          <ac:graphicFrameMkLst>
            <pc:docMk/>
            <pc:sldMk cId="0" sldId="265"/>
            <ac:graphicFrameMk id="16" creationId="{00000000-0000-0000-0000-000000000000}"/>
          </ac:graphicFrameMkLst>
        </pc:graphicFrameChg>
        <pc:picChg chg="mod">
          <ac:chgData name="Stephanie Stanley" userId="8643cf64-3ed3-444d-aa5e-2650bc63f3af" providerId="ADAL" clId="{70809403-B633-4C47-A1DD-89AFFC654120}" dt="2023-05-31T15:31:13.088" v="490" actId="14826"/>
          <ac:picMkLst>
            <pc:docMk/>
            <pc:sldMk cId="0" sldId="265"/>
            <ac:picMk id="15" creationId="{00000000-0000-0000-0000-000000000000}"/>
          </ac:picMkLst>
        </pc:picChg>
      </pc:sldChg>
      <pc:sldChg chg="modSp mod">
        <pc:chgData name="Stephanie Stanley" userId="8643cf64-3ed3-444d-aa5e-2650bc63f3af" providerId="ADAL" clId="{70809403-B633-4C47-A1DD-89AFFC654120}" dt="2023-05-31T15:30:32.378" v="480" actId="14826"/>
        <pc:sldMkLst>
          <pc:docMk/>
          <pc:sldMk cId="0" sldId="267"/>
        </pc:sldMkLst>
        <pc:spChg chg="mod">
          <ac:chgData name="Stephanie Stanley" userId="8643cf64-3ed3-444d-aa5e-2650bc63f3af" providerId="ADAL" clId="{70809403-B633-4C47-A1DD-89AFFC654120}" dt="2023-05-31T15:30:22.167" v="479" actId="207"/>
          <ac:spMkLst>
            <pc:docMk/>
            <pc:sldMk cId="0" sldId="267"/>
            <ac:spMk id="13" creationId="{00000000-0000-0000-0000-000000000000}"/>
          </ac:spMkLst>
        </pc:spChg>
        <pc:spChg chg="mod">
          <ac:chgData name="Stephanie Stanley" userId="8643cf64-3ed3-444d-aa5e-2650bc63f3af" providerId="ADAL" clId="{70809403-B633-4C47-A1DD-89AFFC654120}" dt="2023-05-30T21:35:58.532" v="356" actId="207"/>
          <ac:spMkLst>
            <pc:docMk/>
            <pc:sldMk cId="0" sldId="267"/>
            <ac:spMk id="17" creationId="{00000000-0000-0000-0000-000000000000}"/>
          </ac:spMkLst>
        </pc:spChg>
        <pc:spChg chg="mod">
          <ac:chgData name="Stephanie Stanley" userId="8643cf64-3ed3-444d-aa5e-2650bc63f3af" providerId="ADAL" clId="{70809403-B633-4C47-A1DD-89AFFC654120}" dt="2023-05-30T21:36:41.269" v="358" actId="2711"/>
          <ac:spMkLst>
            <pc:docMk/>
            <pc:sldMk cId="0" sldId="267"/>
            <ac:spMk id="18" creationId="{00000000-0000-0000-0000-000000000000}"/>
          </ac:spMkLst>
        </pc:spChg>
        <pc:spChg chg="mod">
          <ac:chgData name="Stephanie Stanley" userId="8643cf64-3ed3-444d-aa5e-2650bc63f3af" providerId="ADAL" clId="{70809403-B633-4C47-A1DD-89AFFC654120}" dt="2023-05-30T21:36:47.828" v="359" actId="2711"/>
          <ac:spMkLst>
            <pc:docMk/>
            <pc:sldMk cId="0" sldId="267"/>
            <ac:spMk id="12311" creationId="{00000000-0000-0000-0000-000000000000}"/>
          </ac:spMkLst>
        </pc:spChg>
        <pc:graphicFrameChg chg="modGraphic">
          <ac:chgData name="Stephanie Stanley" userId="8643cf64-3ed3-444d-aa5e-2650bc63f3af" providerId="ADAL" clId="{70809403-B633-4C47-A1DD-89AFFC654120}" dt="2023-05-30T21:39:25.308" v="369" actId="2711"/>
          <ac:graphicFrameMkLst>
            <pc:docMk/>
            <pc:sldMk cId="0" sldId="267"/>
            <ac:graphicFrameMk id="15" creationId="{00000000-0000-0000-0000-000000000000}"/>
          </ac:graphicFrameMkLst>
        </pc:graphicFrameChg>
        <pc:picChg chg="mod">
          <ac:chgData name="Stephanie Stanley" userId="8643cf64-3ed3-444d-aa5e-2650bc63f3af" providerId="ADAL" clId="{70809403-B633-4C47-A1DD-89AFFC654120}" dt="2023-05-31T15:30:32.378" v="480" actId="14826"/>
          <ac:picMkLst>
            <pc:docMk/>
            <pc:sldMk cId="0" sldId="267"/>
            <ac:picMk id="19" creationId="{00000000-0000-0000-0000-000000000000}"/>
          </ac:picMkLst>
        </pc:picChg>
        <pc:picChg chg="mod">
          <ac:chgData name="Stephanie Stanley" userId="8643cf64-3ed3-444d-aa5e-2650bc63f3af" providerId="ADAL" clId="{70809403-B633-4C47-A1DD-89AFFC654120}" dt="2023-05-30T21:36:28.934" v="357" actId="1366"/>
          <ac:picMkLst>
            <pc:docMk/>
            <pc:sldMk cId="0" sldId="267"/>
            <ac:picMk id="20" creationId="{00000000-0000-0000-0000-000000000000}"/>
          </ac:picMkLst>
        </pc:picChg>
      </pc:sldChg>
      <pc:sldChg chg="modSp mod">
        <pc:chgData name="Stephanie Stanley" userId="8643cf64-3ed3-444d-aa5e-2650bc63f3af" providerId="ADAL" clId="{70809403-B633-4C47-A1DD-89AFFC654120}" dt="2023-05-31T15:30:15.564" v="478" actId="14826"/>
        <pc:sldMkLst>
          <pc:docMk/>
          <pc:sldMk cId="0" sldId="268"/>
        </pc:sldMkLst>
        <pc:spChg chg="mod">
          <ac:chgData name="Stephanie Stanley" userId="8643cf64-3ed3-444d-aa5e-2650bc63f3af" providerId="ADAL" clId="{70809403-B633-4C47-A1DD-89AFFC654120}" dt="2023-05-31T15:30:03.617" v="477" actId="207"/>
          <ac:spMkLst>
            <pc:docMk/>
            <pc:sldMk cId="0" sldId="268"/>
            <ac:spMk id="15" creationId="{00000000-0000-0000-0000-000000000000}"/>
          </ac:spMkLst>
        </pc:spChg>
        <pc:spChg chg="mod">
          <ac:chgData name="Stephanie Stanley" userId="8643cf64-3ed3-444d-aa5e-2650bc63f3af" providerId="ADAL" clId="{70809403-B633-4C47-A1DD-89AFFC654120}" dt="2023-05-30T21:39:36.565" v="370" actId="207"/>
          <ac:spMkLst>
            <pc:docMk/>
            <pc:sldMk cId="0" sldId="268"/>
            <ac:spMk id="17" creationId="{00000000-0000-0000-0000-000000000000}"/>
          </ac:spMkLst>
        </pc:spChg>
        <pc:spChg chg="mod">
          <ac:chgData name="Stephanie Stanley" userId="8643cf64-3ed3-444d-aa5e-2650bc63f3af" providerId="ADAL" clId="{70809403-B633-4C47-A1DD-89AFFC654120}" dt="2023-05-30T21:39:56.308" v="372" actId="2711"/>
          <ac:spMkLst>
            <pc:docMk/>
            <pc:sldMk cId="0" sldId="268"/>
            <ac:spMk id="18" creationId="{00000000-0000-0000-0000-000000000000}"/>
          </ac:spMkLst>
        </pc:spChg>
        <pc:spChg chg="mod">
          <ac:chgData name="Stephanie Stanley" userId="8643cf64-3ed3-444d-aa5e-2650bc63f3af" providerId="ADAL" clId="{70809403-B633-4C47-A1DD-89AFFC654120}" dt="2023-05-30T21:40:04.485" v="373" actId="2711"/>
          <ac:spMkLst>
            <pc:docMk/>
            <pc:sldMk cId="0" sldId="268"/>
            <ac:spMk id="13357" creationId="{00000000-0000-0000-0000-000000000000}"/>
          </ac:spMkLst>
        </pc:spChg>
        <pc:graphicFrameChg chg="modGraphic">
          <ac:chgData name="Stephanie Stanley" userId="8643cf64-3ed3-444d-aa5e-2650bc63f3af" providerId="ADAL" clId="{70809403-B633-4C47-A1DD-89AFFC654120}" dt="2023-05-31T15:17:52.731" v="434" actId="2711"/>
          <ac:graphicFrameMkLst>
            <pc:docMk/>
            <pc:sldMk cId="0" sldId="268"/>
            <ac:graphicFrameMk id="13" creationId="{00000000-0000-0000-0000-000000000000}"/>
          </ac:graphicFrameMkLst>
        </pc:graphicFrameChg>
        <pc:graphicFrameChg chg="modGraphic">
          <ac:chgData name="Stephanie Stanley" userId="8643cf64-3ed3-444d-aa5e-2650bc63f3af" providerId="ADAL" clId="{70809403-B633-4C47-A1DD-89AFFC654120}" dt="2023-05-31T15:18:34.448" v="438" actId="255"/>
          <ac:graphicFrameMkLst>
            <pc:docMk/>
            <pc:sldMk cId="0" sldId="268"/>
            <ac:graphicFrameMk id="16" creationId="{00000000-0000-0000-0000-000000000000}"/>
          </ac:graphicFrameMkLst>
        </pc:graphicFrameChg>
        <pc:picChg chg="mod">
          <ac:chgData name="Stephanie Stanley" userId="8643cf64-3ed3-444d-aa5e-2650bc63f3af" providerId="ADAL" clId="{70809403-B633-4C47-A1DD-89AFFC654120}" dt="2023-05-31T15:30:15.564" v="478" actId="14826"/>
          <ac:picMkLst>
            <pc:docMk/>
            <pc:sldMk cId="0" sldId="268"/>
            <ac:picMk id="19" creationId="{00000000-0000-0000-0000-000000000000}"/>
          </ac:picMkLst>
        </pc:picChg>
        <pc:picChg chg="mod">
          <ac:chgData name="Stephanie Stanley" userId="8643cf64-3ed3-444d-aa5e-2650bc63f3af" providerId="ADAL" clId="{70809403-B633-4C47-A1DD-89AFFC654120}" dt="2023-05-30T21:39:42.708" v="371" actId="1366"/>
          <ac:picMkLst>
            <pc:docMk/>
            <pc:sldMk cId="0" sldId="268"/>
            <ac:picMk id="20" creationId="{00000000-0000-0000-0000-000000000000}"/>
          </ac:picMkLst>
        </pc:picChg>
      </pc:sldChg>
      <pc:sldChg chg="delSp modSp mod">
        <pc:chgData name="Stephanie Stanley" userId="8643cf64-3ed3-444d-aa5e-2650bc63f3af" providerId="ADAL" clId="{70809403-B633-4C47-A1DD-89AFFC654120}" dt="2023-05-31T15:28:24.844" v="469" actId="478"/>
        <pc:sldMkLst>
          <pc:docMk/>
          <pc:sldMk cId="0" sldId="269"/>
        </pc:sldMkLst>
        <pc:spChg chg="mod">
          <ac:chgData name="Stephanie Stanley" userId="8643cf64-3ed3-444d-aa5e-2650bc63f3af" providerId="ADAL" clId="{70809403-B633-4C47-A1DD-89AFFC654120}" dt="2023-05-31T15:28:12.079" v="467" actId="207"/>
          <ac:spMkLst>
            <pc:docMk/>
            <pc:sldMk cId="0" sldId="269"/>
            <ac:spMk id="11" creationId="{00000000-0000-0000-0000-000000000000}"/>
          </ac:spMkLst>
        </pc:spChg>
        <pc:spChg chg="mod">
          <ac:chgData name="Stephanie Stanley" userId="8643cf64-3ed3-444d-aa5e-2650bc63f3af" providerId="ADAL" clId="{70809403-B633-4C47-A1DD-89AFFC654120}" dt="2023-05-31T15:23:45.852" v="443" actId="207"/>
          <ac:spMkLst>
            <pc:docMk/>
            <pc:sldMk cId="0" sldId="269"/>
            <ac:spMk id="13" creationId="{00000000-0000-0000-0000-000000000000}"/>
          </ac:spMkLst>
        </pc:spChg>
        <pc:spChg chg="del">
          <ac:chgData name="Stephanie Stanley" userId="8643cf64-3ed3-444d-aa5e-2650bc63f3af" providerId="ADAL" clId="{70809403-B633-4C47-A1DD-89AFFC654120}" dt="2023-05-31T15:28:24.844" v="469" actId="478"/>
          <ac:spMkLst>
            <pc:docMk/>
            <pc:sldMk cId="0" sldId="269"/>
            <ac:spMk id="16394" creationId="{00000000-0000-0000-0000-000000000000}"/>
          </ac:spMkLst>
        </pc:spChg>
        <pc:picChg chg="mod">
          <ac:chgData name="Stephanie Stanley" userId="8643cf64-3ed3-444d-aa5e-2650bc63f3af" providerId="ADAL" clId="{70809403-B633-4C47-A1DD-89AFFC654120}" dt="2023-05-31T15:28:18.621" v="468" actId="14826"/>
          <ac:picMkLst>
            <pc:docMk/>
            <pc:sldMk cId="0" sldId="269"/>
            <ac:picMk id="16" creationId="{00000000-0000-0000-0000-000000000000}"/>
          </ac:picMkLst>
        </pc:picChg>
        <pc:picChg chg="mod">
          <ac:chgData name="Stephanie Stanley" userId="8643cf64-3ed3-444d-aa5e-2650bc63f3af" providerId="ADAL" clId="{70809403-B633-4C47-A1DD-89AFFC654120}" dt="2023-05-31T15:23:52.126" v="444" actId="1366"/>
          <ac:picMkLst>
            <pc:docMk/>
            <pc:sldMk cId="0" sldId="269"/>
            <ac:picMk id="17" creationId="{00000000-0000-0000-0000-000000000000}"/>
          </ac:picMkLst>
        </pc:picChg>
      </pc:sldChg>
      <pc:sldChg chg="delSp modSp mod">
        <pc:chgData name="Stephanie Stanley" userId="8643cf64-3ed3-444d-aa5e-2650bc63f3af" providerId="ADAL" clId="{70809403-B633-4C47-A1DD-89AFFC654120}" dt="2023-05-31T18:04:26.460" v="586" actId="6549"/>
        <pc:sldMkLst>
          <pc:docMk/>
          <pc:sldMk cId="0" sldId="270"/>
        </pc:sldMkLst>
        <pc:spChg chg="mod">
          <ac:chgData name="Stephanie Stanley" userId="8643cf64-3ed3-444d-aa5e-2650bc63f3af" providerId="ADAL" clId="{70809403-B633-4C47-A1DD-89AFFC654120}" dt="2023-05-31T15:56:56.360" v="551" actId="1076"/>
          <ac:spMkLst>
            <pc:docMk/>
            <pc:sldMk cId="0" sldId="270"/>
            <ac:spMk id="15" creationId="{00000000-0000-0000-0000-000000000000}"/>
          </ac:spMkLst>
        </pc:spChg>
        <pc:spChg chg="mod">
          <ac:chgData name="Stephanie Stanley" userId="8643cf64-3ed3-444d-aa5e-2650bc63f3af" providerId="ADAL" clId="{70809403-B633-4C47-A1DD-89AFFC654120}" dt="2023-05-31T15:24:26.921" v="446" actId="207"/>
          <ac:spMkLst>
            <pc:docMk/>
            <pc:sldMk cId="0" sldId="270"/>
            <ac:spMk id="16" creationId="{00000000-0000-0000-0000-000000000000}"/>
          </ac:spMkLst>
        </pc:spChg>
        <pc:spChg chg="del mod">
          <ac:chgData name="Stephanie Stanley" userId="8643cf64-3ed3-444d-aa5e-2650bc63f3af" providerId="ADAL" clId="{70809403-B633-4C47-A1DD-89AFFC654120}" dt="2023-05-31T15:27:50.303" v="465" actId="478"/>
          <ac:spMkLst>
            <pc:docMk/>
            <pc:sldMk cId="0" sldId="270"/>
            <ac:spMk id="17417" creationId="{00000000-0000-0000-0000-000000000000}"/>
          </ac:spMkLst>
        </pc:spChg>
        <pc:spChg chg="mod">
          <ac:chgData name="Stephanie Stanley" userId="8643cf64-3ed3-444d-aa5e-2650bc63f3af" providerId="ADAL" clId="{70809403-B633-4C47-A1DD-89AFFC654120}" dt="2023-05-31T18:04:26.460" v="586" actId="6549"/>
          <ac:spMkLst>
            <pc:docMk/>
            <pc:sldMk cId="0" sldId="270"/>
            <ac:spMk id="17420" creationId="{00000000-0000-0000-0000-000000000000}"/>
          </ac:spMkLst>
        </pc:spChg>
        <pc:picChg chg="mod">
          <ac:chgData name="Stephanie Stanley" userId="8643cf64-3ed3-444d-aa5e-2650bc63f3af" providerId="ADAL" clId="{70809403-B633-4C47-A1DD-89AFFC654120}" dt="2023-05-31T15:57:00.688" v="552" actId="1076"/>
          <ac:picMkLst>
            <pc:docMk/>
            <pc:sldMk cId="0" sldId="270"/>
            <ac:picMk id="18" creationId="{00000000-0000-0000-0000-000000000000}"/>
          </ac:picMkLst>
        </pc:picChg>
        <pc:picChg chg="mod">
          <ac:chgData name="Stephanie Stanley" userId="8643cf64-3ed3-444d-aa5e-2650bc63f3af" providerId="ADAL" clId="{70809403-B633-4C47-A1DD-89AFFC654120}" dt="2023-05-31T15:24:33.763" v="447"/>
          <ac:picMkLst>
            <pc:docMk/>
            <pc:sldMk cId="0" sldId="270"/>
            <ac:picMk id="19" creationId="{00000000-0000-0000-0000-000000000000}"/>
          </ac:picMkLst>
        </pc:picChg>
      </pc:sldChg>
      <pc:sldChg chg="delSp modSp mod">
        <pc:chgData name="Stephanie Stanley" userId="8643cf64-3ed3-444d-aa5e-2650bc63f3af" providerId="ADAL" clId="{70809403-B633-4C47-A1DD-89AFFC654120}" dt="2023-06-09T14:31:51.385" v="934" actId="2711"/>
        <pc:sldMkLst>
          <pc:docMk/>
          <pc:sldMk cId="0" sldId="271"/>
        </pc:sldMkLst>
        <pc:spChg chg="mod">
          <ac:chgData name="Stephanie Stanley" userId="8643cf64-3ed3-444d-aa5e-2650bc63f3af" providerId="ADAL" clId="{70809403-B633-4C47-A1DD-89AFFC654120}" dt="2023-05-31T15:26:37.615" v="456" actId="207"/>
          <ac:spMkLst>
            <pc:docMk/>
            <pc:sldMk cId="0" sldId="271"/>
            <ac:spMk id="15" creationId="{00000000-0000-0000-0000-000000000000}"/>
          </ac:spMkLst>
        </pc:spChg>
        <pc:spChg chg="mod">
          <ac:chgData name="Stephanie Stanley" userId="8643cf64-3ed3-444d-aa5e-2650bc63f3af" providerId="ADAL" clId="{70809403-B633-4C47-A1DD-89AFFC654120}" dt="2023-05-31T15:25:35.160" v="452" actId="207"/>
          <ac:spMkLst>
            <pc:docMk/>
            <pc:sldMk cId="0" sldId="271"/>
            <ac:spMk id="16" creationId="{00000000-0000-0000-0000-000000000000}"/>
          </ac:spMkLst>
        </pc:spChg>
        <pc:spChg chg="mod">
          <ac:chgData name="Stephanie Stanley" userId="8643cf64-3ed3-444d-aa5e-2650bc63f3af" providerId="ADAL" clId="{70809403-B633-4C47-A1DD-89AFFC654120}" dt="2023-05-31T15:26:14.374" v="454" actId="2711"/>
          <ac:spMkLst>
            <pc:docMk/>
            <pc:sldMk cId="0" sldId="271"/>
            <ac:spMk id="17" creationId="{00000000-0000-0000-0000-000000000000}"/>
          </ac:spMkLst>
        </pc:spChg>
        <pc:spChg chg="del">
          <ac:chgData name="Stephanie Stanley" userId="8643cf64-3ed3-444d-aa5e-2650bc63f3af" providerId="ADAL" clId="{70809403-B633-4C47-A1DD-89AFFC654120}" dt="2023-05-31T15:26:45.126" v="457" actId="478"/>
          <ac:spMkLst>
            <pc:docMk/>
            <pc:sldMk cId="0" sldId="271"/>
            <ac:spMk id="18441" creationId="{00000000-0000-0000-0000-000000000000}"/>
          </ac:spMkLst>
        </pc:spChg>
        <pc:spChg chg="mod">
          <ac:chgData name="Stephanie Stanley" userId="8643cf64-3ed3-444d-aa5e-2650bc63f3af" providerId="ADAL" clId="{70809403-B633-4C47-A1DD-89AFFC654120}" dt="2023-06-09T14:31:51.385" v="934" actId="2711"/>
          <ac:spMkLst>
            <pc:docMk/>
            <pc:sldMk cId="0" sldId="271"/>
            <ac:spMk id="18442" creationId="{00000000-0000-0000-0000-000000000000}"/>
          </ac:spMkLst>
        </pc:spChg>
        <pc:picChg chg="mod">
          <ac:chgData name="Stephanie Stanley" userId="8643cf64-3ed3-444d-aa5e-2650bc63f3af" providerId="ADAL" clId="{70809403-B633-4C47-A1DD-89AFFC654120}" dt="2023-05-31T15:26:55.753" v="458" actId="14826"/>
          <ac:picMkLst>
            <pc:docMk/>
            <pc:sldMk cId="0" sldId="271"/>
            <ac:picMk id="18" creationId="{00000000-0000-0000-0000-000000000000}"/>
          </ac:picMkLst>
        </pc:picChg>
        <pc:picChg chg="mod">
          <ac:chgData name="Stephanie Stanley" userId="8643cf64-3ed3-444d-aa5e-2650bc63f3af" providerId="ADAL" clId="{70809403-B633-4C47-A1DD-89AFFC654120}" dt="2023-05-31T15:26:20.850" v="455"/>
          <ac:picMkLst>
            <pc:docMk/>
            <pc:sldMk cId="0" sldId="271"/>
            <ac:picMk id="19" creationId="{00000000-0000-0000-0000-000000000000}"/>
          </ac:picMkLst>
        </pc:picChg>
      </pc:sldChg>
      <pc:sldChg chg="modSp mod">
        <pc:chgData name="Stephanie Stanley" userId="8643cf64-3ed3-444d-aa5e-2650bc63f3af" providerId="ADAL" clId="{70809403-B633-4C47-A1DD-89AFFC654120}" dt="2023-05-31T15:47:54.273" v="528" actId="2711"/>
        <pc:sldMkLst>
          <pc:docMk/>
          <pc:sldMk cId="0" sldId="272"/>
        </pc:sldMkLst>
        <pc:spChg chg="mod">
          <ac:chgData name="Stephanie Stanley" userId="8643cf64-3ed3-444d-aa5e-2650bc63f3af" providerId="ADAL" clId="{70809403-B633-4C47-A1DD-89AFFC654120}" dt="2023-05-31T15:47:25.065" v="525" actId="207"/>
          <ac:spMkLst>
            <pc:docMk/>
            <pc:sldMk cId="0" sldId="272"/>
            <ac:spMk id="16" creationId="{00000000-0000-0000-0000-000000000000}"/>
          </ac:spMkLst>
        </pc:spChg>
        <pc:spChg chg="mod">
          <ac:chgData name="Stephanie Stanley" userId="8643cf64-3ed3-444d-aa5e-2650bc63f3af" providerId="ADAL" clId="{70809403-B633-4C47-A1DD-89AFFC654120}" dt="2023-05-31T15:47:54.273" v="528" actId="2711"/>
          <ac:spMkLst>
            <pc:docMk/>
            <pc:sldMk cId="0" sldId="272"/>
            <ac:spMk id="17" creationId="{00000000-0000-0000-0000-000000000000}"/>
          </ac:spMkLst>
        </pc:spChg>
        <pc:spChg chg="mod">
          <ac:chgData name="Stephanie Stanley" userId="8643cf64-3ed3-444d-aa5e-2650bc63f3af" providerId="ADAL" clId="{70809403-B633-4C47-A1DD-89AFFC654120}" dt="2023-05-31T15:47:38.497" v="527" actId="207"/>
          <ac:spMkLst>
            <pc:docMk/>
            <pc:sldMk cId="0" sldId="272"/>
            <ac:spMk id="19467" creationId="{00000000-0000-0000-0000-000000000000}"/>
          </ac:spMkLst>
        </pc:spChg>
        <pc:picChg chg="mod">
          <ac:chgData name="Stephanie Stanley" userId="8643cf64-3ed3-444d-aa5e-2650bc63f3af" providerId="ADAL" clId="{70809403-B633-4C47-A1DD-89AFFC654120}" dt="2023-05-31T15:47:29.986" v="526"/>
          <ac:picMkLst>
            <pc:docMk/>
            <pc:sldMk cId="0" sldId="272"/>
            <ac:picMk id="19" creationId="{00000000-0000-0000-0000-000000000000}"/>
          </ac:picMkLst>
        </pc:picChg>
      </pc:sldChg>
      <pc:sldChg chg="modSp mod">
        <pc:chgData name="Stephanie Stanley" userId="8643cf64-3ed3-444d-aa5e-2650bc63f3af" providerId="ADAL" clId="{70809403-B633-4C47-A1DD-89AFFC654120}" dt="2023-06-09T14:32:07.658" v="935" actId="1076"/>
        <pc:sldMkLst>
          <pc:docMk/>
          <pc:sldMk cId="0" sldId="273"/>
        </pc:sldMkLst>
        <pc:spChg chg="mod">
          <ac:chgData name="Stephanie Stanley" userId="8643cf64-3ed3-444d-aa5e-2650bc63f3af" providerId="ADAL" clId="{70809403-B633-4C47-A1DD-89AFFC654120}" dt="2023-05-31T15:48:38.841" v="532" actId="207"/>
          <ac:spMkLst>
            <pc:docMk/>
            <pc:sldMk cId="0" sldId="273"/>
            <ac:spMk id="10" creationId="{00000000-0000-0000-0000-000000000000}"/>
          </ac:spMkLst>
        </pc:spChg>
        <pc:spChg chg="mod">
          <ac:chgData name="Stephanie Stanley" userId="8643cf64-3ed3-444d-aa5e-2650bc63f3af" providerId="ADAL" clId="{70809403-B633-4C47-A1DD-89AFFC654120}" dt="2023-05-31T15:48:01.956" v="529" actId="207"/>
          <ac:spMkLst>
            <pc:docMk/>
            <pc:sldMk cId="0" sldId="273"/>
            <ac:spMk id="11" creationId="{00000000-0000-0000-0000-000000000000}"/>
          </ac:spMkLst>
        </pc:spChg>
        <pc:spChg chg="mod">
          <ac:chgData name="Stephanie Stanley" userId="8643cf64-3ed3-444d-aa5e-2650bc63f3af" providerId="ADAL" clId="{70809403-B633-4C47-A1DD-89AFFC654120}" dt="2023-05-31T15:48:23.347" v="531" actId="2711"/>
          <ac:spMkLst>
            <pc:docMk/>
            <pc:sldMk cId="0" sldId="273"/>
            <ac:spMk id="13" creationId="{00000000-0000-0000-0000-000000000000}"/>
          </ac:spMkLst>
        </pc:spChg>
        <pc:spChg chg="mod">
          <ac:chgData name="Stephanie Stanley" userId="8643cf64-3ed3-444d-aa5e-2650bc63f3af" providerId="ADAL" clId="{70809403-B633-4C47-A1DD-89AFFC654120}" dt="2023-06-09T14:32:07.658" v="935" actId="1076"/>
          <ac:spMkLst>
            <pc:docMk/>
            <pc:sldMk cId="0" sldId="273"/>
            <ac:spMk id="20489" creationId="{00000000-0000-0000-0000-000000000000}"/>
          </ac:spMkLst>
        </pc:spChg>
        <pc:picChg chg="mod">
          <ac:chgData name="Stephanie Stanley" userId="8643cf64-3ed3-444d-aa5e-2650bc63f3af" providerId="ADAL" clId="{70809403-B633-4C47-A1DD-89AFFC654120}" dt="2023-05-31T15:48:47.854" v="533" actId="14826"/>
          <ac:picMkLst>
            <pc:docMk/>
            <pc:sldMk cId="0" sldId="273"/>
            <ac:picMk id="15" creationId="{00000000-0000-0000-0000-000000000000}"/>
          </ac:picMkLst>
        </pc:picChg>
        <pc:picChg chg="mod">
          <ac:chgData name="Stephanie Stanley" userId="8643cf64-3ed3-444d-aa5e-2650bc63f3af" providerId="ADAL" clId="{70809403-B633-4C47-A1DD-89AFFC654120}" dt="2023-05-31T15:48:07.365" v="530"/>
          <ac:picMkLst>
            <pc:docMk/>
            <pc:sldMk cId="0" sldId="273"/>
            <ac:picMk id="16" creationId="{00000000-0000-0000-0000-000000000000}"/>
          </ac:picMkLst>
        </pc:picChg>
      </pc:sldChg>
      <pc:sldChg chg="delSp modSp mod">
        <pc:chgData name="Stephanie Stanley" userId="8643cf64-3ed3-444d-aa5e-2650bc63f3af" providerId="ADAL" clId="{70809403-B633-4C47-A1DD-89AFFC654120}" dt="2023-05-31T15:29:48.945" v="476" actId="478"/>
        <pc:sldMkLst>
          <pc:docMk/>
          <pc:sldMk cId="0" sldId="281"/>
        </pc:sldMkLst>
        <pc:spChg chg="del mod">
          <ac:chgData name="Stephanie Stanley" userId="8643cf64-3ed3-444d-aa5e-2650bc63f3af" providerId="ADAL" clId="{70809403-B633-4C47-A1DD-89AFFC654120}" dt="2023-05-31T15:29:48.945" v="476" actId="478"/>
          <ac:spMkLst>
            <pc:docMk/>
            <pc:sldMk cId="0" sldId="281"/>
            <ac:spMk id="12" creationId="{00000000-0000-0000-0000-000000000000}"/>
          </ac:spMkLst>
        </pc:spChg>
        <pc:spChg chg="mod">
          <ac:chgData name="Stephanie Stanley" userId="8643cf64-3ed3-444d-aa5e-2650bc63f3af" providerId="ADAL" clId="{70809403-B633-4C47-A1DD-89AFFC654120}" dt="2023-05-31T15:29:20.290" v="473" actId="207"/>
          <ac:spMkLst>
            <pc:docMk/>
            <pc:sldMk cId="0" sldId="281"/>
            <ac:spMk id="15" creationId="{00000000-0000-0000-0000-000000000000}"/>
          </ac:spMkLst>
        </pc:spChg>
        <pc:spChg chg="mod">
          <ac:chgData name="Stephanie Stanley" userId="8643cf64-3ed3-444d-aa5e-2650bc63f3af" providerId="ADAL" clId="{70809403-B633-4C47-A1DD-89AFFC654120}" dt="2023-05-30T21:45:47.856" v="381" actId="207"/>
          <ac:spMkLst>
            <pc:docMk/>
            <pc:sldMk cId="0" sldId="281"/>
            <ac:spMk id="16" creationId="{00000000-0000-0000-0000-000000000000}"/>
          </ac:spMkLst>
        </pc:spChg>
        <pc:spChg chg="mod">
          <ac:chgData name="Stephanie Stanley" userId="8643cf64-3ed3-444d-aa5e-2650bc63f3af" providerId="ADAL" clId="{70809403-B633-4C47-A1DD-89AFFC654120}" dt="2023-05-30T21:46:00.520" v="383" actId="2711"/>
          <ac:spMkLst>
            <pc:docMk/>
            <pc:sldMk cId="0" sldId="281"/>
            <ac:spMk id="17" creationId="{00000000-0000-0000-0000-000000000000}"/>
          </ac:spMkLst>
        </pc:spChg>
        <pc:spChg chg="mod">
          <ac:chgData name="Stephanie Stanley" userId="8643cf64-3ed3-444d-aa5e-2650bc63f3af" providerId="ADAL" clId="{70809403-B633-4C47-A1DD-89AFFC654120}" dt="2023-05-30T21:46:13.020" v="385" actId="255"/>
          <ac:spMkLst>
            <pc:docMk/>
            <pc:sldMk cId="0" sldId="281"/>
            <ac:spMk id="14345" creationId="{00000000-0000-0000-0000-000000000000}"/>
          </ac:spMkLst>
        </pc:spChg>
        <pc:graphicFrameChg chg="modGraphic">
          <ac:chgData name="Stephanie Stanley" userId="8643cf64-3ed3-444d-aa5e-2650bc63f3af" providerId="ADAL" clId="{70809403-B633-4C47-A1DD-89AFFC654120}" dt="2023-05-31T15:21:50.554" v="439" actId="12385"/>
          <ac:graphicFrameMkLst>
            <pc:docMk/>
            <pc:sldMk cId="0" sldId="281"/>
            <ac:graphicFrameMk id="11" creationId="{00000000-0000-0000-0000-000000000000}"/>
          </ac:graphicFrameMkLst>
        </pc:graphicFrameChg>
        <pc:picChg chg="mod">
          <ac:chgData name="Stephanie Stanley" userId="8643cf64-3ed3-444d-aa5e-2650bc63f3af" providerId="ADAL" clId="{70809403-B633-4C47-A1DD-89AFFC654120}" dt="2023-05-31T15:29:30.658" v="474" actId="14826"/>
          <ac:picMkLst>
            <pc:docMk/>
            <pc:sldMk cId="0" sldId="281"/>
            <ac:picMk id="18" creationId="{00000000-0000-0000-0000-000000000000}"/>
          </ac:picMkLst>
        </pc:picChg>
        <pc:picChg chg="mod">
          <ac:chgData name="Stephanie Stanley" userId="8643cf64-3ed3-444d-aa5e-2650bc63f3af" providerId="ADAL" clId="{70809403-B633-4C47-A1DD-89AFFC654120}" dt="2023-05-30T21:45:53.010" v="382"/>
          <ac:picMkLst>
            <pc:docMk/>
            <pc:sldMk cId="0" sldId="281"/>
            <ac:picMk id="19" creationId="{00000000-0000-0000-0000-000000000000}"/>
          </ac:picMkLst>
        </pc:picChg>
      </pc:sldChg>
      <pc:sldChg chg="modSp mod">
        <pc:chgData name="Stephanie Stanley" userId="8643cf64-3ed3-444d-aa5e-2650bc63f3af" providerId="ADAL" clId="{70809403-B633-4C47-A1DD-89AFFC654120}" dt="2023-06-09T16:22:41.580" v="1104" actId="113"/>
        <pc:sldMkLst>
          <pc:docMk/>
          <pc:sldMk cId="3171493493" sldId="283"/>
        </pc:sldMkLst>
        <pc:spChg chg="mod">
          <ac:chgData name="Stephanie Stanley" userId="8643cf64-3ed3-444d-aa5e-2650bc63f3af" providerId="ADAL" clId="{70809403-B633-4C47-A1DD-89AFFC654120}" dt="2023-05-31T15:49:03.738" v="534" actId="207"/>
          <ac:spMkLst>
            <pc:docMk/>
            <pc:sldMk cId="3171493493" sldId="283"/>
            <ac:spMk id="8" creationId="{00000000-0000-0000-0000-000000000000}"/>
          </ac:spMkLst>
        </pc:spChg>
        <pc:spChg chg="mod">
          <ac:chgData name="Stephanie Stanley" userId="8643cf64-3ed3-444d-aa5e-2650bc63f3af" providerId="ADAL" clId="{70809403-B633-4C47-A1DD-89AFFC654120}" dt="2023-05-31T15:49:18.215" v="536" actId="207"/>
          <ac:spMkLst>
            <pc:docMk/>
            <pc:sldMk cId="3171493493" sldId="283"/>
            <ac:spMk id="10" creationId="{00000000-0000-0000-0000-000000000000}"/>
          </ac:spMkLst>
        </pc:spChg>
        <pc:spChg chg="mod">
          <ac:chgData name="Stephanie Stanley" userId="8643cf64-3ed3-444d-aa5e-2650bc63f3af" providerId="ADAL" clId="{70809403-B633-4C47-A1DD-89AFFC654120}" dt="2023-06-09T16:22:41.580" v="1104" actId="113"/>
          <ac:spMkLst>
            <pc:docMk/>
            <pc:sldMk cId="3171493493" sldId="283"/>
            <ac:spMk id="20489" creationId="{00000000-0000-0000-0000-000000000000}"/>
          </ac:spMkLst>
        </pc:spChg>
        <pc:picChg chg="mod">
          <ac:chgData name="Stephanie Stanley" userId="8643cf64-3ed3-444d-aa5e-2650bc63f3af" providerId="ADAL" clId="{70809403-B633-4C47-A1DD-89AFFC654120}" dt="2023-05-31T15:49:08.561" v="535"/>
          <ac:picMkLst>
            <pc:docMk/>
            <pc:sldMk cId="3171493493" sldId="283"/>
            <ac:picMk id="12" creationId="{00000000-0000-0000-0000-000000000000}"/>
          </ac:picMkLst>
        </pc:picChg>
        <pc:picChg chg="mod">
          <ac:chgData name="Stephanie Stanley" userId="8643cf64-3ed3-444d-aa5e-2650bc63f3af" providerId="ADAL" clId="{70809403-B633-4C47-A1DD-89AFFC654120}" dt="2023-05-31T15:49:31.129" v="537" actId="14826"/>
          <ac:picMkLst>
            <pc:docMk/>
            <pc:sldMk cId="3171493493" sldId="283"/>
            <ac:picMk id="15" creationId="{00000000-0000-0000-0000-000000000000}"/>
          </ac:picMkLst>
        </pc:picChg>
      </pc:sldChg>
      <pc:sldChg chg="addSp delSp modSp mod modClrScheme chgLayout">
        <pc:chgData name="Stephanie Stanley" userId="8643cf64-3ed3-444d-aa5e-2650bc63f3af" providerId="ADAL" clId="{70809403-B633-4C47-A1DD-89AFFC654120}" dt="2023-06-06T15:31:53.750" v="931" actId="478"/>
        <pc:sldMkLst>
          <pc:docMk/>
          <pc:sldMk cId="2124910414" sldId="284"/>
        </pc:sldMkLst>
        <pc:spChg chg="add del mod ord">
          <ac:chgData name="Stephanie Stanley" userId="8643cf64-3ed3-444d-aa5e-2650bc63f3af" providerId="ADAL" clId="{70809403-B633-4C47-A1DD-89AFFC654120}" dt="2023-05-31T19:09:41.432" v="841" actId="700"/>
          <ac:spMkLst>
            <pc:docMk/>
            <pc:sldMk cId="2124910414" sldId="284"/>
            <ac:spMk id="2" creationId="{F70BEFD1-CA16-475D-B7CB-02EAA1AFF625}"/>
          </ac:spMkLst>
        </pc:spChg>
        <pc:spChg chg="add del mod ord">
          <ac:chgData name="Stephanie Stanley" userId="8643cf64-3ed3-444d-aa5e-2650bc63f3af" providerId="ADAL" clId="{70809403-B633-4C47-A1DD-89AFFC654120}" dt="2023-05-31T19:09:41.432" v="841" actId="700"/>
          <ac:spMkLst>
            <pc:docMk/>
            <pc:sldMk cId="2124910414" sldId="284"/>
            <ac:spMk id="3" creationId="{F381DADD-E84A-FB38-F7B3-1B9BADA32435}"/>
          </ac:spMkLst>
        </pc:spChg>
        <pc:spChg chg="add del mod ord">
          <ac:chgData name="Stephanie Stanley" userId="8643cf64-3ed3-444d-aa5e-2650bc63f3af" providerId="ADAL" clId="{70809403-B633-4C47-A1DD-89AFFC654120}" dt="2023-05-31T19:09:41.432" v="841" actId="700"/>
          <ac:spMkLst>
            <pc:docMk/>
            <pc:sldMk cId="2124910414" sldId="284"/>
            <ac:spMk id="4" creationId="{0BD2E4E4-6F44-24D3-50B2-EDB765F3ED7B}"/>
          </ac:spMkLst>
        </pc:spChg>
        <pc:spChg chg="mod">
          <ac:chgData name="Stephanie Stanley" userId="8643cf64-3ed3-444d-aa5e-2650bc63f3af" providerId="ADAL" clId="{70809403-B633-4C47-A1DD-89AFFC654120}" dt="2023-05-31T15:54:48.682" v="540" actId="207"/>
          <ac:spMkLst>
            <pc:docMk/>
            <pc:sldMk cId="2124910414" sldId="284"/>
            <ac:spMk id="8" creationId="{00000000-0000-0000-0000-000000000000}"/>
          </ac:spMkLst>
        </pc:spChg>
        <pc:spChg chg="mod">
          <ac:chgData name="Stephanie Stanley" userId="8643cf64-3ed3-444d-aa5e-2650bc63f3af" providerId="ADAL" clId="{70809403-B633-4C47-A1DD-89AFFC654120}" dt="2023-05-31T15:55:05.888" v="542" actId="2711"/>
          <ac:spMkLst>
            <pc:docMk/>
            <pc:sldMk cId="2124910414" sldId="284"/>
            <ac:spMk id="9" creationId="{00000000-0000-0000-0000-000000000000}"/>
          </ac:spMkLst>
        </pc:spChg>
        <pc:spChg chg="mod">
          <ac:chgData name="Stephanie Stanley" userId="8643cf64-3ed3-444d-aa5e-2650bc63f3af" providerId="ADAL" clId="{70809403-B633-4C47-A1DD-89AFFC654120}" dt="2023-05-31T15:49:42.189" v="538" actId="207"/>
          <ac:spMkLst>
            <pc:docMk/>
            <pc:sldMk cId="2124910414" sldId="284"/>
            <ac:spMk id="10" creationId="{00000000-0000-0000-0000-000000000000}"/>
          </ac:spMkLst>
        </pc:spChg>
        <pc:spChg chg="mod">
          <ac:chgData name="Stephanie Stanley" userId="8643cf64-3ed3-444d-aa5e-2650bc63f3af" providerId="ADAL" clId="{70809403-B633-4C47-A1DD-89AFFC654120}" dt="2023-05-31T19:05:14.981" v="817" actId="1076"/>
          <ac:spMkLst>
            <pc:docMk/>
            <pc:sldMk cId="2124910414" sldId="284"/>
            <ac:spMk id="20489" creationId="{00000000-0000-0000-0000-000000000000}"/>
          </ac:spMkLst>
        </pc:spChg>
        <pc:picChg chg="mod">
          <ac:chgData name="Stephanie Stanley" userId="8643cf64-3ed3-444d-aa5e-2650bc63f3af" providerId="ADAL" clId="{70809403-B633-4C47-A1DD-89AFFC654120}" dt="2023-05-31T15:54:54.273" v="541"/>
          <ac:picMkLst>
            <pc:docMk/>
            <pc:sldMk cId="2124910414" sldId="284"/>
            <ac:picMk id="12" creationId="{00000000-0000-0000-0000-000000000000}"/>
          </ac:picMkLst>
        </pc:picChg>
        <pc:picChg chg="mod">
          <ac:chgData name="Stephanie Stanley" userId="8643cf64-3ed3-444d-aa5e-2650bc63f3af" providerId="ADAL" clId="{70809403-B633-4C47-A1DD-89AFFC654120}" dt="2023-05-31T15:50:00.344" v="539" actId="14826"/>
          <ac:picMkLst>
            <pc:docMk/>
            <pc:sldMk cId="2124910414" sldId="284"/>
            <ac:picMk id="15" creationId="{00000000-0000-0000-0000-000000000000}"/>
          </ac:picMkLst>
        </pc:picChg>
        <pc:picChg chg="add del mod">
          <ac:chgData name="Stephanie Stanley" userId="8643cf64-3ed3-444d-aa5e-2650bc63f3af" providerId="ADAL" clId="{70809403-B633-4C47-A1DD-89AFFC654120}" dt="2023-06-06T15:31:52.326" v="930" actId="478"/>
          <ac:picMkLst>
            <pc:docMk/>
            <pc:sldMk cId="2124910414" sldId="284"/>
            <ac:picMk id="4098" creationId="{4FC3FB1D-DF5A-AA42-EF4D-E447866A7973}"/>
          </ac:picMkLst>
        </pc:picChg>
        <pc:picChg chg="add del mod">
          <ac:chgData name="Stephanie Stanley" userId="8643cf64-3ed3-444d-aa5e-2650bc63f3af" providerId="ADAL" clId="{70809403-B633-4C47-A1DD-89AFFC654120}" dt="2023-06-06T15:31:53.750" v="931" actId="478"/>
          <ac:picMkLst>
            <pc:docMk/>
            <pc:sldMk cId="2124910414" sldId="284"/>
            <ac:picMk id="4100" creationId="{0B7C01EA-42F6-7CCD-4942-F3F12AEC01EC}"/>
          </ac:picMkLst>
        </pc:picChg>
      </pc:sldChg>
      <pc:sldChg chg="modSp mod">
        <pc:chgData name="Stephanie Stanley" userId="8643cf64-3ed3-444d-aa5e-2650bc63f3af" providerId="ADAL" clId="{70809403-B633-4C47-A1DD-89AFFC654120}" dt="2023-05-31T15:56:06.690" v="549"/>
        <pc:sldMkLst>
          <pc:docMk/>
          <pc:sldMk cId="2323738284" sldId="285"/>
        </pc:sldMkLst>
        <pc:spChg chg="mod">
          <ac:chgData name="Stephanie Stanley" userId="8643cf64-3ed3-444d-aa5e-2650bc63f3af" providerId="ADAL" clId="{70809403-B633-4C47-A1DD-89AFFC654120}" dt="2023-05-31T15:56:01.383" v="548" actId="207"/>
          <ac:spMkLst>
            <pc:docMk/>
            <pc:sldMk cId="2323738284" sldId="285"/>
            <ac:spMk id="8" creationId="{00000000-0000-0000-0000-000000000000}"/>
          </ac:spMkLst>
        </pc:spChg>
        <pc:spChg chg="mod">
          <ac:chgData name="Stephanie Stanley" userId="8643cf64-3ed3-444d-aa5e-2650bc63f3af" providerId="ADAL" clId="{70809403-B633-4C47-A1DD-89AFFC654120}" dt="2023-05-31T15:55:25.080" v="543" actId="207"/>
          <ac:spMkLst>
            <pc:docMk/>
            <pc:sldMk cId="2323738284" sldId="285"/>
            <ac:spMk id="10" creationId="{00000000-0000-0000-0000-000000000000}"/>
          </ac:spMkLst>
        </pc:spChg>
        <pc:picChg chg="mod">
          <ac:chgData name="Stephanie Stanley" userId="8643cf64-3ed3-444d-aa5e-2650bc63f3af" providerId="ADAL" clId="{70809403-B633-4C47-A1DD-89AFFC654120}" dt="2023-05-31T15:56:06.690" v="549"/>
          <ac:picMkLst>
            <pc:docMk/>
            <pc:sldMk cId="2323738284" sldId="285"/>
            <ac:picMk id="12" creationId="{00000000-0000-0000-0000-000000000000}"/>
          </ac:picMkLst>
        </pc:picChg>
        <pc:picChg chg="mod">
          <ac:chgData name="Stephanie Stanley" userId="8643cf64-3ed3-444d-aa5e-2650bc63f3af" providerId="ADAL" clId="{70809403-B633-4C47-A1DD-89AFFC654120}" dt="2023-05-31T15:55:53.516" v="547" actId="14100"/>
          <ac:picMkLst>
            <pc:docMk/>
            <pc:sldMk cId="2323738284" sldId="285"/>
            <ac:picMk id="15" creationId="{00000000-0000-0000-0000-000000000000}"/>
          </ac:picMkLst>
        </pc:picChg>
      </pc:sldChg>
      <pc:sldChg chg="addSp modSp mod">
        <pc:chgData name="Stephanie Stanley" userId="8643cf64-3ed3-444d-aa5e-2650bc63f3af" providerId="ADAL" clId="{70809403-B633-4C47-A1DD-89AFFC654120}" dt="2023-05-31T18:16:03.233" v="713" actId="1076"/>
        <pc:sldMkLst>
          <pc:docMk/>
          <pc:sldMk cId="1338631095" sldId="286"/>
        </pc:sldMkLst>
        <pc:spChg chg="mod">
          <ac:chgData name="Stephanie Stanley" userId="8643cf64-3ed3-444d-aa5e-2650bc63f3af" providerId="ADAL" clId="{70809403-B633-4C47-A1DD-89AFFC654120}" dt="2023-05-31T18:11:41.031" v="669" actId="207"/>
          <ac:spMkLst>
            <pc:docMk/>
            <pc:sldMk cId="1338631095" sldId="286"/>
            <ac:spMk id="8" creationId="{00000000-0000-0000-0000-000000000000}"/>
          </ac:spMkLst>
        </pc:spChg>
        <pc:spChg chg="mod">
          <ac:chgData name="Stephanie Stanley" userId="8643cf64-3ed3-444d-aa5e-2650bc63f3af" providerId="ADAL" clId="{70809403-B633-4C47-A1DD-89AFFC654120}" dt="2023-05-31T18:12:34.028" v="676" actId="2711"/>
          <ac:spMkLst>
            <pc:docMk/>
            <pc:sldMk cId="1338631095" sldId="286"/>
            <ac:spMk id="9" creationId="{00000000-0000-0000-0000-000000000000}"/>
          </ac:spMkLst>
        </pc:spChg>
        <pc:spChg chg="mod">
          <ac:chgData name="Stephanie Stanley" userId="8643cf64-3ed3-444d-aa5e-2650bc63f3af" providerId="ADAL" clId="{70809403-B633-4C47-A1DD-89AFFC654120}" dt="2023-05-31T18:11:56.269" v="671" actId="207"/>
          <ac:spMkLst>
            <pc:docMk/>
            <pc:sldMk cId="1338631095" sldId="286"/>
            <ac:spMk id="10" creationId="{00000000-0000-0000-0000-000000000000}"/>
          </ac:spMkLst>
        </pc:spChg>
        <pc:spChg chg="mod">
          <ac:chgData name="Stephanie Stanley" userId="8643cf64-3ed3-444d-aa5e-2650bc63f3af" providerId="ADAL" clId="{70809403-B633-4C47-A1DD-89AFFC654120}" dt="2023-05-31T18:15:59.985" v="712" actId="1076"/>
          <ac:spMkLst>
            <pc:docMk/>
            <pc:sldMk cId="1338631095" sldId="286"/>
            <ac:spMk id="20489" creationId="{00000000-0000-0000-0000-000000000000}"/>
          </ac:spMkLst>
        </pc:spChg>
        <pc:picChg chg="mod">
          <ac:chgData name="Stephanie Stanley" userId="8643cf64-3ed3-444d-aa5e-2650bc63f3af" providerId="ADAL" clId="{70809403-B633-4C47-A1DD-89AFFC654120}" dt="2023-05-31T18:11:45.532" v="670"/>
          <ac:picMkLst>
            <pc:docMk/>
            <pc:sldMk cId="1338631095" sldId="286"/>
            <ac:picMk id="12" creationId="{00000000-0000-0000-0000-000000000000}"/>
          </ac:picMkLst>
        </pc:picChg>
        <pc:picChg chg="mod">
          <ac:chgData name="Stephanie Stanley" userId="8643cf64-3ed3-444d-aa5e-2650bc63f3af" providerId="ADAL" clId="{70809403-B633-4C47-A1DD-89AFFC654120}" dt="2023-05-31T18:12:04.810" v="672" actId="14826"/>
          <ac:picMkLst>
            <pc:docMk/>
            <pc:sldMk cId="1338631095" sldId="286"/>
            <ac:picMk id="15" creationId="{00000000-0000-0000-0000-000000000000}"/>
          </ac:picMkLst>
        </pc:picChg>
        <pc:picChg chg="add mod">
          <ac:chgData name="Stephanie Stanley" userId="8643cf64-3ed3-444d-aa5e-2650bc63f3af" providerId="ADAL" clId="{70809403-B633-4C47-A1DD-89AFFC654120}" dt="2023-05-31T18:16:03.233" v="713" actId="1076"/>
          <ac:picMkLst>
            <pc:docMk/>
            <pc:sldMk cId="1338631095" sldId="286"/>
            <ac:picMk id="2050" creationId="{65B7CFAA-662B-4B65-F189-B2984098BAED}"/>
          </ac:picMkLst>
        </pc:picChg>
      </pc:sldChg>
      <pc:sldChg chg="addSp modSp mod">
        <pc:chgData name="Stephanie Stanley" userId="8643cf64-3ed3-444d-aa5e-2650bc63f3af" providerId="ADAL" clId="{70809403-B633-4C47-A1DD-89AFFC654120}" dt="2023-05-31T18:18:54.346" v="770" actId="1076"/>
        <pc:sldMkLst>
          <pc:docMk/>
          <pc:sldMk cId="3415972338" sldId="287"/>
        </pc:sldMkLst>
        <pc:spChg chg="mod">
          <ac:chgData name="Stephanie Stanley" userId="8643cf64-3ed3-444d-aa5e-2650bc63f3af" providerId="ADAL" clId="{70809403-B633-4C47-A1DD-89AFFC654120}" dt="2023-05-31T18:12:11.797" v="673" actId="207"/>
          <ac:spMkLst>
            <pc:docMk/>
            <pc:sldMk cId="3415972338" sldId="287"/>
            <ac:spMk id="8" creationId="{00000000-0000-0000-0000-000000000000}"/>
          </ac:spMkLst>
        </pc:spChg>
        <pc:spChg chg="mod">
          <ac:chgData name="Stephanie Stanley" userId="8643cf64-3ed3-444d-aa5e-2650bc63f3af" providerId="ADAL" clId="{70809403-B633-4C47-A1DD-89AFFC654120}" dt="2023-05-31T18:12:25.103" v="675" actId="2711"/>
          <ac:spMkLst>
            <pc:docMk/>
            <pc:sldMk cId="3415972338" sldId="287"/>
            <ac:spMk id="9" creationId="{00000000-0000-0000-0000-000000000000}"/>
          </ac:spMkLst>
        </pc:spChg>
        <pc:spChg chg="mod">
          <ac:chgData name="Stephanie Stanley" userId="8643cf64-3ed3-444d-aa5e-2650bc63f3af" providerId="ADAL" clId="{70809403-B633-4C47-A1DD-89AFFC654120}" dt="2023-05-31T18:18:23.797" v="766" actId="207"/>
          <ac:spMkLst>
            <pc:docMk/>
            <pc:sldMk cId="3415972338" sldId="287"/>
            <ac:spMk id="10" creationId="{00000000-0000-0000-0000-000000000000}"/>
          </ac:spMkLst>
        </pc:spChg>
        <pc:spChg chg="mod">
          <ac:chgData name="Stephanie Stanley" userId="8643cf64-3ed3-444d-aa5e-2650bc63f3af" providerId="ADAL" clId="{70809403-B633-4C47-A1DD-89AFFC654120}" dt="2023-05-31T18:18:45.691" v="769" actId="14100"/>
          <ac:spMkLst>
            <pc:docMk/>
            <pc:sldMk cId="3415972338" sldId="287"/>
            <ac:spMk id="20489" creationId="{00000000-0000-0000-0000-000000000000}"/>
          </ac:spMkLst>
        </pc:spChg>
        <pc:picChg chg="mod">
          <ac:chgData name="Stephanie Stanley" userId="8643cf64-3ed3-444d-aa5e-2650bc63f3af" providerId="ADAL" clId="{70809403-B633-4C47-A1DD-89AFFC654120}" dt="2023-05-31T18:12:16.802" v="674"/>
          <ac:picMkLst>
            <pc:docMk/>
            <pc:sldMk cId="3415972338" sldId="287"/>
            <ac:picMk id="12" creationId="{00000000-0000-0000-0000-000000000000}"/>
          </ac:picMkLst>
        </pc:picChg>
        <pc:picChg chg="mod">
          <ac:chgData name="Stephanie Stanley" userId="8643cf64-3ed3-444d-aa5e-2650bc63f3af" providerId="ADAL" clId="{70809403-B633-4C47-A1DD-89AFFC654120}" dt="2023-05-31T18:18:33.572" v="767" actId="14826"/>
          <ac:picMkLst>
            <pc:docMk/>
            <pc:sldMk cId="3415972338" sldId="287"/>
            <ac:picMk id="15" creationId="{00000000-0000-0000-0000-000000000000}"/>
          </ac:picMkLst>
        </pc:picChg>
        <pc:picChg chg="add mod">
          <ac:chgData name="Stephanie Stanley" userId="8643cf64-3ed3-444d-aa5e-2650bc63f3af" providerId="ADAL" clId="{70809403-B633-4C47-A1DD-89AFFC654120}" dt="2023-05-31T18:18:54.346" v="770" actId="1076"/>
          <ac:picMkLst>
            <pc:docMk/>
            <pc:sldMk cId="3415972338" sldId="287"/>
            <ac:picMk id="3074" creationId="{339153E4-5E60-15F6-CCEF-7C9C6E1A9FC2}"/>
          </ac:picMkLst>
        </pc:picChg>
      </pc:sldChg>
      <pc:sldChg chg="addSp delSp modSp mod">
        <pc:chgData name="Stephanie Stanley" userId="8643cf64-3ed3-444d-aa5e-2650bc63f3af" providerId="ADAL" clId="{70809403-B633-4C47-A1DD-89AFFC654120}" dt="2023-05-31T19:13:40.618" v="853" actId="1076"/>
        <pc:sldMkLst>
          <pc:docMk/>
          <pc:sldMk cId="2798575720" sldId="288"/>
        </pc:sldMkLst>
        <pc:spChg chg="mod">
          <ac:chgData name="Stephanie Stanley" userId="8643cf64-3ed3-444d-aa5e-2650bc63f3af" providerId="ADAL" clId="{70809403-B633-4C47-A1DD-89AFFC654120}" dt="2023-05-31T19:11:00.401" v="842" actId="207"/>
          <ac:spMkLst>
            <pc:docMk/>
            <pc:sldMk cId="2798575720" sldId="288"/>
            <ac:spMk id="8" creationId="{00000000-0000-0000-0000-000000000000}"/>
          </ac:spMkLst>
        </pc:spChg>
        <pc:spChg chg="mod">
          <ac:chgData name="Stephanie Stanley" userId="8643cf64-3ed3-444d-aa5e-2650bc63f3af" providerId="ADAL" clId="{70809403-B633-4C47-A1DD-89AFFC654120}" dt="2023-05-31T19:11:21.188" v="844" actId="2711"/>
          <ac:spMkLst>
            <pc:docMk/>
            <pc:sldMk cId="2798575720" sldId="288"/>
            <ac:spMk id="9" creationId="{00000000-0000-0000-0000-000000000000}"/>
          </ac:spMkLst>
        </pc:spChg>
        <pc:spChg chg="mod">
          <ac:chgData name="Stephanie Stanley" userId="8643cf64-3ed3-444d-aa5e-2650bc63f3af" providerId="ADAL" clId="{70809403-B633-4C47-A1DD-89AFFC654120}" dt="2023-05-31T19:11:45.781" v="845" actId="207"/>
          <ac:spMkLst>
            <pc:docMk/>
            <pc:sldMk cId="2798575720" sldId="288"/>
            <ac:spMk id="10" creationId="{00000000-0000-0000-0000-000000000000}"/>
          </ac:spMkLst>
        </pc:spChg>
        <pc:picChg chg="add mod">
          <ac:chgData name="Stephanie Stanley" userId="8643cf64-3ed3-444d-aa5e-2650bc63f3af" providerId="ADAL" clId="{70809403-B633-4C47-A1DD-89AFFC654120}" dt="2023-05-31T19:13:40.618" v="853" actId="1076"/>
          <ac:picMkLst>
            <pc:docMk/>
            <pc:sldMk cId="2798575720" sldId="288"/>
            <ac:picMk id="3" creationId="{F92F5770-3D38-384A-DB63-14A8D640B6AD}"/>
          </ac:picMkLst>
        </pc:picChg>
        <pc:picChg chg="mod">
          <ac:chgData name="Stephanie Stanley" userId="8643cf64-3ed3-444d-aa5e-2650bc63f3af" providerId="ADAL" clId="{70809403-B633-4C47-A1DD-89AFFC654120}" dt="2023-05-31T19:11:13.176" v="843"/>
          <ac:picMkLst>
            <pc:docMk/>
            <pc:sldMk cId="2798575720" sldId="288"/>
            <ac:picMk id="12" creationId="{00000000-0000-0000-0000-000000000000}"/>
          </ac:picMkLst>
        </pc:picChg>
        <pc:picChg chg="del">
          <ac:chgData name="Stephanie Stanley" userId="8643cf64-3ed3-444d-aa5e-2650bc63f3af" providerId="ADAL" clId="{70809403-B633-4C47-A1DD-89AFFC654120}" dt="2023-05-31T19:13:33.786" v="851" actId="478"/>
          <ac:picMkLst>
            <pc:docMk/>
            <pc:sldMk cId="2798575720" sldId="288"/>
            <ac:picMk id="15" creationId="{00000000-0000-0000-0000-000000000000}"/>
          </ac:picMkLst>
        </pc:picChg>
      </pc:sldChg>
      <pc:sldChg chg="modSp mod">
        <pc:chgData name="Stephanie Stanley" userId="8643cf64-3ed3-444d-aa5e-2650bc63f3af" providerId="ADAL" clId="{70809403-B633-4C47-A1DD-89AFFC654120}" dt="2023-05-31T19:26:07.967" v="900" actId="14826"/>
        <pc:sldMkLst>
          <pc:docMk/>
          <pc:sldMk cId="3115130022" sldId="289"/>
        </pc:sldMkLst>
        <pc:spChg chg="mod">
          <ac:chgData name="Stephanie Stanley" userId="8643cf64-3ed3-444d-aa5e-2650bc63f3af" providerId="ADAL" clId="{70809403-B633-4C47-A1DD-89AFFC654120}" dt="2023-05-31T19:25:22.523" v="899" actId="207"/>
          <ac:spMkLst>
            <pc:docMk/>
            <pc:sldMk cId="3115130022" sldId="289"/>
            <ac:spMk id="10" creationId="{00000000-0000-0000-0000-000000000000}"/>
          </ac:spMkLst>
        </pc:spChg>
        <pc:spChg chg="mod">
          <ac:chgData name="Stephanie Stanley" userId="8643cf64-3ed3-444d-aa5e-2650bc63f3af" providerId="ADAL" clId="{70809403-B633-4C47-A1DD-89AFFC654120}" dt="2023-05-31T19:16:51.272" v="855" actId="207"/>
          <ac:spMkLst>
            <pc:docMk/>
            <pc:sldMk cId="3115130022" sldId="289"/>
            <ac:spMk id="11" creationId="{00000000-0000-0000-0000-000000000000}"/>
          </ac:spMkLst>
        </pc:spChg>
        <pc:spChg chg="mod">
          <ac:chgData name="Stephanie Stanley" userId="8643cf64-3ed3-444d-aa5e-2650bc63f3af" providerId="ADAL" clId="{70809403-B633-4C47-A1DD-89AFFC654120}" dt="2023-05-31T19:24:55.269" v="897" actId="20577"/>
          <ac:spMkLst>
            <pc:docMk/>
            <pc:sldMk cId="3115130022" sldId="289"/>
            <ac:spMk id="20489" creationId="{00000000-0000-0000-0000-000000000000}"/>
          </ac:spMkLst>
        </pc:spChg>
        <pc:picChg chg="mod">
          <ac:chgData name="Stephanie Stanley" userId="8643cf64-3ed3-444d-aa5e-2650bc63f3af" providerId="ADAL" clId="{70809403-B633-4C47-A1DD-89AFFC654120}" dt="2023-05-31T19:26:07.967" v="900" actId="14826"/>
          <ac:picMkLst>
            <pc:docMk/>
            <pc:sldMk cId="3115130022" sldId="289"/>
            <ac:picMk id="15" creationId="{00000000-0000-0000-0000-000000000000}"/>
          </ac:picMkLst>
        </pc:picChg>
        <pc:picChg chg="mod">
          <ac:chgData name="Stephanie Stanley" userId="8643cf64-3ed3-444d-aa5e-2650bc63f3af" providerId="ADAL" clId="{70809403-B633-4C47-A1DD-89AFFC654120}" dt="2023-05-31T19:17:24.741" v="856"/>
          <ac:picMkLst>
            <pc:docMk/>
            <pc:sldMk cId="3115130022" sldId="289"/>
            <ac:picMk id="16" creationId="{00000000-0000-0000-0000-000000000000}"/>
          </ac:picMkLst>
        </pc:picChg>
      </pc:sldChg>
      <pc:sldChg chg="modSp mod">
        <pc:chgData name="Stephanie Stanley" userId="8643cf64-3ed3-444d-aa5e-2650bc63f3af" providerId="ADAL" clId="{70809403-B633-4C47-A1DD-89AFFC654120}" dt="2023-05-31T15:29:08.746" v="472" actId="14826"/>
        <pc:sldMkLst>
          <pc:docMk/>
          <pc:sldMk cId="3734551161" sldId="290"/>
        </pc:sldMkLst>
        <pc:spChg chg="mod">
          <ac:chgData name="Stephanie Stanley" userId="8643cf64-3ed3-444d-aa5e-2650bc63f3af" providerId="ADAL" clId="{70809403-B633-4C47-A1DD-89AFFC654120}" dt="2023-05-31T15:23:03.441" v="442" actId="2711"/>
          <ac:spMkLst>
            <pc:docMk/>
            <pc:sldMk cId="3734551161" sldId="290"/>
            <ac:spMk id="2" creationId="{00000000-0000-0000-0000-000000000000}"/>
          </ac:spMkLst>
        </pc:spChg>
        <pc:spChg chg="mod">
          <ac:chgData name="Stephanie Stanley" userId="8643cf64-3ed3-444d-aa5e-2650bc63f3af" providerId="ADAL" clId="{70809403-B633-4C47-A1DD-89AFFC654120}" dt="2023-05-31T15:28:59.093" v="471" actId="207"/>
          <ac:spMkLst>
            <pc:docMk/>
            <pc:sldMk cId="3734551161" sldId="290"/>
            <ac:spMk id="15" creationId="{00000000-0000-0000-0000-000000000000}"/>
          </ac:spMkLst>
        </pc:spChg>
        <pc:spChg chg="mod">
          <ac:chgData name="Stephanie Stanley" userId="8643cf64-3ed3-444d-aa5e-2650bc63f3af" providerId="ADAL" clId="{70809403-B633-4C47-A1DD-89AFFC654120}" dt="2023-05-31T15:22:26.930" v="440" actId="207"/>
          <ac:spMkLst>
            <pc:docMk/>
            <pc:sldMk cId="3734551161" sldId="290"/>
            <ac:spMk id="16" creationId="{00000000-0000-0000-0000-000000000000}"/>
          </ac:spMkLst>
        </pc:spChg>
        <pc:picChg chg="mod">
          <ac:chgData name="Stephanie Stanley" userId="8643cf64-3ed3-444d-aa5e-2650bc63f3af" providerId="ADAL" clId="{70809403-B633-4C47-A1DD-89AFFC654120}" dt="2023-05-31T15:29:08.746" v="472" actId="14826"/>
          <ac:picMkLst>
            <pc:docMk/>
            <pc:sldMk cId="3734551161" sldId="290"/>
            <ac:picMk id="18" creationId="{00000000-0000-0000-0000-000000000000}"/>
          </ac:picMkLst>
        </pc:picChg>
        <pc:picChg chg="mod">
          <ac:chgData name="Stephanie Stanley" userId="8643cf64-3ed3-444d-aa5e-2650bc63f3af" providerId="ADAL" clId="{70809403-B633-4C47-A1DD-89AFFC654120}" dt="2023-05-31T15:22:41.625" v="441"/>
          <ac:picMkLst>
            <pc:docMk/>
            <pc:sldMk cId="3734551161" sldId="290"/>
            <ac:picMk id="19" creationId="{00000000-0000-0000-0000-000000000000}"/>
          </ac:picMkLst>
        </pc:picChg>
      </pc:sldChg>
      <pc:sldChg chg="delSp modSp mod">
        <pc:chgData name="Stephanie Stanley" userId="8643cf64-3ed3-444d-aa5e-2650bc63f3af" providerId="ADAL" clId="{70809403-B633-4C47-A1DD-89AFFC654120}" dt="2023-06-09T16:17:50.478" v="946" actId="114"/>
        <pc:sldMkLst>
          <pc:docMk/>
          <pc:sldMk cId="3545235867" sldId="291"/>
        </pc:sldMkLst>
        <pc:spChg chg="mod">
          <ac:chgData name="Stephanie Stanley" userId="8643cf64-3ed3-444d-aa5e-2650bc63f3af" providerId="ADAL" clId="{70809403-B633-4C47-A1DD-89AFFC654120}" dt="2023-05-31T18:07:42.539" v="631" actId="1076"/>
          <ac:spMkLst>
            <pc:docMk/>
            <pc:sldMk cId="3545235867" sldId="291"/>
            <ac:spMk id="15" creationId="{00000000-0000-0000-0000-000000000000}"/>
          </ac:spMkLst>
        </pc:spChg>
        <pc:spChg chg="mod">
          <ac:chgData name="Stephanie Stanley" userId="8643cf64-3ed3-444d-aa5e-2650bc63f3af" providerId="ADAL" clId="{70809403-B633-4C47-A1DD-89AFFC654120}" dt="2023-05-31T15:24:57.560" v="449" actId="207"/>
          <ac:spMkLst>
            <pc:docMk/>
            <pc:sldMk cId="3545235867" sldId="291"/>
            <ac:spMk id="16" creationId="{00000000-0000-0000-0000-000000000000}"/>
          </ac:spMkLst>
        </pc:spChg>
        <pc:spChg chg="mod">
          <ac:chgData name="Stephanie Stanley" userId="8643cf64-3ed3-444d-aa5e-2650bc63f3af" providerId="ADAL" clId="{70809403-B633-4C47-A1DD-89AFFC654120}" dt="2023-05-31T15:24:50.333" v="448" actId="207"/>
          <ac:spMkLst>
            <pc:docMk/>
            <pc:sldMk cId="3545235867" sldId="291"/>
            <ac:spMk id="17" creationId="{00000000-0000-0000-0000-000000000000}"/>
          </ac:spMkLst>
        </pc:spChg>
        <pc:spChg chg="del mod">
          <ac:chgData name="Stephanie Stanley" userId="8643cf64-3ed3-444d-aa5e-2650bc63f3af" providerId="ADAL" clId="{70809403-B633-4C47-A1DD-89AFFC654120}" dt="2023-05-31T15:27:22.396" v="461" actId="478"/>
          <ac:spMkLst>
            <pc:docMk/>
            <pc:sldMk cId="3545235867" sldId="291"/>
            <ac:spMk id="17417" creationId="{00000000-0000-0000-0000-000000000000}"/>
          </ac:spMkLst>
        </pc:spChg>
        <pc:spChg chg="mod">
          <ac:chgData name="Stephanie Stanley" userId="8643cf64-3ed3-444d-aa5e-2650bc63f3af" providerId="ADAL" clId="{70809403-B633-4C47-A1DD-89AFFC654120}" dt="2023-06-09T16:17:50.478" v="946" actId="114"/>
          <ac:spMkLst>
            <pc:docMk/>
            <pc:sldMk cId="3545235867" sldId="291"/>
            <ac:spMk id="17418" creationId="{00000000-0000-0000-0000-000000000000}"/>
          </ac:spMkLst>
        </pc:spChg>
        <pc:picChg chg="mod">
          <ac:chgData name="Stephanie Stanley" userId="8643cf64-3ed3-444d-aa5e-2650bc63f3af" providerId="ADAL" clId="{70809403-B633-4C47-A1DD-89AFFC654120}" dt="2023-05-31T18:07:45.664" v="632" actId="1076"/>
          <ac:picMkLst>
            <pc:docMk/>
            <pc:sldMk cId="3545235867" sldId="291"/>
            <ac:picMk id="18" creationId="{00000000-0000-0000-0000-000000000000}"/>
          </ac:picMkLst>
        </pc:picChg>
        <pc:picChg chg="mod">
          <ac:chgData name="Stephanie Stanley" userId="8643cf64-3ed3-444d-aa5e-2650bc63f3af" providerId="ADAL" clId="{70809403-B633-4C47-A1DD-89AFFC654120}" dt="2023-05-31T15:25:04.432" v="450" actId="1366"/>
          <ac:picMkLst>
            <pc:docMk/>
            <pc:sldMk cId="3545235867" sldId="291"/>
            <ac:picMk id="19" creationId="{00000000-0000-0000-0000-000000000000}"/>
          </ac:picMkLst>
        </pc:picChg>
      </pc:sldChg>
      <pc:sldChg chg="delSp modSp mod">
        <pc:chgData name="Stephanie Stanley" userId="8643cf64-3ed3-444d-aa5e-2650bc63f3af" providerId="ADAL" clId="{70809403-B633-4C47-A1DD-89AFFC654120}" dt="2023-05-31T15:46:50.315" v="521" actId="14826"/>
        <pc:sldMkLst>
          <pc:docMk/>
          <pc:sldMk cId="4294224242" sldId="292"/>
        </pc:sldMkLst>
        <pc:spChg chg="mod">
          <ac:chgData name="Stephanie Stanley" userId="8643cf64-3ed3-444d-aa5e-2650bc63f3af" providerId="ADAL" clId="{70809403-B633-4C47-A1DD-89AFFC654120}" dt="2023-05-31T15:46:29.867" v="518" actId="207"/>
          <ac:spMkLst>
            <pc:docMk/>
            <pc:sldMk cId="4294224242" sldId="292"/>
            <ac:spMk id="15" creationId="{00000000-0000-0000-0000-000000000000}"/>
          </ac:spMkLst>
        </pc:spChg>
        <pc:spChg chg="mod">
          <ac:chgData name="Stephanie Stanley" userId="8643cf64-3ed3-444d-aa5e-2650bc63f3af" providerId="ADAL" clId="{70809403-B633-4C47-A1DD-89AFFC654120}" dt="2023-05-31T15:44:11.130" v="509" actId="207"/>
          <ac:spMkLst>
            <pc:docMk/>
            <pc:sldMk cId="4294224242" sldId="292"/>
            <ac:spMk id="16" creationId="{00000000-0000-0000-0000-000000000000}"/>
          </ac:spMkLst>
        </pc:spChg>
        <pc:spChg chg="mod">
          <ac:chgData name="Stephanie Stanley" userId="8643cf64-3ed3-444d-aa5e-2650bc63f3af" providerId="ADAL" clId="{70809403-B633-4C47-A1DD-89AFFC654120}" dt="2023-05-31T15:44:27.992" v="511" actId="2711"/>
          <ac:spMkLst>
            <pc:docMk/>
            <pc:sldMk cId="4294224242" sldId="292"/>
            <ac:spMk id="17" creationId="{00000000-0000-0000-0000-000000000000}"/>
          </ac:spMkLst>
        </pc:spChg>
        <pc:spChg chg="del mod">
          <ac:chgData name="Stephanie Stanley" userId="8643cf64-3ed3-444d-aa5e-2650bc63f3af" providerId="ADAL" clId="{70809403-B633-4C47-A1DD-89AFFC654120}" dt="2023-05-31T15:46:40.400" v="520" actId="478"/>
          <ac:spMkLst>
            <pc:docMk/>
            <pc:sldMk cId="4294224242" sldId="292"/>
            <ac:spMk id="18441" creationId="{00000000-0000-0000-0000-000000000000}"/>
          </ac:spMkLst>
        </pc:spChg>
        <pc:spChg chg="mod">
          <ac:chgData name="Stephanie Stanley" userId="8643cf64-3ed3-444d-aa5e-2650bc63f3af" providerId="ADAL" clId="{70809403-B633-4C47-A1DD-89AFFC654120}" dt="2023-05-31T15:43:57.525" v="508" actId="207"/>
          <ac:spMkLst>
            <pc:docMk/>
            <pc:sldMk cId="4294224242" sldId="292"/>
            <ac:spMk id="18444" creationId="{00000000-0000-0000-0000-000000000000}"/>
          </ac:spMkLst>
        </pc:spChg>
        <pc:picChg chg="mod">
          <ac:chgData name="Stephanie Stanley" userId="8643cf64-3ed3-444d-aa5e-2650bc63f3af" providerId="ADAL" clId="{70809403-B633-4C47-A1DD-89AFFC654120}" dt="2023-05-31T15:46:50.315" v="521" actId="14826"/>
          <ac:picMkLst>
            <pc:docMk/>
            <pc:sldMk cId="4294224242" sldId="292"/>
            <ac:picMk id="18" creationId="{00000000-0000-0000-0000-000000000000}"/>
          </ac:picMkLst>
        </pc:picChg>
        <pc:picChg chg="mod">
          <ac:chgData name="Stephanie Stanley" userId="8643cf64-3ed3-444d-aa5e-2650bc63f3af" providerId="ADAL" clId="{70809403-B633-4C47-A1DD-89AFFC654120}" dt="2023-05-31T15:44:15.948" v="510"/>
          <ac:picMkLst>
            <pc:docMk/>
            <pc:sldMk cId="4294224242" sldId="292"/>
            <ac:picMk id="19" creationId="{00000000-0000-0000-0000-000000000000}"/>
          </ac:picMkLst>
        </pc:picChg>
      </pc:sldChg>
      <pc:sldChg chg="delSp modSp mod">
        <pc:chgData name="Stephanie Stanley" userId="8643cf64-3ed3-444d-aa5e-2650bc63f3af" providerId="ADAL" clId="{70809403-B633-4C47-A1DD-89AFFC654120}" dt="2023-05-31T18:10:41.971" v="668" actId="20577"/>
        <pc:sldMkLst>
          <pc:docMk/>
          <pc:sldMk cId="2472418144" sldId="293"/>
        </pc:sldMkLst>
        <pc:spChg chg="mod">
          <ac:chgData name="Stephanie Stanley" userId="8643cf64-3ed3-444d-aa5e-2650bc63f3af" providerId="ADAL" clId="{70809403-B633-4C47-A1DD-89AFFC654120}" dt="2023-05-31T15:47:00.647" v="523" actId="207"/>
          <ac:spMkLst>
            <pc:docMk/>
            <pc:sldMk cId="2472418144" sldId="293"/>
            <ac:spMk id="15" creationId="{00000000-0000-0000-0000-000000000000}"/>
          </ac:spMkLst>
        </pc:spChg>
        <pc:spChg chg="mod">
          <ac:chgData name="Stephanie Stanley" userId="8643cf64-3ed3-444d-aa5e-2650bc63f3af" providerId="ADAL" clId="{70809403-B633-4C47-A1DD-89AFFC654120}" dt="2023-05-31T15:45:32.989" v="512" actId="207"/>
          <ac:spMkLst>
            <pc:docMk/>
            <pc:sldMk cId="2472418144" sldId="293"/>
            <ac:spMk id="16" creationId="{00000000-0000-0000-0000-000000000000}"/>
          </ac:spMkLst>
        </pc:spChg>
        <pc:spChg chg="mod">
          <ac:chgData name="Stephanie Stanley" userId="8643cf64-3ed3-444d-aa5e-2650bc63f3af" providerId="ADAL" clId="{70809403-B633-4C47-A1DD-89AFFC654120}" dt="2023-05-31T15:46:11.204" v="517" actId="2711"/>
          <ac:spMkLst>
            <pc:docMk/>
            <pc:sldMk cId="2472418144" sldId="293"/>
            <ac:spMk id="17" creationId="{00000000-0000-0000-0000-000000000000}"/>
          </ac:spMkLst>
        </pc:spChg>
        <pc:spChg chg="del">
          <ac:chgData name="Stephanie Stanley" userId="8643cf64-3ed3-444d-aa5e-2650bc63f3af" providerId="ADAL" clId="{70809403-B633-4C47-A1DD-89AFFC654120}" dt="2023-05-31T15:46:57.071" v="522" actId="478"/>
          <ac:spMkLst>
            <pc:docMk/>
            <pc:sldMk cId="2472418144" sldId="293"/>
            <ac:spMk id="19465" creationId="{00000000-0000-0000-0000-000000000000}"/>
          </ac:spMkLst>
        </pc:spChg>
        <pc:spChg chg="mod">
          <ac:chgData name="Stephanie Stanley" userId="8643cf64-3ed3-444d-aa5e-2650bc63f3af" providerId="ADAL" clId="{70809403-B633-4C47-A1DD-89AFFC654120}" dt="2023-05-31T18:10:41.971" v="668" actId="20577"/>
          <ac:spMkLst>
            <pc:docMk/>
            <pc:sldMk cId="2472418144" sldId="293"/>
            <ac:spMk id="19466" creationId="{00000000-0000-0000-0000-000000000000}"/>
          </ac:spMkLst>
        </pc:spChg>
        <pc:picChg chg="mod">
          <ac:chgData name="Stephanie Stanley" userId="8643cf64-3ed3-444d-aa5e-2650bc63f3af" providerId="ADAL" clId="{70809403-B633-4C47-A1DD-89AFFC654120}" dt="2023-05-31T15:47:09.762" v="524" actId="14826"/>
          <ac:picMkLst>
            <pc:docMk/>
            <pc:sldMk cId="2472418144" sldId="293"/>
            <ac:picMk id="18" creationId="{00000000-0000-0000-0000-000000000000}"/>
          </ac:picMkLst>
        </pc:picChg>
        <pc:picChg chg="mod">
          <ac:chgData name="Stephanie Stanley" userId="8643cf64-3ed3-444d-aa5e-2650bc63f3af" providerId="ADAL" clId="{70809403-B633-4C47-A1DD-89AFFC654120}" dt="2023-05-31T15:45:38.295" v="513"/>
          <ac:picMkLst>
            <pc:docMk/>
            <pc:sldMk cId="2472418144" sldId="293"/>
            <ac:picMk id="19" creationId="{00000000-0000-0000-0000-000000000000}"/>
          </ac:picMkLst>
        </pc:picChg>
      </pc:sldChg>
      <pc:sldChg chg="modSp mod">
        <pc:chgData name="Stephanie Stanley" userId="8643cf64-3ed3-444d-aa5e-2650bc63f3af" providerId="ADAL" clId="{70809403-B633-4C47-A1DD-89AFFC654120}" dt="2023-05-31T19:26:53.713" v="902" actId="14826"/>
        <pc:sldMkLst>
          <pc:docMk/>
          <pc:sldMk cId="2014938355" sldId="294"/>
        </pc:sldMkLst>
        <pc:spChg chg="mod">
          <ac:chgData name="Stephanie Stanley" userId="8643cf64-3ed3-444d-aa5e-2650bc63f3af" providerId="ADAL" clId="{70809403-B633-4C47-A1DD-89AFFC654120}" dt="2023-05-31T19:26:22.436" v="901" actId="207"/>
          <ac:spMkLst>
            <pc:docMk/>
            <pc:sldMk cId="2014938355" sldId="294"/>
            <ac:spMk id="10" creationId="{00000000-0000-0000-0000-000000000000}"/>
          </ac:spMkLst>
        </pc:spChg>
        <pc:spChg chg="mod">
          <ac:chgData name="Stephanie Stanley" userId="8643cf64-3ed3-444d-aa5e-2650bc63f3af" providerId="ADAL" clId="{70809403-B633-4C47-A1DD-89AFFC654120}" dt="2023-05-31T19:22:52.745" v="871" actId="207"/>
          <ac:spMkLst>
            <pc:docMk/>
            <pc:sldMk cId="2014938355" sldId="294"/>
            <ac:spMk id="11" creationId="{00000000-0000-0000-0000-000000000000}"/>
          </ac:spMkLst>
        </pc:spChg>
        <pc:picChg chg="mod">
          <ac:chgData name="Stephanie Stanley" userId="8643cf64-3ed3-444d-aa5e-2650bc63f3af" providerId="ADAL" clId="{70809403-B633-4C47-A1DD-89AFFC654120}" dt="2023-05-31T19:26:53.713" v="902" actId="14826"/>
          <ac:picMkLst>
            <pc:docMk/>
            <pc:sldMk cId="2014938355" sldId="294"/>
            <ac:picMk id="15" creationId="{00000000-0000-0000-0000-000000000000}"/>
          </ac:picMkLst>
        </pc:picChg>
        <pc:picChg chg="mod">
          <ac:chgData name="Stephanie Stanley" userId="8643cf64-3ed3-444d-aa5e-2650bc63f3af" providerId="ADAL" clId="{70809403-B633-4C47-A1DD-89AFFC654120}" dt="2023-05-31T19:23:39.079" v="872"/>
          <ac:picMkLst>
            <pc:docMk/>
            <pc:sldMk cId="2014938355" sldId="294"/>
            <ac:picMk id="16" creationId="{00000000-0000-0000-0000-000000000000}"/>
          </ac:picMkLst>
        </pc:picChg>
      </pc:sldChg>
      <pc:sldChg chg="addSp modSp mod">
        <pc:chgData name="Stephanie Stanley" userId="8643cf64-3ed3-444d-aa5e-2650bc63f3af" providerId="ADAL" clId="{70809403-B633-4C47-A1DD-89AFFC654120}" dt="2023-05-31T19:31:22.605" v="917" actId="208"/>
        <pc:sldMkLst>
          <pc:docMk/>
          <pc:sldMk cId="2524467543" sldId="295"/>
        </pc:sldMkLst>
        <pc:spChg chg="mod">
          <ac:chgData name="Stephanie Stanley" userId="8643cf64-3ed3-444d-aa5e-2650bc63f3af" providerId="ADAL" clId="{70809403-B633-4C47-A1DD-89AFFC654120}" dt="2023-05-31T19:28:07.062" v="905" actId="1076"/>
          <ac:spMkLst>
            <pc:docMk/>
            <pc:sldMk cId="2524467543" sldId="295"/>
            <ac:spMk id="3" creationId="{1EAAACB3-EA58-B3F6-CAE0-40AAE0337929}"/>
          </ac:spMkLst>
        </pc:spChg>
        <pc:spChg chg="add mod">
          <ac:chgData name="Stephanie Stanley" userId="8643cf64-3ed3-444d-aa5e-2650bc63f3af" providerId="ADAL" clId="{70809403-B633-4C47-A1DD-89AFFC654120}" dt="2023-05-31T19:31:22.605" v="917" actId="208"/>
          <ac:spMkLst>
            <pc:docMk/>
            <pc:sldMk cId="2524467543" sldId="295"/>
            <ac:spMk id="4" creationId="{2BCF1090-9C45-19E7-6EF6-B935D4E8F802}"/>
          </ac:spMkLst>
        </pc:spChg>
        <pc:picChg chg="add mod">
          <ac:chgData name="Stephanie Stanley" userId="8643cf64-3ed3-444d-aa5e-2650bc63f3af" providerId="ADAL" clId="{70809403-B633-4C47-A1DD-89AFFC654120}" dt="2023-05-31T19:30:48.151" v="916" actId="1076"/>
          <ac:picMkLst>
            <pc:docMk/>
            <pc:sldMk cId="2524467543" sldId="295"/>
            <ac:picMk id="6" creationId="{881EBF3C-4B3E-C46F-62CA-68F476229FD6}"/>
          </ac:picMkLst>
        </pc:picChg>
        <pc:picChg chg="add mod">
          <ac:chgData name="Stephanie Stanley" userId="8643cf64-3ed3-444d-aa5e-2650bc63f3af" providerId="ADAL" clId="{70809403-B633-4C47-A1DD-89AFFC654120}" dt="2023-05-31T15:34:19.287" v="497" actId="1076"/>
          <ac:picMkLst>
            <pc:docMk/>
            <pc:sldMk cId="2524467543" sldId="295"/>
            <ac:picMk id="1026" creationId="{69BE6A2C-503A-85CA-C5DA-1728B7B8B112}"/>
          </ac:picMkLst>
        </pc:picChg>
        <pc:picChg chg="add mod">
          <ac:chgData name="Stephanie Stanley" userId="8643cf64-3ed3-444d-aa5e-2650bc63f3af" providerId="ADAL" clId="{70809403-B633-4C47-A1DD-89AFFC654120}" dt="2023-05-31T15:41:18.628" v="501" actId="14100"/>
          <ac:picMkLst>
            <pc:docMk/>
            <pc:sldMk cId="2524467543" sldId="295"/>
            <ac:picMk id="1028" creationId="{7A27C065-CC9B-21FA-F3AA-B7E13824244C}"/>
          </ac:picMkLst>
        </pc:picChg>
        <pc:picChg chg="add mod">
          <ac:chgData name="Stephanie Stanley" userId="8643cf64-3ed3-444d-aa5e-2650bc63f3af" providerId="ADAL" clId="{70809403-B633-4C47-A1DD-89AFFC654120}" dt="2023-05-31T19:28:14.270" v="906" actId="1076"/>
          <ac:picMkLst>
            <pc:docMk/>
            <pc:sldMk cId="2524467543" sldId="295"/>
            <ac:picMk id="1030" creationId="{10E36D3C-7AEE-000C-48FA-A83C402B061F}"/>
          </ac:picMkLst>
        </pc:picChg>
      </pc:sldChg>
    </pc:docChg>
  </pc:docChgLst>
  <pc:docChgLst>
    <pc:chgData name="Stephanie Stanley" userId="S::10210719@uvu.edu::8643cf64-3ed3-444d-aa5e-2650bc63f3af" providerId="AD" clId="Web-{F9100631-B628-257E-08AE-913A56418192}"/>
    <pc:docChg chg="modSld">
      <pc:chgData name="Stephanie Stanley" userId="S::10210719@uvu.edu::8643cf64-3ed3-444d-aa5e-2650bc63f3af" providerId="AD" clId="Web-{F9100631-B628-257E-08AE-913A56418192}" dt="2023-06-12T18:19:28.631" v="1"/>
      <pc:docMkLst>
        <pc:docMk/>
      </pc:docMkLst>
      <pc:sldChg chg="modNotes">
        <pc:chgData name="Stephanie Stanley" userId="S::10210719@uvu.edu::8643cf64-3ed3-444d-aa5e-2650bc63f3af" providerId="AD" clId="Web-{F9100631-B628-257E-08AE-913A56418192}" dt="2023-06-12T18:19:28.631" v="1"/>
        <pc:sldMkLst>
          <pc:docMk/>
          <pc:sldMk cId="0" sldId="268"/>
        </pc:sldMkLst>
      </pc:sldChg>
    </pc:docChg>
  </pc:docChgLst>
  <pc:docChgLst>
    <pc:chgData name="Helen Patterson" userId="S::10049151@uvu.edu::4bef0a9d-81b7-4b64-a447-cf4a7b62c743" providerId="AD" clId="Web-{07B028E0-86CC-4EFD-3614-4BBA45D7B958}"/>
    <pc:docChg chg="modSld">
      <pc:chgData name="Helen Patterson" userId="S::10049151@uvu.edu::4bef0a9d-81b7-4b64-a447-cf4a7b62c743" providerId="AD" clId="Web-{07B028E0-86CC-4EFD-3614-4BBA45D7B958}" dt="2023-06-12T17:47:21.052" v="148" actId="20577"/>
      <pc:docMkLst>
        <pc:docMk/>
      </pc:docMkLst>
      <pc:sldChg chg="modSp">
        <pc:chgData name="Helen Patterson" userId="S::10049151@uvu.edu::4bef0a9d-81b7-4b64-a447-cf4a7b62c743" providerId="AD" clId="Web-{07B028E0-86CC-4EFD-3614-4BBA45D7B958}" dt="2023-06-12T17:43:05.722" v="5" actId="20577"/>
        <pc:sldMkLst>
          <pc:docMk/>
          <pc:sldMk cId="0" sldId="258"/>
        </pc:sldMkLst>
        <pc:spChg chg="mod">
          <ac:chgData name="Helen Patterson" userId="S::10049151@uvu.edu::4bef0a9d-81b7-4b64-a447-cf4a7b62c743" providerId="AD" clId="Web-{07B028E0-86CC-4EFD-3614-4BBA45D7B958}" dt="2023-06-12T17:43:05.722" v="5" actId="20577"/>
          <ac:spMkLst>
            <pc:docMk/>
            <pc:sldMk cId="0" sldId="258"/>
            <ac:spMk id="4104" creationId="{00000000-0000-0000-0000-000000000000}"/>
          </ac:spMkLst>
        </pc:spChg>
      </pc:sldChg>
      <pc:sldChg chg="modSp">
        <pc:chgData name="Helen Patterson" userId="S::10049151@uvu.edu::4bef0a9d-81b7-4b64-a447-cf4a7b62c743" providerId="AD" clId="Web-{07B028E0-86CC-4EFD-3614-4BBA45D7B958}" dt="2023-06-12T17:45:35.482" v="137"/>
        <pc:sldMkLst>
          <pc:docMk/>
          <pc:sldMk cId="0" sldId="265"/>
        </pc:sldMkLst>
        <pc:graphicFrameChg chg="mod modGraphic">
          <ac:chgData name="Helen Patterson" userId="S::10049151@uvu.edu::4bef0a9d-81b7-4b64-a447-cf4a7b62c743" providerId="AD" clId="Web-{07B028E0-86CC-4EFD-3614-4BBA45D7B958}" dt="2023-06-12T17:45:35.482" v="137"/>
          <ac:graphicFrameMkLst>
            <pc:docMk/>
            <pc:sldMk cId="0" sldId="265"/>
            <ac:graphicFrameMk id="16" creationId="{00000000-0000-0000-0000-000000000000}"/>
          </ac:graphicFrameMkLst>
        </pc:graphicFrameChg>
      </pc:sldChg>
      <pc:sldChg chg="modSp">
        <pc:chgData name="Helen Patterson" userId="S::10049151@uvu.edu::4bef0a9d-81b7-4b64-a447-cf4a7b62c743" providerId="AD" clId="Web-{07B028E0-86CC-4EFD-3614-4BBA45D7B958}" dt="2023-06-12T17:47:21.052" v="148" actId="20577"/>
        <pc:sldMkLst>
          <pc:docMk/>
          <pc:sldMk cId="3115130022" sldId="289"/>
        </pc:sldMkLst>
        <pc:spChg chg="mod">
          <ac:chgData name="Helen Patterson" userId="S::10049151@uvu.edu::4bef0a9d-81b7-4b64-a447-cf4a7b62c743" providerId="AD" clId="Web-{07B028E0-86CC-4EFD-3614-4BBA45D7B958}" dt="2023-06-12T17:47:21.052" v="148" actId="20577"/>
          <ac:spMkLst>
            <pc:docMk/>
            <pc:sldMk cId="3115130022" sldId="289"/>
            <ac:spMk id="2048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829CB3E-C4DC-4CF5-B2C5-CE59C8B1A462}" type="datetimeFigureOut">
              <a:rPr lang="en-US"/>
              <a:pPr>
                <a:defRPr/>
              </a:pPr>
              <a:t>6/12/2023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3CE6D11-1F79-4160-A882-9E05E6FDB5C4}" type="slidenum">
              <a:rPr lang="en-US"/>
              <a:pPr>
                <a:defRPr/>
              </a:pPr>
              <a:t>‹#›</a:t>
            </a:fld>
            <a:endParaRPr lang="en-US"/>
          </a:p>
        </p:txBody>
      </p:sp>
    </p:spTree>
    <p:extLst>
      <p:ext uri="{BB962C8B-B14F-4D97-AF65-F5344CB8AC3E}">
        <p14:creationId xmlns:p14="http://schemas.microsoft.com/office/powerpoint/2010/main" val="27172134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Welcome parents, family, and community members!  This presentation is designed to give you the basics about college for your student: why it’s important, how much college actually costs, and what to do now to get ready for the future.  You play an important role in your student’s life and we appreciate your support!</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9B0271D-C988-4B5E-8C89-4A8C90B7DB32}" type="slidenum">
              <a:rPr lang="en-US" smtClean="0"/>
              <a:pPr fontAlgn="base">
                <a:spcBef>
                  <a:spcPct val="0"/>
                </a:spcBef>
                <a:spcAft>
                  <a:spcPct val="0"/>
                </a:spcAft>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mn-lt"/>
              </a:rPr>
              <a:t>By saving now, your student will have more money for college later.  </a:t>
            </a:r>
          </a:p>
          <a:p>
            <a:pPr eaLnBrk="1" hangingPunct="1"/>
            <a:endParaRPr lang="en-US" altLang="en-US" dirty="0">
              <a:latin typeface="+mn-l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latin typeface="+mn-lt"/>
              </a:rPr>
              <a:t>There are several types of savings plans – the</a:t>
            </a:r>
            <a:r>
              <a:rPr lang="en-US" altLang="en-US" baseline="0" dirty="0">
                <a:latin typeface="+mn-lt"/>
              </a:rPr>
              <a:t> most common college savings plans are known as 529 plans which gain interest tax-free. Your student may also be eligible for an Individual Development Account which is a matched savings account that gives low-income students extra money for their education. </a:t>
            </a:r>
            <a:r>
              <a:rPr lang="en-US" altLang="en-US" dirty="0">
                <a:latin typeface="+mn-lt"/>
              </a:rPr>
              <a:t>Talk to local banks or credit unions about setting up an account. Other family members and your student can contribute, too!</a:t>
            </a:r>
          </a:p>
          <a:p>
            <a:pPr eaLnBrk="1" hangingPunct="1"/>
            <a:endParaRPr lang="en-US" altLang="en-US" dirty="0">
              <a:latin typeface="+mn-lt"/>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589FD8-9478-40FD-B259-A3B09937E3D9}" type="slidenum">
              <a:rPr lang="en-US" smtClean="0"/>
              <a:pPr fontAlgn="base">
                <a:spcBef>
                  <a:spcPct val="0"/>
                </a:spcBef>
                <a:spcAft>
                  <a:spcPct val="0"/>
                </a:spcAft>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Student</a:t>
            </a:r>
            <a:r>
              <a:rPr lang="en-US" altLang="en-US" baseline="0" dirty="0"/>
              <a:t>s receive financial aid for college by filling out the Free Application for Federal Student Aid (FAFSA)</a:t>
            </a:r>
            <a:r>
              <a:rPr lang="en-US" altLang="en-US" dirty="0"/>
              <a:t> </a:t>
            </a:r>
            <a:r>
              <a:rPr lang="en-US" altLang="en-US" baseline="0" dirty="0"/>
              <a:t> There may be additional forms to complete for colleges and additional scholarships.</a:t>
            </a:r>
            <a:endParaRPr lang="en-US" altLang="en-US" dirty="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CB4A74-05CB-412E-9439-48FC92E4DDEA}" type="slidenum">
              <a:rPr lang="en-US" smtClean="0"/>
              <a:pPr fontAlgn="base">
                <a:spcBef>
                  <a:spcPct val="0"/>
                </a:spcBef>
                <a:spcAft>
                  <a:spcPct val="0"/>
                </a:spcAft>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8AE077-98B8-4806-A268-9B08B33DBB80}" type="slidenum">
              <a:rPr lang="en-US" smtClean="0"/>
              <a:pPr fontAlgn="base">
                <a:spcBef>
                  <a:spcPct val="0"/>
                </a:spcBef>
                <a:spcAft>
                  <a:spcPct val="0"/>
                </a:spcAft>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dirty="0"/>
              <a:t>Remember, this is the sticker price</a:t>
            </a:r>
            <a:r>
              <a:rPr lang="en-US" altLang="en-US" baseline="0" dirty="0"/>
              <a:t> – most students won’t pay full price! Focus on the net price – all colleges have to have a net price calculator on their websites where you can get an estimate of how much you will actually pay.</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baseline="0" dirty="0"/>
              <a:t>Also, d</a:t>
            </a:r>
            <a:r>
              <a:rPr lang="en-US" altLang="en-US" dirty="0"/>
              <a:t>on’t be scared away by some private universities “sticker prices” – they often have more scholarships and grants to give away.</a:t>
            </a:r>
          </a:p>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8AE077-98B8-4806-A268-9B08B33DBB80}" type="slidenum">
              <a:rPr lang="en-US" smtClean="0"/>
              <a:pPr fontAlgn="base">
                <a:spcBef>
                  <a:spcPct val="0"/>
                </a:spcBef>
                <a:spcAft>
                  <a:spcPct val="0"/>
                </a:spcAft>
                <a:defRPr/>
              </a:pPr>
              <a:t>14</a:t>
            </a:fld>
            <a:endParaRPr lang="en-US"/>
          </a:p>
        </p:txBody>
      </p:sp>
    </p:spTree>
    <p:extLst>
      <p:ext uri="{BB962C8B-B14F-4D97-AF65-F5344CB8AC3E}">
        <p14:creationId xmlns:p14="http://schemas.microsoft.com/office/powerpoint/2010/main" val="2627361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latin typeface="+mn-lt"/>
              </a:rPr>
              <a:t>Help your student explore his/her interests, related careers, and the kind of education he or she will need.</a:t>
            </a:r>
          </a:p>
          <a:p>
            <a:pPr eaLnBrk="1" hangingPunct="1">
              <a:spcBef>
                <a:spcPct val="0"/>
              </a:spcBef>
            </a:pPr>
            <a:endParaRPr lang="en-US" altLang="en-US" dirty="0"/>
          </a:p>
          <a:p>
            <a:pPr eaLnBrk="1" hangingPunct="1">
              <a:spcBef>
                <a:spcPct val="0"/>
              </a:spcBef>
            </a:pPr>
            <a:r>
              <a:rPr lang="en-US" altLang="en-US" dirty="0"/>
              <a:t>Discuss resources available at your school, such as CIS, to explore careers.</a:t>
            </a:r>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516D17-0EAF-4EB1-A15E-621059AB1E17}" type="slidenum">
              <a:rPr lang="en-US" smtClean="0"/>
              <a:pPr fontAlgn="base">
                <a:spcBef>
                  <a:spcPct val="0"/>
                </a:spcBef>
                <a:spcAft>
                  <a:spcPct val="0"/>
                </a:spcAft>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3A763A-FDD4-4DE3-BEE6-D7B72D84EA2A}" type="slidenum">
              <a:rPr lang="en-US" smtClean="0"/>
              <a:pPr fontAlgn="base">
                <a:spcBef>
                  <a:spcPct val="0"/>
                </a:spcBef>
                <a:spcAft>
                  <a:spcPct val="0"/>
                </a:spcAft>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3A763A-FDD4-4DE3-BEE6-D7B72D84EA2A}" type="slidenum">
              <a:rPr lang="en-US" smtClean="0"/>
              <a:pPr fontAlgn="base">
                <a:spcBef>
                  <a:spcPct val="0"/>
                </a:spcBef>
                <a:spcAft>
                  <a:spcPct val="0"/>
                </a:spcAft>
                <a:defRPr/>
              </a:pPr>
              <a:t>17</a:t>
            </a:fld>
            <a:endParaRPr lang="en-US"/>
          </a:p>
        </p:txBody>
      </p:sp>
    </p:spTree>
    <p:extLst>
      <p:ext uri="{BB962C8B-B14F-4D97-AF65-F5344CB8AC3E}">
        <p14:creationId xmlns:p14="http://schemas.microsoft.com/office/powerpoint/2010/main" val="830493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45451B-6CA6-4BA1-A522-A7221796D3F3}" type="slidenum">
              <a:rPr lang="en-US" smtClean="0"/>
              <a:pPr fontAlgn="base">
                <a:spcBef>
                  <a:spcPct val="0"/>
                </a:spcBef>
                <a:spcAft>
                  <a:spcPct val="0"/>
                </a:spcAft>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45451B-6CA6-4BA1-A522-A7221796D3F3}" type="slidenum">
              <a:rPr lang="en-US" smtClean="0"/>
              <a:pPr fontAlgn="base">
                <a:spcBef>
                  <a:spcPct val="0"/>
                </a:spcBef>
                <a:spcAft>
                  <a:spcPct val="0"/>
                </a:spcAft>
                <a:defRPr/>
              </a:pPr>
              <a:t>19</a:t>
            </a:fld>
            <a:endParaRPr lang="en-US"/>
          </a:p>
        </p:txBody>
      </p:sp>
    </p:spTree>
    <p:extLst>
      <p:ext uri="{BB962C8B-B14F-4D97-AF65-F5344CB8AC3E}">
        <p14:creationId xmlns:p14="http://schemas.microsoft.com/office/powerpoint/2010/main" val="2058460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DFBF8F-95CC-4D58-8422-C480DC9195D4}" type="slidenum">
              <a:rPr lang="en-US" smtClean="0"/>
              <a:pPr fontAlgn="base">
                <a:spcBef>
                  <a:spcPct val="0"/>
                </a:spcBef>
                <a:spcAft>
                  <a:spcPct val="0"/>
                </a:spcAft>
                <a:defRPr/>
              </a:pPr>
              <a:t>20</a:t>
            </a:fld>
            <a:endParaRPr lang="en-US"/>
          </a:p>
        </p:txBody>
      </p:sp>
    </p:spTree>
    <p:extLst>
      <p:ext uri="{BB962C8B-B14F-4D97-AF65-F5344CB8AC3E}">
        <p14:creationId xmlns:p14="http://schemas.microsoft.com/office/powerpoint/2010/main" val="1418412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Today, we’ll cover the basics, by the numbers.  There’s a lot more information out there but we’ve focused on the important stuff for now.</a:t>
            </a:r>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8C0AC4-CC6A-4FB9-9B9F-D03DE606C4E6}" type="slidenum">
              <a:rPr lang="en-US" smtClean="0"/>
              <a:pPr fontAlgn="base">
                <a:spcBef>
                  <a:spcPct val="0"/>
                </a:spcBef>
                <a:spcAft>
                  <a:spcPct val="0"/>
                </a:spcAft>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DFBF8F-95CC-4D58-8422-C480DC9195D4}" type="slidenum">
              <a:rPr lang="en-US" smtClean="0"/>
              <a:pPr fontAlgn="base">
                <a:spcBef>
                  <a:spcPct val="0"/>
                </a:spcBef>
                <a:spcAft>
                  <a:spcPct val="0"/>
                </a:spcAft>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87241A-9B38-4731-8AE5-D228C4383164}" type="slidenum">
              <a:rPr lang="en-US" smtClean="0"/>
              <a:pPr fontAlgn="base">
                <a:spcBef>
                  <a:spcPct val="0"/>
                </a:spcBef>
                <a:spcAft>
                  <a:spcPct val="0"/>
                </a:spcAft>
                <a:defRPr/>
              </a:pPr>
              <a:t>30</a:t>
            </a:fld>
            <a:endParaRPr lang="en-US"/>
          </a:p>
        </p:txBody>
      </p:sp>
    </p:spTree>
    <p:extLst>
      <p:ext uri="{BB962C8B-B14F-4D97-AF65-F5344CB8AC3E}">
        <p14:creationId xmlns:p14="http://schemas.microsoft.com/office/powerpoint/2010/main" val="217334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latin typeface="Calibri" pitchFamily="34" charset="0"/>
              </a:rPr>
              <a:t>This is the motto of GEAR UP Utah which stands for Gaining Early Awareness and Readiness for Undergraduate Programs.</a:t>
            </a:r>
          </a:p>
          <a:p>
            <a:pPr eaLnBrk="1" hangingPunct="1"/>
            <a:endParaRPr lang="en-US" altLang="en-US" dirty="0">
              <a:latin typeface="Calibri" pitchFamily="34" charset="0"/>
            </a:endParaRPr>
          </a:p>
          <a:p>
            <a:pPr eaLnBrk="1" hangingPunct="1"/>
            <a:r>
              <a:rPr lang="en-US" altLang="en-US" dirty="0">
                <a:latin typeface="Calibri" pitchFamily="34" charset="0"/>
              </a:rPr>
              <a:t>The GEAR UP program in Utah is funded by the U.S. Department of Education, run through Utah State University, and supports middle and high schools across the state to encourage students to pursue higher education and prepare them to succeed.  </a:t>
            </a:r>
          </a:p>
          <a:p>
            <a:pPr eaLnBrk="1" hangingPunct="1">
              <a:spcBef>
                <a:spcPct val="0"/>
              </a:spcBef>
            </a:pPr>
            <a:endParaRPr lang="en-US" altLang="en-US" dirty="0"/>
          </a:p>
          <a:p>
            <a:pPr eaLnBrk="1" hangingPunct="1">
              <a:spcBef>
                <a:spcPct val="0"/>
              </a:spcBef>
            </a:pPr>
            <a:r>
              <a:rPr lang="en-US" altLang="en-US" dirty="0"/>
              <a:t>Explain what kinds of activities GEAR UP is doing at your school.</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17B888-0B2E-4910-889A-132EEF3C0B24}" type="slidenum">
              <a:rPr lang="en-US" smtClean="0"/>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Given these statistics, it is imperative that you and your student understand the importance of a college education!</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9E02A2-E5F7-43B5-A3C6-A64726204862}" type="slidenum">
              <a:rPr lang="en-US" smtClean="0"/>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32FA92-82E6-43D0-9C55-70010806A0D4}" type="slidenum">
              <a:rPr lang="en-US" smtClean="0"/>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College graduates with a BA or higher will earn $300,000</a:t>
            </a:r>
            <a:r>
              <a:rPr lang="en-US" altLang="en-US" baseline="0" dirty="0"/>
              <a:t> more over a lifetime than someone with a high school diploma.</a:t>
            </a:r>
          </a:p>
          <a:p>
            <a:pPr eaLnBrk="1" hangingPunct="1">
              <a:spcBef>
                <a:spcPct val="0"/>
              </a:spcBef>
            </a:pPr>
            <a:endParaRPr lang="en-US" altLang="en-US" baseline="0" dirty="0"/>
          </a:p>
          <a:p>
            <a:pPr eaLnBrk="1" hangingPunct="1">
              <a:spcBef>
                <a:spcPct val="0"/>
              </a:spcBef>
            </a:pPr>
            <a:r>
              <a:rPr lang="en-US" altLang="en-US" baseline="0" dirty="0"/>
              <a:t>The more education, the more likely you are to be employed.</a:t>
            </a:r>
            <a:endParaRPr lang="en-US" altLang="en-US" dirty="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85516B-136A-4DBF-95FA-75124E09FE26}" type="slidenum">
              <a:rPr lang="en-US" smtClean="0"/>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Someone with more education will have more opportunities and choices in the jobs they do and work in a field where he/she has real interest and passion.</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BE8011-A3A3-40C9-ACE7-A54586AF2775}" type="slidenum">
              <a:rPr lang="en-US" smtClean="0"/>
              <a:pPr fontAlgn="base">
                <a:spcBef>
                  <a:spcPct val="0"/>
                </a:spcBef>
                <a:spcAft>
                  <a:spcPct val="0"/>
                </a:spcAft>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Feel free to edit this to provide the names of schools that might be near your community.</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326457-9055-478D-B372-86B77E61517D}" type="slidenum">
              <a:rPr lang="en-US" smtClean="0"/>
              <a:pPr fontAlgn="base">
                <a:spcBef>
                  <a:spcPct val="0"/>
                </a:spcBef>
                <a:spcAft>
                  <a:spcPct val="0"/>
                </a:spcAft>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77A64F-FB67-44DB-B2DE-583DC258BA0C}" type="slidenum">
              <a:rPr lang="en-US" smtClean="0"/>
              <a:pPr fontAlgn="base">
                <a:spcBef>
                  <a:spcPct val="0"/>
                </a:spcBef>
                <a:spcAft>
                  <a:spcPct val="0"/>
                </a:spcAft>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2348D20-1819-4FED-8F59-E0C8A77B930E}" type="datetimeFigureOut">
              <a:rPr lang="en-US"/>
              <a:pPr>
                <a:defRPr/>
              </a:pPr>
              <a:t>6/12/2023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2FFEDF-906F-4645-B96F-3253FC26237B}" type="slidenum">
              <a:rPr lang="en-US"/>
              <a:pPr>
                <a:defRPr/>
              </a:pPr>
              <a:t>‹#›</a:t>
            </a:fld>
            <a:endParaRPr lang="en-US"/>
          </a:p>
        </p:txBody>
      </p:sp>
    </p:spTree>
    <p:extLst>
      <p:ext uri="{BB962C8B-B14F-4D97-AF65-F5344CB8AC3E}">
        <p14:creationId xmlns:p14="http://schemas.microsoft.com/office/powerpoint/2010/main" val="232198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6078E0F-6920-458F-ADFC-D5EAB60F6078}" type="datetimeFigureOut">
              <a:rPr lang="en-US"/>
              <a:pPr>
                <a:defRPr/>
              </a:pPr>
              <a:t>6/12/2023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961E05-316B-4DB1-96F7-8177B5267C9B}" type="slidenum">
              <a:rPr lang="en-US"/>
              <a:pPr>
                <a:defRPr/>
              </a:pPr>
              <a:t>‹#›</a:t>
            </a:fld>
            <a:endParaRPr lang="en-US"/>
          </a:p>
        </p:txBody>
      </p:sp>
    </p:spTree>
    <p:extLst>
      <p:ext uri="{BB962C8B-B14F-4D97-AF65-F5344CB8AC3E}">
        <p14:creationId xmlns:p14="http://schemas.microsoft.com/office/powerpoint/2010/main" val="121640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46F9918-D142-4FEF-A508-7995B5178E85}" type="datetimeFigureOut">
              <a:rPr lang="en-US"/>
              <a:pPr>
                <a:defRPr/>
              </a:pPr>
              <a:t>6/12/2023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2DE339-0317-493A-82E4-13D546BF9209}" type="slidenum">
              <a:rPr lang="en-US"/>
              <a:pPr>
                <a:defRPr/>
              </a:pPr>
              <a:t>‹#›</a:t>
            </a:fld>
            <a:endParaRPr lang="en-US"/>
          </a:p>
        </p:txBody>
      </p:sp>
    </p:spTree>
    <p:extLst>
      <p:ext uri="{BB962C8B-B14F-4D97-AF65-F5344CB8AC3E}">
        <p14:creationId xmlns:p14="http://schemas.microsoft.com/office/powerpoint/2010/main" val="2552554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DCF419-CF08-48B6-89C3-7EBA26F742CF}" type="datetimeFigureOut">
              <a:rPr lang="en-US"/>
              <a:pPr>
                <a:defRPr/>
              </a:pPr>
              <a:t>6/12/2023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160393-F0F5-4495-B79B-6D561F5B7925}" type="slidenum">
              <a:rPr lang="en-US"/>
              <a:pPr>
                <a:defRPr/>
              </a:pPr>
              <a:t>‹#›</a:t>
            </a:fld>
            <a:endParaRPr lang="en-US"/>
          </a:p>
        </p:txBody>
      </p:sp>
    </p:spTree>
    <p:extLst>
      <p:ext uri="{BB962C8B-B14F-4D97-AF65-F5344CB8AC3E}">
        <p14:creationId xmlns:p14="http://schemas.microsoft.com/office/powerpoint/2010/main" val="321388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07E241C-27AF-4594-B127-9F281B1D12DD}" type="datetimeFigureOut">
              <a:rPr lang="en-US"/>
              <a:pPr>
                <a:defRPr/>
              </a:pPr>
              <a:t>6/12/2023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42E3F3-E8F6-46EA-829B-F404E2DD5B8E}" type="slidenum">
              <a:rPr lang="en-US"/>
              <a:pPr>
                <a:defRPr/>
              </a:pPr>
              <a:t>‹#›</a:t>
            </a:fld>
            <a:endParaRPr lang="en-US"/>
          </a:p>
        </p:txBody>
      </p:sp>
    </p:spTree>
    <p:extLst>
      <p:ext uri="{BB962C8B-B14F-4D97-AF65-F5344CB8AC3E}">
        <p14:creationId xmlns:p14="http://schemas.microsoft.com/office/powerpoint/2010/main" val="611005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BFD981D-B995-434C-9F27-270F8DE86AA8}" type="datetimeFigureOut">
              <a:rPr lang="en-US"/>
              <a:pPr>
                <a:defRPr/>
              </a:pPr>
              <a:t>6/12/2023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BCDED6-5E59-4BCC-A779-C37B12780752}" type="slidenum">
              <a:rPr lang="en-US"/>
              <a:pPr>
                <a:defRPr/>
              </a:pPr>
              <a:t>‹#›</a:t>
            </a:fld>
            <a:endParaRPr lang="en-US"/>
          </a:p>
        </p:txBody>
      </p:sp>
    </p:spTree>
    <p:extLst>
      <p:ext uri="{BB962C8B-B14F-4D97-AF65-F5344CB8AC3E}">
        <p14:creationId xmlns:p14="http://schemas.microsoft.com/office/powerpoint/2010/main" val="1428690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9903EE7-F8C5-4559-9280-129A9BC3F85B}" type="datetimeFigureOut">
              <a:rPr lang="en-US"/>
              <a:pPr>
                <a:defRPr/>
              </a:pPr>
              <a:t>6/12/2023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60872A2-C079-47FF-AF5C-2244655C9D60}" type="slidenum">
              <a:rPr lang="en-US"/>
              <a:pPr>
                <a:defRPr/>
              </a:pPr>
              <a:t>‹#›</a:t>
            </a:fld>
            <a:endParaRPr lang="en-US"/>
          </a:p>
        </p:txBody>
      </p:sp>
    </p:spTree>
    <p:extLst>
      <p:ext uri="{BB962C8B-B14F-4D97-AF65-F5344CB8AC3E}">
        <p14:creationId xmlns:p14="http://schemas.microsoft.com/office/powerpoint/2010/main" val="3481227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8609FF0-DF62-4B32-92E3-21DA2D9A30F6}" type="datetimeFigureOut">
              <a:rPr lang="en-US"/>
              <a:pPr>
                <a:defRPr/>
              </a:pPr>
              <a:t>6/12/2023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E0B761-A46A-4309-900D-BAE7D61690C6}" type="slidenum">
              <a:rPr lang="en-US"/>
              <a:pPr>
                <a:defRPr/>
              </a:pPr>
              <a:t>‹#›</a:t>
            </a:fld>
            <a:endParaRPr lang="en-US"/>
          </a:p>
        </p:txBody>
      </p:sp>
    </p:spTree>
    <p:extLst>
      <p:ext uri="{BB962C8B-B14F-4D97-AF65-F5344CB8AC3E}">
        <p14:creationId xmlns:p14="http://schemas.microsoft.com/office/powerpoint/2010/main" val="21251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D82286-C1E8-428B-80CC-3AA2DF2356A8}" type="datetimeFigureOut">
              <a:rPr lang="en-US"/>
              <a:pPr>
                <a:defRPr/>
              </a:pPr>
              <a:t>6/12/2023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8F9C36D-C8A7-4D86-A909-104D9729A279}" type="slidenum">
              <a:rPr lang="en-US"/>
              <a:pPr>
                <a:defRPr/>
              </a:pPr>
              <a:t>‹#›</a:t>
            </a:fld>
            <a:endParaRPr lang="en-US"/>
          </a:p>
        </p:txBody>
      </p:sp>
    </p:spTree>
    <p:extLst>
      <p:ext uri="{BB962C8B-B14F-4D97-AF65-F5344CB8AC3E}">
        <p14:creationId xmlns:p14="http://schemas.microsoft.com/office/powerpoint/2010/main" val="166515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D49A371-F1A5-4932-89AC-1F77E2E8CAE5}" type="datetimeFigureOut">
              <a:rPr lang="en-US"/>
              <a:pPr>
                <a:defRPr/>
              </a:pPr>
              <a:t>6/12/2023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B91CB4-B5B6-482E-8454-543DF1D30AAD}" type="slidenum">
              <a:rPr lang="en-US"/>
              <a:pPr>
                <a:defRPr/>
              </a:pPr>
              <a:t>‹#›</a:t>
            </a:fld>
            <a:endParaRPr lang="en-US"/>
          </a:p>
        </p:txBody>
      </p:sp>
    </p:spTree>
    <p:extLst>
      <p:ext uri="{BB962C8B-B14F-4D97-AF65-F5344CB8AC3E}">
        <p14:creationId xmlns:p14="http://schemas.microsoft.com/office/powerpoint/2010/main" val="237140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25A1A50-10E2-4AE6-9675-7909FE785C4C}" type="datetimeFigureOut">
              <a:rPr lang="en-US"/>
              <a:pPr>
                <a:defRPr/>
              </a:pPr>
              <a:t>6/12/2023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C3D250-4C13-4C61-8FF5-B855FC8FB9DD}" type="slidenum">
              <a:rPr lang="en-US"/>
              <a:pPr>
                <a:defRPr/>
              </a:pPr>
              <a:t>‹#›</a:t>
            </a:fld>
            <a:endParaRPr lang="en-US"/>
          </a:p>
        </p:txBody>
      </p:sp>
    </p:spTree>
    <p:extLst>
      <p:ext uri="{BB962C8B-B14F-4D97-AF65-F5344CB8AC3E}">
        <p14:creationId xmlns:p14="http://schemas.microsoft.com/office/powerpoint/2010/main" val="3349356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3FE955B-276B-41CA-8EB9-6C1C4F8FF77A}" type="datetimeFigureOut">
              <a:rPr lang="en-US"/>
              <a:pPr>
                <a:defRPr/>
              </a:pPr>
              <a:t>6/12/2023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5387224-F4E5-41D8-86BB-4725BCC108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3.png"/><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9.jpeg"/></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cew.georgetown.edu/recovery2020/states" TargetMode="External"/><Relationship Id="rId5" Type="http://schemas.openxmlformats.org/officeDocument/2006/relationships/hyperlink" Target="http://www.higheredinfo.org/dbrowser/index.php?measure=32" TargetMode="Externa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2.gif"/><Relationship Id="rId5" Type="http://schemas.openxmlformats.org/officeDocument/2006/relationships/image" Target="../media/image4.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s://www.bls.gov/emp/chart-unemployment-earnings-education.htm" TargetMode="External"/><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gi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gif"/><Relationship Id="rId4" Type="http://schemas.openxmlformats.org/officeDocument/2006/relationships/hyperlink" Target="https://trends.collegeboard.org/education-pays/figures-tables/job-satisfaction-education-level-200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056529"/>
            <a:ext cx="9144000" cy="2801471"/>
          </a:xfrm>
          <a:prstGeom prst="rect">
            <a:avLst/>
          </a:prstGeom>
          <a:gradFill flip="none" rotWithShape="1">
            <a:gsLst>
              <a:gs pos="0">
                <a:schemeClr val="tx1">
                  <a:lumMod val="75000"/>
                  <a:lumOff val="25000"/>
                  <a:tint val="66000"/>
                  <a:satMod val="160000"/>
                </a:schemeClr>
              </a:gs>
              <a:gs pos="50000">
                <a:schemeClr val="tx1">
                  <a:lumMod val="75000"/>
                  <a:lumOff val="25000"/>
                  <a:tint val="44500"/>
                  <a:satMod val="160000"/>
                </a:schemeClr>
              </a:gs>
              <a:gs pos="100000">
                <a:schemeClr val="tx1">
                  <a:lumMod val="75000"/>
                  <a:lumOff val="25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DDD"/>
              </a:solidFill>
            </a:endParaRPr>
          </a:p>
        </p:txBody>
      </p:sp>
      <p:sp>
        <p:nvSpPr>
          <p:cNvPr id="10" name="Rectangle 9"/>
          <p:cNvSpPr/>
          <p:nvPr/>
        </p:nvSpPr>
        <p:spPr>
          <a:xfrm>
            <a:off x="0" y="0"/>
            <a:ext cx="9144000" cy="3886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Title 1"/>
          <p:cNvSpPr txBox="1">
            <a:spLocks/>
          </p:cNvSpPr>
          <p:nvPr/>
        </p:nvSpPr>
        <p:spPr bwMode="auto">
          <a:xfrm>
            <a:off x="838200" y="2855352"/>
            <a:ext cx="7772400" cy="114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600" dirty="0">
                <a:solidFill>
                  <a:schemeClr val="bg1"/>
                </a:solidFill>
                <a:latin typeface="Barlow ExtraBold" panose="00000900000000000000" pitchFamily="2" charset="0"/>
              </a:rPr>
              <a:t>GEAR UP 101</a:t>
            </a:r>
          </a:p>
        </p:txBody>
      </p:sp>
      <p:sp>
        <p:nvSpPr>
          <p:cNvPr id="12" name="Subtitle 2"/>
          <p:cNvSpPr txBox="1">
            <a:spLocks/>
          </p:cNvSpPr>
          <p:nvPr/>
        </p:nvSpPr>
        <p:spPr bwMode="auto">
          <a:xfrm>
            <a:off x="762000" y="4056529"/>
            <a:ext cx="7010400" cy="1190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altLang="en-US" dirty="0">
                <a:solidFill>
                  <a:schemeClr val="bg1"/>
                </a:solidFill>
                <a:latin typeface="Barlow"/>
              </a:rPr>
              <a:t>Helping your  student prepare for college and career</a:t>
            </a:r>
          </a:p>
          <a:p>
            <a:pPr algn="l"/>
            <a:endParaRPr lang="en-US" dirty="0">
              <a:solidFill>
                <a:schemeClr val="bg1"/>
              </a:solidFill>
            </a:endParaRPr>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315200" y="5008423"/>
            <a:ext cx="1229296" cy="1592497"/>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S:\CO\GEARUP\Communications\Photos and Images\Symbols\gradhat.gif"/>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504312"/>
            <a:ext cx="2324100" cy="2324100"/>
          </a:xfrm>
          <a:prstGeom prst="rect">
            <a:avLst/>
          </a:prstGeom>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447800" y="127606"/>
            <a:ext cx="77724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Aileron"/>
              </a:rPr>
              <a:t>5 Ways to Pay</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382000" y="6400800"/>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S:\CO\GEARUP\Communications\Photos and Images\Symbols\gradhat.gif"/>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1273" name="TextBox 16"/>
          <p:cNvSpPr txBox="1">
            <a:spLocks noChangeArrowheads="1"/>
          </p:cNvSpPr>
          <p:nvPr/>
        </p:nvSpPr>
        <p:spPr bwMode="auto">
          <a:xfrm>
            <a:off x="1257300" y="2590800"/>
            <a:ext cx="6019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3600" dirty="0">
                <a:latin typeface="+mn-lt"/>
                <a:cs typeface="Arial"/>
              </a:rPr>
              <a:t> </a:t>
            </a:r>
            <a:r>
              <a:rPr lang="en-US" altLang="en-US" sz="3600" dirty="0">
                <a:solidFill>
                  <a:srgbClr val="002060"/>
                </a:solidFill>
                <a:latin typeface="Barlow Medium"/>
                <a:cs typeface="Arial"/>
              </a:rPr>
              <a:t>College Savings Plans</a:t>
            </a:r>
          </a:p>
          <a:p>
            <a:pPr eaLnBrk="1" hangingPunct="1">
              <a:buFont typeface="Arial" charset="0"/>
              <a:buChar char="•"/>
            </a:pPr>
            <a:r>
              <a:rPr lang="en-US" altLang="en-US" sz="3600" dirty="0">
                <a:solidFill>
                  <a:srgbClr val="002060"/>
                </a:solidFill>
                <a:latin typeface="Barlow Medium"/>
                <a:cs typeface="Arial"/>
              </a:rPr>
              <a:t> Grants</a:t>
            </a:r>
          </a:p>
          <a:p>
            <a:pPr eaLnBrk="1" hangingPunct="1">
              <a:buFont typeface="Arial" charset="0"/>
              <a:buChar char="•"/>
            </a:pPr>
            <a:r>
              <a:rPr lang="en-US" altLang="en-US" sz="3600" dirty="0">
                <a:solidFill>
                  <a:srgbClr val="002060"/>
                </a:solidFill>
                <a:latin typeface="Barlow Medium"/>
                <a:cs typeface="Arial"/>
              </a:rPr>
              <a:t> Scholarships</a:t>
            </a:r>
          </a:p>
          <a:p>
            <a:pPr eaLnBrk="1" hangingPunct="1">
              <a:buFont typeface="Arial" charset="0"/>
              <a:buChar char="•"/>
            </a:pPr>
            <a:r>
              <a:rPr lang="en-US" altLang="en-US" sz="3600" dirty="0">
                <a:solidFill>
                  <a:srgbClr val="002060"/>
                </a:solidFill>
                <a:latin typeface="Barlow Medium"/>
                <a:cs typeface="Arial"/>
              </a:rPr>
              <a:t> Work-Study</a:t>
            </a:r>
          </a:p>
          <a:p>
            <a:pPr eaLnBrk="1" hangingPunct="1">
              <a:buFont typeface="Arial" charset="0"/>
              <a:buChar char="•"/>
            </a:pPr>
            <a:r>
              <a:rPr lang="en-US" altLang="en-US" sz="3600" dirty="0">
                <a:solidFill>
                  <a:srgbClr val="002060"/>
                </a:solidFill>
                <a:latin typeface="Barlow Medium"/>
                <a:cs typeface="Arial"/>
              </a:rPr>
              <a:t> Loans</a:t>
            </a:r>
          </a:p>
        </p:txBody>
      </p:sp>
      <p:sp>
        <p:nvSpPr>
          <p:cNvPr id="11274" name="TextBox 17"/>
          <p:cNvSpPr txBox="1">
            <a:spLocks noChangeArrowheads="1"/>
          </p:cNvSpPr>
          <p:nvPr/>
        </p:nvSpPr>
        <p:spPr bwMode="auto">
          <a:xfrm>
            <a:off x="212015" y="1665751"/>
            <a:ext cx="87199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a:solidFill>
                  <a:srgbClr val="013974"/>
                </a:solidFill>
                <a:latin typeface="Barlow"/>
                <a:cs typeface="Arial"/>
              </a:rPr>
              <a:t>There are multiple ways of paying for college</a:t>
            </a:r>
            <a:r>
              <a:rPr lang="en-US" altLang="en-US" sz="3600" dirty="0">
                <a:solidFill>
                  <a:srgbClr val="013974"/>
                </a:solidFill>
                <a:latin typeface="+mn-lt"/>
                <a:cs typeface="Arial"/>
              </a:rPr>
              <a:t>.</a:t>
            </a:r>
          </a:p>
        </p:txBody>
      </p:sp>
      <p:pic>
        <p:nvPicPr>
          <p:cNvPr id="3" name="Picture 2" descr="Text&#10;&#10;Description automatically generated">
            <a:extLst>
              <a:ext uri="{FF2B5EF4-FFF2-40B4-BE49-F238E27FC236}">
                <a16:creationId xmlns:a16="http://schemas.microsoft.com/office/drawing/2014/main" id="{0499F054-9225-E3DB-3DC5-EF4293737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panose="00000500000000000000" pitchFamily="2" charset="0"/>
              </a:rPr>
              <a:t>5 Ways to Pay</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S:\CO\GEARUP\Communications\Photos and Images\Symbols\gradhat.gif"/>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2311" name="TextBox 16"/>
          <p:cNvSpPr txBox="1">
            <a:spLocks noChangeArrowheads="1"/>
          </p:cNvSpPr>
          <p:nvPr/>
        </p:nvSpPr>
        <p:spPr bwMode="auto">
          <a:xfrm>
            <a:off x="377139" y="1251031"/>
            <a:ext cx="83759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latin typeface="Barlow" panose="00000500000000000000" pitchFamily="2" charset="0"/>
              </a:rPr>
              <a:t>College Savings Plans</a:t>
            </a:r>
          </a:p>
        </p:txBody>
      </p:sp>
      <p:graphicFrame>
        <p:nvGraphicFramePr>
          <p:cNvPr id="15" name="Table 14"/>
          <p:cNvGraphicFramePr>
            <a:graphicFrameLocks noGrp="1"/>
          </p:cNvGraphicFramePr>
          <p:nvPr>
            <p:extLst>
              <p:ext uri="{D42A27DB-BD31-4B8C-83A1-F6EECF244321}">
                <p14:modId xmlns:p14="http://schemas.microsoft.com/office/powerpoint/2010/main" val="1037912801"/>
              </p:ext>
            </p:extLst>
          </p:nvPr>
        </p:nvGraphicFramePr>
        <p:xfrm>
          <a:off x="533400" y="2157793"/>
          <a:ext cx="8077200" cy="3261360"/>
        </p:xfrm>
        <a:graphic>
          <a:graphicData uri="http://schemas.openxmlformats.org/drawingml/2006/table">
            <a:tbl>
              <a:tblPr firstRow="1" bandRow="1">
                <a:tableStyleId>{22838BEF-8BB2-4498-84A7-C5851F593DF1}</a:tableStyleId>
              </a:tblPr>
              <a:tblGrid>
                <a:gridCol w="2435488">
                  <a:extLst>
                    <a:ext uri="{9D8B030D-6E8A-4147-A177-3AD203B41FA5}">
                      <a16:colId xmlns:a16="http://schemas.microsoft.com/office/drawing/2014/main" val="20000"/>
                    </a:ext>
                  </a:extLst>
                </a:gridCol>
                <a:gridCol w="2904110">
                  <a:extLst>
                    <a:ext uri="{9D8B030D-6E8A-4147-A177-3AD203B41FA5}">
                      <a16:colId xmlns:a16="http://schemas.microsoft.com/office/drawing/2014/main" val="20001"/>
                    </a:ext>
                  </a:extLst>
                </a:gridCol>
                <a:gridCol w="2737602">
                  <a:extLst>
                    <a:ext uri="{9D8B030D-6E8A-4147-A177-3AD203B41FA5}">
                      <a16:colId xmlns:a16="http://schemas.microsoft.com/office/drawing/2014/main" val="20002"/>
                    </a:ext>
                  </a:extLst>
                </a:gridCol>
              </a:tblGrid>
              <a:tr h="966407">
                <a:tc>
                  <a:txBody>
                    <a:bodyPr/>
                    <a:lstStyle/>
                    <a:p>
                      <a:pPr algn="ctr"/>
                      <a:r>
                        <a:rPr lang="en-US" sz="2400" dirty="0">
                          <a:latin typeface="Barlow Medium"/>
                        </a:rPr>
                        <a:t>Save this amount each week:</a:t>
                      </a:r>
                    </a:p>
                  </a:txBody>
                  <a:tcPr anchor="ctr"/>
                </a:tc>
                <a:tc>
                  <a:txBody>
                    <a:bodyPr/>
                    <a:lstStyle/>
                    <a:p>
                      <a:pPr algn="ctr"/>
                      <a:r>
                        <a:rPr lang="en-US" sz="2400" dirty="0">
                          <a:latin typeface="Barlow Medium"/>
                        </a:rPr>
                        <a:t>In</a:t>
                      </a:r>
                      <a:r>
                        <a:rPr lang="en-US" sz="2400" baseline="0" dirty="0">
                          <a:latin typeface="Barlow Medium"/>
                        </a:rPr>
                        <a:t> 5 years with 5% interest, you’ll have:</a:t>
                      </a:r>
                      <a:endParaRPr lang="en-US" sz="2400">
                        <a:latin typeface="Barlow Medium"/>
                      </a:endParaRPr>
                    </a:p>
                  </a:txBody>
                  <a:tcPr anchor="ctr"/>
                </a:tc>
                <a:tc>
                  <a:txBody>
                    <a:bodyPr/>
                    <a:lstStyle/>
                    <a:p>
                      <a:pPr algn="ctr"/>
                      <a:r>
                        <a:rPr lang="en-US" sz="2400" dirty="0">
                          <a:latin typeface="Barlow Medium"/>
                        </a:rPr>
                        <a:t>In 5 years with 8%</a:t>
                      </a:r>
                      <a:r>
                        <a:rPr lang="en-US" sz="2400" baseline="0" dirty="0">
                          <a:latin typeface="Barlow Medium"/>
                        </a:rPr>
                        <a:t> interest,</a:t>
                      </a:r>
                      <a:r>
                        <a:rPr lang="en-US" sz="2400" dirty="0">
                          <a:latin typeface="Barlow Medium"/>
                        </a:rPr>
                        <a:t> you’ll have:</a:t>
                      </a:r>
                    </a:p>
                  </a:txBody>
                  <a:tcPr anchor="ctr"/>
                </a:tc>
                <a:extLst>
                  <a:ext uri="{0D108BD9-81ED-4DB2-BD59-A6C34878D82A}">
                    <a16:rowId xmlns:a16="http://schemas.microsoft.com/office/drawing/2014/main" val="10000"/>
                  </a:ext>
                </a:extLst>
              </a:tr>
              <a:tr h="3724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Barlow Medium"/>
                        </a:rPr>
                        <a:t>$5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Barlow Medium"/>
                        </a:rPr>
                        <a:t>$1,475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latin typeface="Barlow Medium"/>
                        </a:rPr>
                        <a:t>$1,595</a:t>
                      </a:r>
                    </a:p>
                  </a:txBody>
                  <a:tcPr/>
                </a:tc>
                <a:extLst>
                  <a:ext uri="{0D108BD9-81ED-4DB2-BD59-A6C34878D82A}">
                    <a16:rowId xmlns:a16="http://schemas.microsoft.com/office/drawing/2014/main" val="10001"/>
                  </a:ext>
                </a:extLst>
              </a:tr>
              <a:tr h="372438">
                <a:tc>
                  <a:txBody>
                    <a:bodyPr/>
                    <a:lstStyle/>
                    <a:p>
                      <a:pPr algn="ctr"/>
                      <a:r>
                        <a:rPr lang="en-US" sz="2800" dirty="0">
                          <a:latin typeface="Barlow Medium"/>
                        </a:rPr>
                        <a:t>$10</a:t>
                      </a:r>
                    </a:p>
                  </a:txBody>
                  <a:tcPr/>
                </a:tc>
                <a:tc>
                  <a:txBody>
                    <a:bodyPr/>
                    <a:lstStyle/>
                    <a:p>
                      <a:pPr algn="ctr"/>
                      <a:r>
                        <a:rPr lang="en-US" sz="2800" dirty="0">
                          <a:latin typeface="Barlow Medium"/>
                        </a:rPr>
                        <a:t>$2,950</a:t>
                      </a:r>
                    </a:p>
                  </a:txBody>
                  <a:tcPr/>
                </a:tc>
                <a:tc>
                  <a:txBody>
                    <a:bodyPr/>
                    <a:lstStyle/>
                    <a:p>
                      <a:pPr algn="ctr"/>
                      <a:r>
                        <a:rPr lang="en-US" sz="2800" dirty="0">
                          <a:latin typeface="Barlow Medium"/>
                        </a:rPr>
                        <a:t>$3,185</a:t>
                      </a:r>
                    </a:p>
                  </a:txBody>
                  <a:tcPr/>
                </a:tc>
                <a:extLst>
                  <a:ext uri="{0D108BD9-81ED-4DB2-BD59-A6C34878D82A}">
                    <a16:rowId xmlns:a16="http://schemas.microsoft.com/office/drawing/2014/main" val="10002"/>
                  </a:ext>
                </a:extLst>
              </a:tr>
              <a:tr h="372438">
                <a:tc>
                  <a:txBody>
                    <a:bodyPr/>
                    <a:lstStyle/>
                    <a:p>
                      <a:pPr algn="ctr"/>
                      <a:r>
                        <a:rPr lang="en-US" sz="2800" dirty="0">
                          <a:latin typeface="Barlow Medium"/>
                        </a:rPr>
                        <a:t>$20</a:t>
                      </a:r>
                    </a:p>
                  </a:txBody>
                  <a:tcPr/>
                </a:tc>
                <a:tc>
                  <a:txBody>
                    <a:bodyPr/>
                    <a:lstStyle/>
                    <a:p>
                      <a:pPr algn="ctr"/>
                      <a:r>
                        <a:rPr lang="en-US" sz="2800" dirty="0">
                          <a:latin typeface="Barlow Medium"/>
                        </a:rPr>
                        <a:t>$5,895</a:t>
                      </a:r>
                    </a:p>
                  </a:txBody>
                  <a:tcPr/>
                </a:tc>
                <a:tc>
                  <a:txBody>
                    <a:bodyPr/>
                    <a:lstStyle/>
                    <a:p>
                      <a:pPr algn="ctr"/>
                      <a:r>
                        <a:rPr lang="en-US" sz="2800" dirty="0">
                          <a:latin typeface="Barlow Medium"/>
                        </a:rPr>
                        <a:t>$6,370</a:t>
                      </a:r>
                    </a:p>
                  </a:txBody>
                  <a:tcPr/>
                </a:tc>
                <a:extLst>
                  <a:ext uri="{0D108BD9-81ED-4DB2-BD59-A6C34878D82A}">
                    <a16:rowId xmlns:a16="http://schemas.microsoft.com/office/drawing/2014/main" val="10003"/>
                  </a:ext>
                </a:extLst>
              </a:tr>
              <a:tr h="372438">
                <a:tc>
                  <a:txBody>
                    <a:bodyPr/>
                    <a:lstStyle/>
                    <a:p>
                      <a:pPr algn="ctr"/>
                      <a:r>
                        <a:rPr lang="en-US" sz="2800" dirty="0">
                          <a:latin typeface="Barlow Medium"/>
                        </a:rPr>
                        <a:t>$50</a:t>
                      </a:r>
                    </a:p>
                  </a:txBody>
                  <a:tcPr/>
                </a:tc>
                <a:tc>
                  <a:txBody>
                    <a:bodyPr/>
                    <a:lstStyle/>
                    <a:p>
                      <a:pPr algn="ctr"/>
                      <a:r>
                        <a:rPr lang="en-US" sz="2800" dirty="0">
                          <a:latin typeface="Barlow Medium"/>
                        </a:rPr>
                        <a:t>$14,725</a:t>
                      </a:r>
                    </a:p>
                  </a:txBody>
                  <a:tcPr/>
                </a:tc>
                <a:tc>
                  <a:txBody>
                    <a:bodyPr/>
                    <a:lstStyle/>
                    <a:p>
                      <a:pPr algn="ctr"/>
                      <a:r>
                        <a:rPr lang="en-US" sz="2800" dirty="0">
                          <a:latin typeface="Barlow Medium"/>
                        </a:rPr>
                        <a:t>$15,650</a:t>
                      </a:r>
                    </a:p>
                  </a:txBody>
                  <a:tcPr/>
                </a:tc>
                <a:extLst>
                  <a:ext uri="{0D108BD9-81ED-4DB2-BD59-A6C34878D82A}">
                    <a16:rowId xmlns:a16="http://schemas.microsoft.com/office/drawing/2014/main" val="10004"/>
                  </a:ext>
                </a:extLst>
              </a:tr>
            </a:tbl>
          </a:graphicData>
        </a:graphic>
      </p:graphicFrame>
      <p:pic>
        <p:nvPicPr>
          <p:cNvPr id="3" name="Picture 2" descr="Text&#10;&#10;Description automatically generated">
            <a:extLst>
              <a:ext uri="{FF2B5EF4-FFF2-40B4-BE49-F238E27FC236}">
                <a16:creationId xmlns:a16="http://schemas.microsoft.com/office/drawing/2014/main" id="{BD858BCA-A1C3-2BF4-333D-6AFB529088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1447800" y="115991"/>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panose="00000500000000000000" pitchFamily="2" charset="0"/>
              </a:rPr>
              <a:t>5 Ways to Pay for Higher Education</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S:\CO\GEARUP\Communications\Photos and Images\Symbols\gradhat.gif"/>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ext uri="{D42A27DB-BD31-4B8C-83A1-F6EECF244321}">
                <p14:modId xmlns:p14="http://schemas.microsoft.com/office/powerpoint/2010/main" val="2648624224"/>
              </p:ext>
            </p:extLst>
          </p:nvPr>
        </p:nvGraphicFramePr>
        <p:xfrm>
          <a:off x="533400" y="3253409"/>
          <a:ext cx="8229600" cy="2717775"/>
        </p:xfrm>
        <a:graphic>
          <a:graphicData uri="http://schemas.openxmlformats.org/drawingml/2006/table">
            <a:tbl>
              <a:tblPr firstRow="1" bandRow="1">
                <a:tableStyleId>{7DF18680-E054-41AD-8BC1-D1AEF772440D}</a:tableStyleId>
              </a:tblPr>
              <a:tblGrid>
                <a:gridCol w="2133600">
                  <a:extLst>
                    <a:ext uri="{9D8B030D-6E8A-4147-A177-3AD203B41FA5}">
                      <a16:colId xmlns:a16="http://schemas.microsoft.com/office/drawing/2014/main" val="20000"/>
                    </a:ext>
                  </a:extLst>
                </a:gridCol>
                <a:gridCol w="4520118">
                  <a:extLst>
                    <a:ext uri="{9D8B030D-6E8A-4147-A177-3AD203B41FA5}">
                      <a16:colId xmlns:a16="http://schemas.microsoft.com/office/drawing/2014/main" val="20001"/>
                    </a:ext>
                  </a:extLst>
                </a:gridCol>
                <a:gridCol w="1575882">
                  <a:extLst>
                    <a:ext uri="{9D8B030D-6E8A-4147-A177-3AD203B41FA5}">
                      <a16:colId xmlns:a16="http://schemas.microsoft.com/office/drawing/2014/main" val="20002"/>
                    </a:ext>
                  </a:extLst>
                </a:gridCol>
              </a:tblGrid>
              <a:tr h="614601">
                <a:tc>
                  <a:txBody>
                    <a:bodyPr/>
                    <a:lstStyle/>
                    <a:p>
                      <a:r>
                        <a:rPr lang="en-US" sz="2400" dirty="0">
                          <a:solidFill>
                            <a:schemeClr val="tx1"/>
                          </a:solidFill>
                          <a:latin typeface="Barlow Medium" panose="00000600000000000000" pitchFamily="2" charset="0"/>
                          <a:ea typeface="Noto Sans" panose="020B0502040504020204" pitchFamily="34"/>
                          <a:cs typeface="Noto Sans" panose="020B0502040504020204" pitchFamily="34"/>
                        </a:rPr>
                        <a:t>Need-Based</a:t>
                      </a:r>
                    </a:p>
                  </a:txBody>
                  <a:tcPr marT="45711" marB="45711" anchor="ctr">
                    <a:solidFill>
                      <a:schemeClr val="bg1">
                        <a:lumMod val="85000"/>
                      </a:schemeClr>
                    </a:solidFill>
                  </a:tcPr>
                </a:tc>
                <a:tc>
                  <a:txBody>
                    <a:bodyPr/>
                    <a:lstStyle/>
                    <a:p>
                      <a:r>
                        <a:rPr lang="en-US" sz="2400" dirty="0">
                          <a:solidFill>
                            <a:schemeClr val="tx1"/>
                          </a:solidFill>
                          <a:latin typeface="Barlow Medium" panose="00000600000000000000" pitchFamily="2" charset="0"/>
                          <a:ea typeface="Noto Sans" panose="020B0502040504020204" pitchFamily="34"/>
                          <a:cs typeface="Noto Sans" panose="020B0502040504020204" pitchFamily="34"/>
                        </a:rPr>
                        <a:t>What is it?</a:t>
                      </a:r>
                    </a:p>
                  </a:txBody>
                  <a:tcPr marT="45711" marB="45711" anchor="ctr">
                    <a:solidFill>
                      <a:schemeClr val="bg1">
                        <a:lumMod val="85000"/>
                      </a:schemeClr>
                    </a:solidFill>
                  </a:tcPr>
                </a:tc>
                <a:tc>
                  <a:txBody>
                    <a:bodyPr/>
                    <a:lstStyle/>
                    <a:p>
                      <a:r>
                        <a:rPr lang="en-US" sz="2400" dirty="0">
                          <a:solidFill>
                            <a:schemeClr val="tx1"/>
                          </a:solidFill>
                          <a:latin typeface="Barlow Medium" panose="00000600000000000000" pitchFamily="2" charset="0"/>
                          <a:ea typeface="Noto Sans" panose="020B0502040504020204" pitchFamily="34"/>
                          <a:cs typeface="Noto Sans" panose="020B0502040504020204" pitchFamily="34"/>
                        </a:rPr>
                        <a:t>Pay</a:t>
                      </a:r>
                      <a:r>
                        <a:rPr lang="en-US" sz="2400" baseline="0" dirty="0">
                          <a:solidFill>
                            <a:schemeClr val="tx1"/>
                          </a:solidFill>
                          <a:latin typeface="Barlow Medium" panose="00000600000000000000" pitchFamily="2" charset="0"/>
                          <a:ea typeface="Noto Sans" panose="020B0502040504020204" pitchFamily="34"/>
                          <a:cs typeface="Noto Sans" panose="020B0502040504020204" pitchFamily="34"/>
                        </a:rPr>
                        <a:t> back?</a:t>
                      </a:r>
                      <a:endParaRPr lang="en-US" sz="2400" dirty="0">
                        <a:solidFill>
                          <a:schemeClr val="tx1"/>
                        </a:solidFill>
                        <a:latin typeface="Barlow Medium" panose="00000600000000000000" pitchFamily="2" charset="0"/>
                        <a:ea typeface="Noto Sans" panose="020B0502040504020204" pitchFamily="34"/>
                        <a:cs typeface="Noto Sans" panose="020B0502040504020204" pitchFamily="34"/>
                      </a:endParaRPr>
                    </a:p>
                  </a:txBody>
                  <a:tcPr marT="45711" marB="45711" anchor="ctr">
                    <a:solidFill>
                      <a:schemeClr val="bg1">
                        <a:lumMod val="85000"/>
                      </a:schemeClr>
                    </a:solidFill>
                  </a:tcPr>
                </a:tc>
                <a:extLst>
                  <a:ext uri="{0D108BD9-81ED-4DB2-BD59-A6C34878D82A}">
                    <a16:rowId xmlns:a16="http://schemas.microsoft.com/office/drawing/2014/main" val="10000"/>
                  </a:ext>
                </a:extLst>
              </a:tr>
              <a:tr h="615958">
                <a:tc>
                  <a:txBody>
                    <a:bodyPr/>
                    <a:lstStyle/>
                    <a:p>
                      <a:r>
                        <a:rPr lang="en-US" sz="2400" dirty="0">
                          <a:latin typeface="Barlow Medium" panose="00000600000000000000" pitchFamily="2" charset="0"/>
                          <a:ea typeface="Noto Sans" panose="020B0502040504020204" pitchFamily="34"/>
                          <a:cs typeface="Noto Sans" panose="020B0502040504020204" pitchFamily="34"/>
                        </a:rPr>
                        <a:t>Grants</a:t>
                      </a:r>
                    </a:p>
                  </a:txBody>
                  <a:tcPr marT="45729" marB="45729" anchor="ctr">
                    <a:solidFill>
                      <a:schemeClr val="bg1">
                        <a:lumMod val="85000"/>
                      </a:schemeClr>
                    </a:solidFill>
                  </a:tcPr>
                </a:tc>
                <a:tc>
                  <a:txBody>
                    <a:bodyPr/>
                    <a:lstStyle/>
                    <a:p>
                      <a:r>
                        <a:rPr lang="en-US" sz="2000" dirty="0">
                          <a:latin typeface="Barlow Medium" panose="00000600000000000000" pitchFamily="2" charset="0"/>
                          <a:ea typeface="Noto Sans" panose="020B0502040504020204" pitchFamily="34"/>
                          <a:cs typeface="Noto Sans" panose="020B0502040504020204" pitchFamily="34"/>
                        </a:rPr>
                        <a:t>Money</a:t>
                      </a:r>
                      <a:r>
                        <a:rPr lang="en-US" sz="2000" baseline="0" dirty="0">
                          <a:latin typeface="Barlow Medium" panose="00000600000000000000" pitchFamily="2" charset="0"/>
                          <a:ea typeface="Noto Sans" panose="020B0502040504020204" pitchFamily="34"/>
                          <a:cs typeface="Noto Sans" panose="020B0502040504020204" pitchFamily="34"/>
                        </a:rPr>
                        <a:t> from the federal government or the college.</a:t>
                      </a:r>
                      <a:endParaRPr lang="en-US" sz="2000" dirty="0">
                        <a:latin typeface="Barlow Medium" panose="00000600000000000000" pitchFamily="2" charset="0"/>
                        <a:ea typeface="Noto Sans" panose="020B0502040504020204" pitchFamily="34"/>
                        <a:cs typeface="Noto Sans" panose="020B0502040504020204" pitchFamily="34"/>
                      </a:endParaRPr>
                    </a:p>
                  </a:txBody>
                  <a:tcPr marT="45729" marB="45729" anchor="ctr">
                    <a:solidFill>
                      <a:schemeClr val="bg1">
                        <a:lumMod val="85000"/>
                      </a:schemeClr>
                    </a:solidFill>
                  </a:tcPr>
                </a:tc>
                <a:tc>
                  <a:txBody>
                    <a:bodyPr/>
                    <a:lstStyle/>
                    <a:p>
                      <a:pPr algn="ctr"/>
                      <a:r>
                        <a:rPr lang="en-US" sz="2000" dirty="0">
                          <a:latin typeface="Barlow Medium" panose="00000600000000000000" pitchFamily="2" charset="0"/>
                          <a:ea typeface="Noto Sans" panose="020B0502040504020204" pitchFamily="34"/>
                          <a:cs typeface="Noto Sans" panose="020B0502040504020204" pitchFamily="34"/>
                        </a:rPr>
                        <a:t>No</a:t>
                      </a:r>
                    </a:p>
                  </a:txBody>
                  <a:tcPr marT="45729" marB="45729" anchor="ctr">
                    <a:solidFill>
                      <a:schemeClr val="bg1">
                        <a:lumMod val="85000"/>
                      </a:schemeClr>
                    </a:solidFill>
                  </a:tcPr>
                </a:tc>
                <a:extLst>
                  <a:ext uri="{0D108BD9-81ED-4DB2-BD59-A6C34878D82A}">
                    <a16:rowId xmlns:a16="http://schemas.microsoft.com/office/drawing/2014/main" val="10002"/>
                  </a:ext>
                </a:extLst>
              </a:tr>
              <a:tr h="628790">
                <a:tc>
                  <a:txBody>
                    <a:bodyPr/>
                    <a:lstStyle/>
                    <a:p>
                      <a:r>
                        <a:rPr lang="en-US" sz="2400" dirty="0">
                          <a:latin typeface="Barlow Medium" panose="00000600000000000000" pitchFamily="2" charset="0"/>
                          <a:ea typeface="Noto Sans" panose="020B0502040504020204" pitchFamily="34"/>
                          <a:cs typeface="Noto Sans" panose="020B0502040504020204" pitchFamily="34"/>
                        </a:rPr>
                        <a:t>Work-Stud</a:t>
                      </a:r>
                      <a:r>
                        <a:rPr lang="en-US" sz="2800" dirty="0">
                          <a:latin typeface="Barlow Medium" panose="00000600000000000000" pitchFamily="2" charset="0"/>
                          <a:ea typeface="Noto Sans" panose="020B0502040504020204" pitchFamily="34"/>
                          <a:cs typeface="Noto Sans" panose="020B0502040504020204" pitchFamily="34"/>
                        </a:rPr>
                        <a:t>y</a:t>
                      </a:r>
                    </a:p>
                  </a:txBody>
                  <a:tcPr marT="45729" marB="45729" anchor="ctr">
                    <a:solidFill>
                      <a:schemeClr val="bg1">
                        <a:lumMod val="85000"/>
                      </a:schemeClr>
                    </a:solidFill>
                  </a:tcPr>
                </a:tc>
                <a:tc>
                  <a:txBody>
                    <a:bodyPr/>
                    <a:lstStyle/>
                    <a:p>
                      <a:r>
                        <a:rPr lang="en-US" sz="2000" dirty="0">
                          <a:latin typeface="Barlow Medium" panose="00000600000000000000" pitchFamily="2" charset="0"/>
                          <a:ea typeface="Noto Sans" panose="020B0502040504020204" pitchFamily="34"/>
                          <a:cs typeface="Noto Sans" panose="020B0502040504020204" pitchFamily="34"/>
                        </a:rPr>
                        <a:t>Part-time</a:t>
                      </a:r>
                      <a:r>
                        <a:rPr lang="en-US" sz="2000" baseline="0" dirty="0">
                          <a:latin typeface="Barlow Medium" panose="00000600000000000000" pitchFamily="2" charset="0"/>
                          <a:ea typeface="Noto Sans" panose="020B0502040504020204" pitchFamily="34"/>
                          <a:cs typeface="Noto Sans" panose="020B0502040504020204" pitchFamily="34"/>
                        </a:rPr>
                        <a:t> jobs, often on campus, to help pay for college.</a:t>
                      </a:r>
                      <a:endParaRPr lang="en-US" sz="2000" dirty="0">
                        <a:latin typeface="Barlow Medium" panose="00000600000000000000" pitchFamily="2" charset="0"/>
                        <a:ea typeface="Noto Sans" panose="020B0502040504020204" pitchFamily="34"/>
                        <a:cs typeface="Noto Sans" panose="020B0502040504020204" pitchFamily="34"/>
                      </a:endParaRPr>
                    </a:p>
                  </a:txBody>
                  <a:tcPr marT="45729" marB="45729" anchor="ctr">
                    <a:solidFill>
                      <a:schemeClr val="bg1">
                        <a:lumMod val="85000"/>
                      </a:schemeClr>
                    </a:solidFill>
                  </a:tcPr>
                </a:tc>
                <a:tc>
                  <a:txBody>
                    <a:bodyPr/>
                    <a:lstStyle/>
                    <a:p>
                      <a:pPr algn="ctr"/>
                      <a:r>
                        <a:rPr lang="en-US" sz="2000" dirty="0">
                          <a:latin typeface="Barlow Medium" panose="00000600000000000000" pitchFamily="2" charset="0"/>
                          <a:ea typeface="Noto Sans" panose="020B0502040504020204" pitchFamily="34"/>
                          <a:cs typeface="Noto Sans" panose="020B0502040504020204" pitchFamily="34"/>
                        </a:rPr>
                        <a:t>No</a:t>
                      </a:r>
                    </a:p>
                  </a:txBody>
                  <a:tcPr marT="45729" marB="45729" anchor="ctr">
                    <a:solidFill>
                      <a:schemeClr val="bg1">
                        <a:lumMod val="85000"/>
                      </a:schemeClr>
                    </a:solidFill>
                  </a:tcPr>
                </a:tc>
                <a:extLst>
                  <a:ext uri="{0D108BD9-81ED-4DB2-BD59-A6C34878D82A}">
                    <a16:rowId xmlns:a16="http://schemas.microsoft.com/office/drawing/2014/main" val="10003"/>
                  </a:ext>
                </a:extLst>
              </a:tr>
              <a:tr h="628790">
                <a:tc>
                  <a:txBody>
                    <a:bodyPr/>
                    <a:lstStyle/>
                    <a:p>
                      <a:r>
                        <a:rPr lang="en-US" sz="2800" dirty="0">
                          <a:latin typeface="Barlow Medium" panose="00000600000000000000" pitchFamily="2" charset="0"/>
                          <a:ea typeface="Noto Sans" panose="020B0502040504020204" pitchFamily="34"/>
                          <a:cs typeface="Noto Sans" panose="020B0502040504020204" pitchFamily="34"/>
                        </a:rPr>
                        <a:t>Loans</a:t>
                      </a:r>
                    </a:p>
                  </a:txBody>
                  <a:tcPr marT="45729" marB="45729" anchor="ctr">
                    <a:solidFill>
                      <a:schemeClr val="bg1">
                        <a:lumMod val="85000"/>
                      </a:schemeClr>
                    </a:solidFill>
                  </a:tcPr>
                </a:tc>
                <a:tc>
                  <a:txBody>
                    <a:bodyPr/>
                    <a:lstStyle/>
                    <a:p>
                      <a:r>
                        <a:rPr lang="en-US" sz="2000" dirty="0">
                          <a:latin typeface="Barlow Medium" panose="00000600000000000000" pitchFamily="2" charset="0"/>
                          <a:ea typeface="Noto Sans" panose="020B0502040504020204" pitchFamily="34"/>
                          <a:cs typeface="Noto Sans" panose="020B0502040504020204" pitchFamily="34"/>
                        </a:rPr>
                        <a:t>Borrowed money to help pay for college.</a:t>
                      </a:r>
                    </a:p>
                  </a:txBody>
                  <a:tcPr marT="45729" marB="45729" anchor="ctr">
                    <a:solidFill>
                      <a:schemeClr val="bg1">
                        <a:lumMod val="85000"/>
                      </a:schemeClr>
                    </a:solidFill>
                  </a:tcPr>
                </a:tc>
                <a:tc>
                  <a:txBody>
                    <a:bodyPr/>
                    <a:lstStyle/>
                    <a:p>
                      <a:pPr algn="ctr"/>
                      <a:r>
                        <a:rPr lang="en-US" sz="2000" dirty="0">
                          <a:latin typeface="Barlow Medium" panose="00000600000000000000" pitchFamily="2" charset="0"/>
                          <a:ea typeface="Noto Sans" panose="020B0502040504020204" pitchFamily="34"/>
                          <a:cs typeface="Noto Sans" panose="020B0502040504020204" pitchFamily="34"/>
                        </a:rPr>
                        <a:t>Yes</a:t>
                      </a:r>
                    </a:p>
                  </a:txBody>
                  <a:tcPr marT="45729" marB="45729" anchor="ctr">
                    <a:solidFill>
                      <a:schemeClr val="bg1">
                        <a:lumMod val="85000"/>
                      </a:schemeClr>
                    </a:solidFill>
                  </a:tcPr>
                </a:tc>
                <a:extLst>
                  <a:ext uri="{0D108BD9-81ED-4DB2-BD59-A6C34878D82A}">
                    <a16:rowId xmlns:a16="http://schemas.microsoft.com/office/drawing/2014/main" val="81770564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841096532"/>
              </p:ext>
            </p:extLst>
          </p:nvPr>
        </p:nvGraphicFramePr>
        <p:xfrm>
          <a:off x="513522" y="1621823"/>
          <a:ext cx="8232396" cy="1633348"/>
        </p:xfrm>
        <a:graphic>
          <a:graphicData uri="http://schemas.openxmlformats.org/drawingml/2006/table">
            <a:tbl>
              <a:tblPr firstRow="1" bandRow="1">
                <a:tableStyleId>{7DF18680-E054-41AD-8BC1-D1AEF772440D}</a:tableStyleId>
              </a:tblPr>
              <a:tblGrid>
                <a:gridCol w="2136396">
                  <a:extLst>
                    <a:ext uri="{9D8B030D-6E8A-4147-A177-3AD203B41FA5}">
                      <a16:colId xmlns:a16="http://schemas.microsoft.com/office/drawing/2014/main" val="20000"/>
                    </a:ext>
                  </a:extLst>
                </a:gridCol>
                <a:gridCol w="4520118">
                  <a:extLst>
                    <a:ext uri="{9D8B030D-6E8A-4147-A177-3AD203B41FA5}">
                      <a16:colId xmlns:a16="http://schemas.microsoft.com/office/drawing/2014/main" val="20001"/>
                    </a:ext>
                  </a:extLst>
                </a:gridCol>
                <a:gridCol w="1575882">
                  <a:extLst>
                    <a:ext uri="{9D8B030D-6E8A-4147-A177-3AD203B41FA5}">
                      <a16:colId xmlns:a16="http://schemas.microsoft.com/office/drawing/2014/main" val="20002"/>
                    </a:ext>
                  </a:extLst>
                </a:gridCol>
              </a:tblGrid>
              <a:tr h="627526">
                <a:tc>
                  <a:txBody>
                    <a:bodyPr/>
                    <a:lstStyle/>
                    <a:p>
                      <a:r>
                        <a:rPr lang="en-US" sz="2400" dirty="0">
                          <a:solidFill>
                            <a:schemeClr val="tx1"/>
                          </a:solidFill>
                          <a:latin typeface="Barlow Medium" panose="00000600000000000000" pitchFamily="2" charset="0"/>
                        </a:rPr>
                        <a:t>Merit-Based</a:t>
                      </a:r>
                    </a:p>
                  </a:txBody>
                  <a:tcPr marT="45711" marB="45711" anchor="ctr">
                    <a:solidFill>
                      <a:schemeClr val="bg1">
                        <a:lumMod val="85000"/>
                      </a:schemeClr>
                    </a:solidFill>
                  </a:tcPr>
                </a:tc>
                <a:tc>
                  <a:txBody>
                    <a:bodyPr/>
                    <a:lstStyle/>
                    <a:p>
                      <a:r>
                        <a:rPr lang="en-US" sz="2400" dirty="0">
                          <a:solidFill>
                            <a:schemeClr val="tx1"/>
                          </a:solidFill>
                          <a:latin typeface="Barlow Medium" panose="00000600000000000000" pitchFamily="2" charset="0"/>
                        </a:rPr>
                        <a:t>What is it?</a:t>
                      </a:r>
                    </a:p>
                  </a:txBody>
                  <a:tcPr marT="45711" marB="45711" anchor="ctr">
                    <a:solidFill>
                      <a:schemeClr val="bg1">
                        <a:lumMod val="85000"/>
                      </a:schemeClr>
                    </a:solidFill>
                  </a:tcPr>
                </a:tc>
                <a:tc>
                  <a:txBody>
                    <a:bodyPr/>
                    <a:lstStyle/>
                    <a:p>
                      <a:r>
                        <a:rPr lang="en-US" sz="2400" dirty="0">
                          <a:solidFill>
                            <a:schemeClr val="tx1"/>
                          </a:solidFill>
                          <a:latin typeface="Barlow Medium" panose="00000600000000000000" pitchFamily="2" charset="0"/>
                        </a:rPr>
                        <a:t>Pay</a:t>
                      </a:r>
                      <a:r>
                        <a:rPr lang="en-US" sz="2400" baseline="0" dirty="0">
                          <a:solidFill>
                            <a:schemeClr val="tx1"/>
                          </a:solidFill>
                          <a:latin typeface="Barlow Medium" panose="00000600000000000000" pitchFamily="2" charset="0"/>
                        </a:rPr>
                        <a:t> back?</a:t>
                      </a:r>
                      <a:endParaRPr lang="en-US" sz="2400" dirty="0">
                        <a:solidFill>
                          <a:schemeClr val="tx1"/>
                        </a:solidFill>
                        <a:latin typeface="Barlow Medium" panose="00000600000000000000" pitchFamily="2" charset="0"/>
                      </a:endParaRPr>
                    </a:p>
                  </a:txBody>
                  <a:tcPr marT="45711" marB="45711" anchor="ctr">
                    <a:solidFill>
                      <a:schemeClr val="bg1">
                        <a:lumMod val="85000"/>
                      </a:schemeClr>
                    </a:solidFill>
                  </a:tcPr>
                </a:tc>
                <a:extLst>
                  <a:ext uri="{0D108BD9-81ED-4DB2-BD59-A6C34878D82A}">
                    <a16:rowId xmlns:a16="http://schemas.microsoft.com/office/drawing/2014/main" val="10000"/>
                  </a:ext>
                </a:extLst>
              </a:tr>
              <a:tr h="655338">
                <a:tc>
                  <a:txBody>
                    <a:bodyPr/>
                    <a:lstStyle/>
                    <a:p>
                      <a:r>
                        <a:rPr lang="en-US" sz="2400" dirty="0">
                          <a:latin typeface="Barlow Medium" panose="00000600000000000000" pitchFamily="2" charset="0"/>
                        </a:rPr>
                        <a:t>Scholarships</a:t>
                      </a:r>
                    </a:p>
                  </a:txBody>
                  <a:tcPr marT="45711" marB="45711" anchor="ctr">
                    <a:solidFill>
                      <a:schemeClr val="bg1">
                        <a:lumMod val="85000"/>
                      </a:schemeClr>
                    </a:solidFill>
                  </a:tcPr>
                </a:tc>
                <a:tc>
                  <a:txBody>
                    <a:bodyPr/>
                    <a:lstStyle/>
                    <a:p>
                      <a:r>
                        <a:rPr lang="en-US" sz="2000" dirty="0">
                          <a:latin typeface="Barlow Medium" panose="00000600000000000000" pitchFamily="2" charset="0"/>
                        </a:rPr>
                        <a:t>Given for good grades, community service, athletic ability or unique personal qualities.</a:t>
                      </a:r>
                    </a:p>
                  </a:txBody>
                  <a:tcPr marT="45711" marB="45711" anchor="ctr">
                    <a:solidFill>
                      <a:schemeClr val="bg1">
                        <a:lumMod val="85000"/>
                      </a:schemeClr>
                    </a:solidFill>
                  </a:tcPr>
                </a:tc>
                <a:tc>
                  <a:txBody>
                    <a:bodyPr/>
                    <a:lstStyle/>
                    <a:p>
                      <a:pPr algn="ctr"/>
                      <a:r>
                        <a:rPr lang="en-US" sz="2000" dirty="0">
                          <a:latin typeface="Barlow Medium" panose="00000600000000000000" pitchFamily="2" charset="0"/>
                        </a:rPr>
                        <a:t>No</a:t>
                      </a:r>
                    </a:p>
                  </a:txBody>
                  <a:tcPr marT="45711" marB="45711"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13357" name="TextBox 16"/>
          <p:cNvSpPr txBox="1">
            <a:spLocks noChangeArrowheads="1"/>
          </p:cNvSpPr>
          <p:nvPr/>
        </p:nvSpPr>
        <p:spPr bwMode="auto">
          <a:xfrm>
            <a:off x="533400" y="1066800"/>
            <a:ext cx="4800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latin typeface="Barlow" panose="00000500000000000000" pitchFamily="2" charset="0"/>
              </a:rPr>
              <a:t>Financial Aid</a:t>
            </a:r>
          </a:p>
        </p:txBody>
      </p:sp>
      <p:pic>
        <p:nvPicPr>
          <p:cNvPr id="3" name="Picture 2" descr="Text&#10;&#10;Description automatically generated">
            <a:extLst>
              <a:ext uri="{FF2B5EF4-FFF2-40B4-BE49-F238E27FC236}">
                <a16:creationId xmlns:a16="http://schemas.microsoft.com/office/drawing/2014/main" id="{D4AD03EC-7933-DE7F-0D81-11E280A82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9906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panose="00000500000000000000" pitchFamily="2" charset="0"/>
              </a:rPr>
              <a:t>5 Ways to Pay for Higher Education</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4345" name="TextBox 17"/>
          <p:cNvSpPr txBox="1">
            <a:spLocks noChangeArrowheads="1"/>
          </p:cNvSpPr>
          <p:nvPr/>
        </p:nvSpPr>
        <p:spPr bwMode="auto">
          <a:xfrm>
            <a:off x="381000" y="1383215"/>
            <a:ext cx="77914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dirty="0">
                <a:latin typeface="Barlow Medium"/>
                <a:cs typeface="Arial"/>
              </a:rPr>
              <a:t>The cost of college includes tuition, fees, books, living expenses, and tuition</a:t>
            </a:r>
            <a:r>
              <a:rPr lang="en-US" altLang="en-US" sz="3600" dirty="0">
                <a:latin typeface="Barlow Medium"/>
                <a:cs typeface="Arial"/>
              </a:rPr>
              <a:t>.</a:t>
            </a:r>
            <a:r>
              <a:rPr lang="en-US" altLang="en-US" sz="3600" dirty="0">
                <a:latin typeface="+mn-lt"/>
                <a:cs typeface="Arial"/>
              </a:rPr>
              <a:t> </a:t>
            </a:r>
            <a:endParaRPr lang="en-US" altLang="en-US" sz="3600" dirty="0">
              <a:latin typeface="+mn-lt"/>
            </a:endParaRPr>
          </a:p>
        </p:txBody>
      </p:sp>
      <p:graphicFrame>
        <p:nvGraphicFramePr>
          <p:cNvPr id="11" name="Table 10"/>
          <p:cNvGraphicFramePr>
            <a:graphicFrameLocks noGrp="1"/>
          </p:cNvGraphicFramePr>
          <p:nvPr>
            <p:extLst>
              <p:ext uri="{D42A27DB-BD31-4B8C-83A1-F6EECF244321}">
                <p14:modId xmlns:p14="http://schemas.microsoft.com/office/powerpoint/2010/main" val="2448402795"/>
              </p:ext>
            </p:extLst>
          </p:nvPr>
        </p:nvGraphicFramePr>
        <p:xfrm>
          <a:off x="168964" y="2544416"/>
          <a:ext cx="8839199" cy="3272902"/>
        </p:xfrm>
        <a:graphic>
          <a:graphicData uri="http://schemas.openxmlformats.org/drawingml/2006/table">
            <a:tbl>
              <a:tblPr firstRow="1" bandRow="1">
                <a:tableStyleId>{7DF18680-E054-41AD-8BC1-D1AEF772440D}</a:tableStyleId>
              </a:tblPr>
              <a:tblGrid>
                <a:gridCol w="4267199">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385559">
                  <a:extLst>
                    <a:ext uri="{9D8B030D-6E8A-4147-A177-3AD203B41FA5}">
                      <a16:colId xmlns:a16="http://schemas.microsoft.com/office/drawing/2014/main" val="20002"/>
                    </a:ext>
                  </a:extLst>
                </a:gridCol>
                <a:gridCol w="1738641">
                  <a:extLst>
                    <a:ext uri="{9D8B030D-6E8A-4147-A177-3AD203B41FA5}">
                      <a16:colId xmlns:a16="http://schemas.microsoft.com/office/drawing/2014/main" val="20003"/>
                    </a:ext>
                  </a:extLst>
                </a:gridCol>
              </a:tblGrid>
              <a:tr h="1023730">
                <a:tc>
                  <a:txBody>
                    <a:bodyPr/>
                    <a:lstStyle/>
                    <a:p>
                      <a:pPr algn="ctr">
                        <a:lnSpc>
                          <a:spcPct val="75000"/>
                        </a:lnSpc>
                      </a:pPr>
                      <a:r>
                        <a:rPr lang="en-US" sz="1800" dirty="0">
                          <a:solidFill>
                            <a:schemeClr val="tx1"/>
                          </a:solidFill>
                          <a:latin typeface="Barlow"/>
                        </a:rPr>
                        <a:t>Utah Institutions</a:t>
                      </a:r>
                    </a:p>
                  </a:txBody>
                  <a:tcPr marT="45712" marB="45712" anchor="ctr">
                    <a:solidFill>
                      <a:schemeClr val="bg1">
                        <a:lumMod val="85000"/>
                      </a:schemeClr>
                    </a:solidFill>
                  </a:tcPr>
                </a:tc>
                <a:tc>
                  <a:txBody>
                    <a:bodyPr/>
                    <a:lstStyle/>
                    <a:p>
                      <a:pPr algn="ctr">
                        <a:lnSpc>
                          <a:spcPct val="75000"/>
                        </a:lnSpc>
                      </a:pPr>
                      <a:r>
                        <a:rPr lang="en-US" sz="1800" dirty="0">
                          <a:solidFill>
                            <a:schemeClr val="tx1"/>
                          </a:solidFill>
                          <a:latin typeface="Barlow"/>
                        </a:rPr>
                        <a:t>Tuition &amp; Fees</a:t>
                      </a:r>
                    </a:p>
                  </a:txBody>
                  <a:tcPr marT="45712" marB="45712" anchor="ctr">
                    <a:solidFill>
                      <a:schemeClr val="bg1">
                        <a:lumMod val="85000"/>
                      </a:schemeClr>
                    </a:solidFill>
                  </a:tcPr>
                </a:tc>
                <a:tc>
                  <a:txBody>
                    <a:bodyPr/>
                    <a:lstStyle/>
                    <a:p>
                      <a:pPr algn="ctr">
                        <a:lnSpc>
                          <a:spcPct val="75000"/>
                        </a:lnSpc>
                      </a:pPr>
                      <a:r>
                        <a:rPr lang="en-US" sz="1800" dirty="0">
                          <a:solidFill>
                            <a:schemeClr val="tx1"/>
                          </a:solidFill>
                          <a:latin typeface="Barlow"/>
                        </a:rPr>
                        <a:t>Other Costs not including Housing</a:t>
                      </a:r>
                    </a:p>
                  </a:txBody>
                  <a:tcPr marT="45712" marB="45712" anchor="ctr">
                    <a:solidFill>
                      <a:schemeClr val="bg1">
                        <a:lumMod val="85000"/>
                      </a:schemeClr>
                    </a:solidFill>
                  </a:tcPr>
                </a:tc>
                <a:tc>
                  <a:txBody>
                    <a:bodyPr/>
                    <a:lstStyle/>
                    <a:p>
                      <a:pPr algn="ctr">
                        <a:lnSpc>
                          <a:spcPct val="75000"/>
                        </a:lnSpc>
                      </a:pPr>
                      <a:r>
                        <a:rPr lang="en-US" sz="1800" dirty="0">
                          <a:solidFill>
                            <a:schemeClr val="tx1"/>
                          </a:solidFill>
                          <a:latin typeface="Barlow"/>
                        </a:rPr>
                        <a:t>Avg.</a:t>
                      </a:r>
                      <a:r>
                        <a:rPr lang="en-US" sz="1800" baseline="0" dirty="0">
                          <a:solidFill>
                            <a:schemeClr val="tx1"/>
                          </a:solidFill>
                          <a:latin typeface="Barlow"/>
                        </a:rPr>
                        <a:t> </a:t>
                      </a:r>
                      <a:r>
                        <a:rPr lang="en-US" sz="1800" dirty="0">
                          <a:solidFill>
                            <a:schemeClr val="tx1"/>
                          </a:solidFill>
                          <a:latin typeface="Barlow"/>
                        </a:rPr>
                        <a:t>Annual Total</a:t>
                      </a:r>
                    </a:p>
                  </a:txBody>
                  <a:tcPr marT="45712" marB="45712" anchor="ctr">
                    <a:solidFill>
                      <a:schemeClr val="bg1">
                        <a:lumMod val="85000"/>
                      </a:schemeClr>
                    </a:solidFill>
                  </a:tcPr>
                </a:tc>
                <a:extLst>
                  <a:ext uri="{0D108BD9-81ED-4DB2-BD59-A6C34878D82A}">
                    <a16:rowId xmlns:a16="http://schemas.microsoft.com/office/drawing/2014/main" val="10000"/>
                  </a:ext>
                </a:extLst>
              </a:tr>
              <a:tr h="749724">
                <a:tc>
                  <a:txBody>
                    <a:bodyPr/>
                    <a:lstStyle/>
                    <a:p>
                      <a:pPr marL="0" marR="0" indent="0" algn="ctr" rtl="0" eaLnBrk="1" fontAlgn="auto" latinLnBrk="0" hangingPunct="1">
                        <a:lnSpc>
                          <a:spcPct val="100000"/>
                        </a:lnSpc>
                        <a:spcBef>
                          <a:spcPts val="0"/>
                        </a:spcBef>
                        <a:spcAft>
                          <a:spcPts val="0"/>
                        </a:spcAft>
                        <a:buClrTx/>
                        <a:buSzTx/>
                        <a:buFontTx/>
                        <a:buNone/>
                      </a:pPr>
                      <a:r>
                        <a:rPr lang="en-US" sz="1800" dirty="0">
                          <a:latin typeface="Barlow"/>
                        </a:rPr>
                        <a:t>2-Year Community Colleges </a:t>
                      </a:r>
                      <a:endParaRPr lang="en-US" sz="1800" b="1" dirty="0">
                        <a:latin typeface="Barlow"/>
                      </a:endParaRPr>
                    </a:p>
                  </a:txBody>
                  <a:tcPr marT="45712" marB="45712"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Barlow"/>
                        </a:rPr>
                        <a:t>$2,128</a:t>
                      </a:r>
                    </a:p>
                  </a:txBody>
                  <a:tcPr marT="45712" marB="45712"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Barlow"/>
                        </a:rPr>
                        <a:t>$4,864</a:t>
                      </a:r>
                    </a:p>
                  </a:txBody>
                  <a:tcPr marT="45712" marB="45712"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Barlow"/>
                        </a:rPr>
                        <a:t>$19,518</a:t>
                      </a:r>
                    </a:p>
                  </a:txBody>
                  <a:tcPr marT="45712" marB="45712" anchor="ctr">
                    <a:solidFill>
                      <a:schemeClr val="bg1">
                        <a:lumMod val="85000"/>
                      </a:schemeClr>
                    </a:solidFill>
                  </a:tcPr>
                </a:tc>
                <a:extLst>
                  <a:ext uri="{0D108BD9-81ED-4DB2-BD59-A6C34878D82A}">
                    <a16:rowId xmlns:a16="http://schemas.microsoft.com/office/drawing/2014/main" val="10001"/>
                  </a:ext>
                </a:extLst>
              </a:tr>
              <a:tr h="749724">
                <a:tc>
                  <a:txBody>
                    <a:bodyPr/>
                    <a:lstStyle/>
                    <a:p>
                      <a:pPr algn="ctr"/>
                      <a:r>
                        <a:rPr lang="en-US" sz="1800" dirty="0">
                          <a:latin typeface="Barlow"/>
                        </a:rPr>
                        <a:t>4-Year Public</a:t>
                      </a:r>
                      <a:endParaRPr lang="en-US" sz="1800" b="1" dirty="0">
                        <a:latin typeface="Barlow"/>
                      </a:endParaRPr>
                    </a:p>
                  </a:txBody>
                  <a:tcPr marT="45712" marB="45712" anchor="ctr">
                    <a:solidFill>
                      <a:schemeClr val="bg1">
                        <a:lumMod val="85000"/>
                      </a:schemeClr>
                    </a:solidFill>
                  </a:tcPr>
                </a:tc>
                <a:tc>
                  <a:txBody>
                    <a:bodyPr/>
                    <a:lstStyle/>
                    <a:p>
                      <a:pPr algn="ctr"/>
                      <a:r>
                        <a:rPr lang="en-US" sz="1800" dirty="0">
                          <a:latin typeface="Barlow"/>
                        </a:rPr>
                        <a:t>$9,085</a:t>
                      </a:r>
                    </a:p>
                  </a:txBody>
                  <a:tcPr marT="45712" marB="45712" anchor="ctr">
                    <a:solidFill>
                      <a:schemeClr val="bg1">
                        <a:lumMod val="85000"/>
                      </a:schemeClr>
                    </a:solidFill>
                  </a:tcPr>
                </a:tc>
                <a:tc>
                  <a:txBody>
                    <a:bodyPr/>
                    <a:lstStyle/>
                    <a:p>
                      <a:pPr algn="ctr"/>
                      <a:r>
                        <a:rPr lang="en-US" sz="1800" dirty="0">
                          <a:latin typeface="Barlow"/>
                        </a:rPr>
                        <a:t>$15,209</a:t>
                      </a:r>
                    </a:p>
                  </a:txBody>
                  <a:tcPr marT="45712" marB="45712" anchor="ctr">
                    <a:solidFill>
                      <a:schemeClr val="bg1">
                        <a:lumMod val="85000"/>
                      </a:schemeClr>
                    </a:solidFill>
                  </a:tcPr>
                </a:tc>
                <a:tc>
                  <a:txBody>
                    <a:bodyPr/>
                    <a:lstStyle/>
                    <a:p>
                      <a:pPr algn="ctr"/>
                      <a:r>
                        <a:rPr lang="en-US" sz="1800" b="1" dirty="0">
                          <a:latin typeface="Barlow"/>
                        </a:rPr>
                        <a:t>$25,015</a:t>
                      </a:r>
                    </a:p>
                  </a:txBody>
                  <a:tcPr marT="45712" marB="45712" anchor="ctr">
                    <a:solidFill>
                      <a:schemeClr val="bg1">
                        <a:lumMod val="85000"/>
                      </a:schemeClr>
                    </a:solidFill>
                  </a:tcPr>
                </a:tc>
                <a:extLst>
                  <a:ext uri="{0D108BD9-81ED-4DB2-BD59-A6C34878D82A}">
                    <a16:rowId xmlns:a16="http://schemas.microsoft.com/office/drawing/2014/main" val="10002"/>
                  </a:ext>
                </a:extLst>
              </a:tr>
              <a:tr h="749724">
                <a:tc>
                  <a:txBody>
                    <a:bodyPr/>
                    <a:lstStyle/>
                    <a:p>
                      <a:pPr algn="ctr"/>
                      <a:r>
                        <a:rPr lang="en-US" sz="1800" dirty="0">
                          <a:latin typeface="Barlow"/>
                        </a:rPr>
                        <a:t>4-Year Private</a:t>
                      </a:r>
                      <a:endParaRPr lang="en-US" sz="1800" b="1" baseline="0">
                        <a:latin typeface="Barlow"/>
                      </a:endParaRPr>
                    </a:p>
                  </a:txBody>
                  <a:tcPr marT="45712" marB="45712" anchor="ctr">
                    <a:solidFill>
                      <a:schemeClr val="bg1">
                        <a:lumMod val="85000"/>
                      </a:schemeClr>
                    </a:solidFill>
                  </a:tcPr>
                </a:tc>
                <a:tc>
                  <a:txBody>
                    <a:bodyPr/>
                    <a:lstStyle/>
                    <a:p>
                      <a:pPr algn="ctr"/>
                      <a:r>
                        <a:rPr lang="en-US" sz="1800" dirty="0">
                          <a:latin typeface="Barlow"/>
                        </a:rPr>
                        <a:t>$33,810</a:t>
                      </a:r>
                    </a:p>
                  </a:txBody>
                  <a:tcPr marT="45712" marB="45712" anchor="ctr">
                    <a:solidFill>
                      <a:schemeClr val="bg1">
                        <a:lumMod val="85000"/>
                      </a:schemeClr>
                    </a:solidFill>
                  </a:tcPr>
                </a:tc>
                <a:tc>
                  <a:txBody>
                    <a:bodyPr/>
                    <a:lstStyle/>
                    <a:p>
                      <a:pPr algn="ctr"/>
                      <a:r>
                        <a:rPr lang="en-US" sz="1800" dirty="0">
                          <a:latin typeface="Barlow"/>
                        </a:rPr>
                        <a:t>$13,455</a:t>
                      </a:r>
                    </a:p>
                  </a:txBody>
                  <a:tcPr marT="45712" marB="45712" anchor="ctr">
                    <a:solidFill>
                      <a:schemeClr val="bg1">
                        <a:lumMod val="85000"/>
                      </a:schemeClr>
                    </a:solidFill>
                  </a:tcPr>
                </a:tc>
                <a:tc>
                  <a:txBody>
                    <a:bodyPr/>
                    <a:lstStyle/>
                    <a:p>
                      <a:pPr algn="ctr"/>
                      <a:r>
                        <a:rPr lang="en-US" sz="1800" b="1" dirty="0">
                          <a:latin typeface="Barlow"/>
                        </a:rPr>
                        <a:t>$47,265</a:t>
                      </a:r>
                    </a:p>
                  </a:txBody>
                  <a:tcPr marT="45712" marB="45712" anchor="ctr">
                    <a:solidFill>
                      <a:schemeClr val="bg1">
                        <a:lumMod val="85000"/>
                      </a:schemeClr>
                    </a:solidFill>
                  </a:tcPr>
                </a:tc>
                <a:extLst>
                  <a:ext uri="{0D108BD9-81ED-4DB2-BD59-A6C34878D82A}">
                    <a16:rowId xmlns:a16="http://schemas.microsoft.com/office/drawing/2014/main" val="10003"/>
                  </a:ext>
                </a:extLst>
              </a:tr>
            </a:tbl>
          </a:graphicData>
        </a:graphic>
      </p:graphicFrame>
      <p:pic>
        <p:nvPicPr>
          <p:cNvPr id="3" name="Picture 2" descr="Text&#10;&#10;Description automatically generated">
            <a:extLst>
              <a:ext uri="{FF2B5EF4-FFF2-40B4-BE49-F238E27FC236}">
                <a16:creationId xmlns:a16="http://schemas.microsoft.com/office/drawing/2014/main" id="{942F3EDB-9D65-1E14-F698-86EBB7707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400800"/>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27606"/>
            <a:ext cx="77724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a:rPr>
              <a:t>5 Ways to Pay for Higher Educatio</a:t>
            </a:r>
            <a:r>
              <a:rPr lang="en-US" sz="3600" dirty="0">
                <a:solidFill>
                  <a:schemeClr val="bg1"/>
                </a:solidFill>
              </a:rPr>
              <a:t>n</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9739" y="1754173"/>
            <a:ext cx="8153400" cy="3416320"/>
          </a:xfrm>
          <a:prstGeom prst="rect">
            <a:avLst/>
          </a:prstGeom>
        </p:spPr>
        <p:txBody>
          <a:bodyPr wrap="square">
            <a:spAutoFit/>
          </a:bodyPr>
          <a:lstStyle/>
          <a:p>
            <a:pPr eaLnBrk="1" hangingPunct="1"/>
            <a:r>
              <a:rPr lang="en-US" altLang="en-US" sz="3600" dirty="0">
                <a:latin typeface="Barlow Medium" panose="00000600000000000000" pitchFamily="2" charset="0"/>
              </a:rPr>
              <a:t>The “sticker price” reflects the full cost, but most students won’t pay this.</a:t>
            </a:r>
          </a:p>
          <a:p>
            <a:pPr eaLnBrk="1" hangingPunct="1"/>
            <a:endParaRPr lang="en-US" altLang="en-US" sz="3600" dirty="0">
              <a:latin typeface="Barlow Medium" panose="00000600000000000000" pitchFamily="2" charset="0"/>
            </a:endParaRPr>
          </a:p>
          <a:p>
            <a:pPr eaLnBrk="1" hangingPunct="1"/>
            <a:r>
              <a:rPr lang="en-US" altLang="en-US" sz="3600" dirty="0">
                <a:latin typeface="Barlow Medium" panose="00000600000000000000" pitchFamily="2" charset="0"/>
              </a:rPr>
              <a:t>Instead, focus on the </a:t>
            </a:r>
            <a:r>
              <a:rPr lang="en-US" altLang="en-US" sz="3600" b="1" dirty="0">
                <a:latin typeface="Barlow Medium" panose="00000600000000000000" pitchFamily="2" charset="0"/>
              </a:rPr>
              <a:t>net price</a:t>
            </a:r>
            <a:r>
              <a:rPr lang="en-US" altLang="en-US" sz="3600" dirty="0">
                <a:latin typeface="Barlow Medium" panose="00000600000000000000" pitchFamily="2" charset="0"/>
              </a:rPr>
              <a:t> – what you will actually pay after financial aid is included.</a:t>
            </a:r>
          </a:p>
        </p:txBody>
      </p:sp>
    </p:spTree>
    <p:extLst>
      <p:ext uri="{BB962C8B-B14F-4D97-AF65-F5344CB8AC3E}">
        <p14:creationId xmlns:p14="http://schemas.microsoft.com/office/powerpoint/2010/main" val="3734551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400800"/>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9144000" cy="9906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447800" y="127606"/>
            <a:ext cx="77724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Aileron"/>
              </a:rPr>
              <a:t>6 Career Paths to Explore</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S:\CO\GEARUP\Communications\Photos and Images\Symbols\gradhat.gif"/>
          <p:cNvPicPr>
            <a:picLocks noChangeAspect="1" noChangeArrowheads="1"/>
          </p:cNvPicPr>
          <p:nvPr/>
        </p:nvPicPr>
        <p:blipFill>
          <a:blip r:embed="rId4"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6393" name="TextBox 16"/>
          <p:cNvSpPr txBox="1">
            <a:spLocks noChangeArrowheads="1"/>
          </p:cNvSpPr>
          <p:nvPr/>
        </p:nvSpPr>
        <p:spPr bwMode="auto">
          <a:xfrm>
            <a:off x="381000" y="1396930"/>
            <a:ext cx="848643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000" dirty="0">
                <a:latin typeface="Barlow Medium"/>
                <a:cs typeface="Arial"/>
              </a:rPr>
              <a:t>Careers can be grouped into six categories:</a:t>
            </a:r>
          </a:p>
          <a:p>
            <a:pPr eaLnBrk="1" hangingPunct="1"/>
            <a:endParaRPr lang="en-US" altLang="en-US" sz="3000" dirty="0">
              <a:latin typeface="Barlow Medium"/>
            </a:endParaRPr>
          </a:p>
          <a:p>
            <a:pPr eaLnBrk="1" hangingPunct="1">
              <a:buFont typeface="Arial" charset="0"/>
              <a:buChar char="•"/>
            </a:pPr>
            <a:r>
              <a:rPr lang="en-US" altLang="en-US" sz="3000" dirty="0">
                <a:latin typeface="Barlow Medium"/>
                <a:cs typeface="Arial"/>
              </a:rPr>
              <a:t> Agriculture, Food, and Natural Resource Systems</a:t>
            </a:r>
          </a:p>
          <a:p>
            <a:pPr eaLnBrk="1" hangingPunct="1">
              <a:buFont typeface="Arial" charset="0"/>
              <a:buChar char="•"/>
            </a:pPr>
            <a:r>
              <a:rPr lang="en-US" altLang="en-US" sz="3000" dirty="0">
                <a:latin typeface="Barlow Medium"/>
                <a:cs typeface="Arial"/>
              </a:rPr>
              <a:t> Arts, Information, and Communications</a:t>
            </a:r>
          </a:p>
          <a:p>
            <a:pPr eaLnBrk="1" hangingPunct="1">
              <a:buFont typeface="Arial" charset="0"/>
              <a:buChar char="•"/>
            </a:pPr>
            <a:r>
              <a:rPr lang="en-US" altLang="en-US" sz="3000" dirty="0">
                <a:latin typeface="Barlow Medium"/>
                <a:cs typeface="Arial"/>
              </a:rPr>
              <a:t> Business, Finance, and Management</a:t>
            </a:r>
          </a:p>
          <a:p>
            <a:pPr eaLnBrk="1" hangingPunct="1">
              <a:buFont typeface="Arial" charset="0"/>
              <a:buChar char="•"/>
            </a:pPr>
            <a:r>
              <a:rPr lang="en-US" altLang="en-US" sz="3000" dirty="0">
                <a:latin typeface="Barlow Medium"/>
                <a:cs typeface="Arial"/>
              </a:rPr>
              <a:t> Health Sciences</a:t>
            </a:r>
          </a:p>
          <a:p>
            <a:pPr eaLnBrk="1" hangingPunct="1">
              <a:buFont typeface="Arial" charset="0"/>
              <a:buChar char="•"/>
            </a:pPr>
            <a:r>
              <a:rPr lang="en-US" altLang="en-US" sz="3000" dirty="0">
                <a:latin typeface="Barlow Medium"/>
                <a:cs typeface="Arial"/>
              </a:rPr>
              <a:t> Human Resources, Education and Social Services</a:t>
            </a:r>
          </a:p>
          <a:p>
            <a:pPr eaLnBrk="1" hangingPunct="1">
              <a:buFont typeface="Arial" charset="0"/>
              <a:buChar char="•"/>
            </a:pPr>
            <a:r>
              <a:rPr lang="en-US" altLang="en-US" sz="3000" dirty="0">
                <a:latin typeface="Barlow Medium"/>
                <a:cs typeface="Arial"/>
              </a:rPr>
              <a:t> Industrial and Engineering Systems</a:t>
            </a:r>
          </a:p>
        </p:txBody>
      </p:sp>
      <p:pic>
        <p:nvPicPr>
          <p:cNvPr id="3" name="Picture 2" descr="Text&#10;&#10;Description automatically generated">
            <a:extLst>
              <a:ext uri="{FF2B5EF4-FFF2-40B4-BE49-F238E27FC236}">
                <a16:creationId xmlns:a16="http://schemas.microsoft.com/office/drawing/2014/main" id="{FBCC2C74-5378-E569-44EF-A46F24DC0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beckd\AppData\Local\Microsoft\Windows\Temporary Internet Files\Content.IE5\WZIUOXJW\MP900402106[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bwMode="auto">
          <a:xfrm>
            <a:off x="0" y="522400"/>
            <a:ext cx="9144000" cy="7319083"/>
          </a:xfrm>
          <a:prstGeom prst="rect">
            <a:avLst/>
          </a:prstGeom>
          <a:noFill/>
          <a:ln>
            <a:noFill/>
          </a:ln>
        </p:spPr>
      </p:pic>
      <p:sp>
        <p:nvSpPr>
          <p:cNvPr id="15" name="Rectangle 14"/>
          <p:cNvSpPr/>
          <p:nvPr/>
        </p:nvSpPr>
        <p:spPr>
          <a:xfrm>
            <a:off x="0" y="7384283"/>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87557" y="137545"/>
            <a:ext cx="7623314" cy="776855"/>
          </a:xfrm>
          <a:prstGeom prst="rect">
            <a:avLst/>
          </a:prstGeom>
          <a:solidFill>
            <a:srgbClr val="013974"/>
          </a:solidFill>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a:rPr>
              <a:t>6 Career Paths to Explore</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542221" y="7384283"/>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7420" name="TextBox 17"/>
          <p:cNvSpPr txBox="1">
            <a:spLocks noChangeArrowheads="1"/>
          </p:cNvSpPr>
          <p:nvPr/>
        </p:nvSpPr>
        <p:spPr bwMode="auto">
          <a:xfrm>
            <a:off x="457200" y="2459504"/>
            <a:ext cx="8229600" cy="2369880"/>
          </a:xfrm>
          <a:prstGeom prst="rect">
            <a:avLst/>
          </a:prstGeom>
          <a:solidFill>
            <a:schemeClr val="accent5">
              <a:lumMod val="60000"/>
              <a:lumOff val="40000"/>
            </a:schemeClr>
          </a:solid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latin typeface="Barlow"/>
                <a:cs typeface="Arial"/>
              </a:rPr>
              <a:t>Agriculture, Food, Natural Resources </a:t>
            </a:r>
            <a:endParaRPr lang="en-US" altLang="en-US" sz="3600" b="1">
              <a:latin typeface="Barlow"/>
            </a:endParaRPr>
          </a:p>
          <a:p>
            <a:pPr eaLnBrk="1" hangingPunct="1"/>
            <a:r>
              <a:rPr lang="en-US" altLang="en-US" sz="2800" dirty="0">
                <a:latin typeface="Barlow"/>
                <a:cs typeface="Arial"/>
              </a:rPr>
              <a:t>Student interest: Nature, science</a:t>
            </a:r>
          </a:p>
          <a:p>
            <a:pPr eaLnBrk="1" hangingPunct="1"/>
            <a:r>
              <a:rPr lang="en-US" altLang="en-US" sz="2800" dirty="0">
                <a:latin typeface="Barlow"/>
                <a:cs typeface="Arial"/>
              </a:rPr>
              <a:t>Career option: Hydrologist, </a:t>
            </a:r>
            <a:r>
              <a:rPr lang="en-US" sz="2800" b="0" dirty="0">
                <a:solidFill>
                  <a:srgbClr val="202124"/>
                </a:solidFill>
                <a:effectLst/>
                <a:latin typeface="Barlow"/>
                <a:cs typeface="Arial"/>
              </a:rPr>
              <a:t>Agricultural specialist</a:t>
            </a:r>
          </a:p>
          <a:p>
            <a:pPr eaLnBrk="1" hangingPunct="1"/>
            <a:r>
              <a:rPr lang="en-US" sz="2800" b="0" dirty="0">
                <a:solidFill>
                  <a:srgbClr val="202124"/>
                </a:solidFill>
                <a:effectLst/>
                <a:latin typeface="Barlow"/>
                <a:cs typeface="Arial"/>
              </a:rPr>
              <a:t>Environmental scientist</a:t>
            </a:r>
            <a:endParaRPr lang="en-US" altLang="en-US" sz="2800" dirty="0">
              <a:latin typeface="Barlow"/>
              <a:cs typeface="Arial"/>
            </a:endParaRPr>
          </a:p>
          <a:p>
            <a:pPr eaLnBrk="1" hangingPunct="1"/>
            <a:r>
              <a:rPr lang="en-US" altLang="en-US" sz="2800" dirty="0">
                <a:latin typeface="Barlow"/>
                <a:cs typeface="Arial"/>
              </a:rPr>
              <a:t>Education needed:  Bachelor’s degree or higher</a:t>
            </a:r>
          </a:p>
        </p:txBody>
      </p:sp>
      <p:pic>
        <p:nvPicPr>
          <p:cNvPr id="3" name="Picture 2" descr="Text&#10;&#10;Description automatically generated">
            <a:extLst>
              <a:ext uri="{FF2B5EF4-FFF2-40B4-BE49-F238E27FC236}">
                <a16:creationId xmlns:a16="http://schemas.microsoft.com/office/drawing/2014/main" id="{A536EE1C-A4E8-8DD4-0DC9-0C8AC4F1C0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419717" y="6909244"/>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7" name="Picture 3" descr="C:\Users\beckd\AppData\Local\Microsoft\Windows\Temporary Internet Files\Content.IE5\WZIUOXJW\MP900400308[1].jpg"/>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bwMode="auto">
          <a:xfrm>
            <a:off x="-145834" y="333237"/>
            <a:ext cx="9289833" cy="11615132"/>
          </a:xfrm>
          <a:prstGeom prst="rect">
            <a:avLst/>
          </a:prstGeom>
          <a:noFill/>
          <a:ln>
            <a:noFill/>
          </a:ln>
        </p:spPr>
      </p:pic>
      <p:sp>
        <p:nvSpPr>
          <p:cNvPr id="15" name="Rectangle 14"/>
          <p:cNvSpPr/>
          <p:nvPr/>
        </p:nvSpPr>
        <p:spPr>
          <a:xfrm>
            <a:off x="-152431" y="11396870"/>
            <a:ext cx="9183756"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9086" y="29817"/>
            <a:ext cx="9293086" cy="960783"/>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77302"/>
            <a:ext cx="7692887" cy="776855"/>
          </a:xfrm>
          <a:prstGeom prst="rect">
            <a:avLst/>
          </a:prstGeom>
          <a:solidFill>
            <a:srgbClr val="13366A"/>
          </a:solidFill>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6 Career Paths to Explore</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682534" y="1144656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grayscl/>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7418" name="TextBox 15"/>
          <p:cNvSpPr txBox="1">
            <a:spLocks noChangeArrowheads="1"/>
          </p:cNvSpPr>
          <p:nvPr/>
        </p:nvSpPr>
        <p:spPr bwMode="auto">
          <a:xfrm>
            <a:off x="462459" y="3200400"/>
            <a:ext cx="8229600" cy="2369880"/>
          </a:xfrm>
          <a:prstGeom prst="rect">
            <a:avLst/>
          </a:prstGeom>
          <a:solidFill>
            <a:schemeClr val="accent5">
              <a:lumMod val="60000"/>
              <a:lumOff val="4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latin typeface="+mn-lt"/>
              </a:rPr>
              <a:t>Arts, Communication, Information </a:t>
            </a:r>
          </a:p>
          <a:p>
            <a:pPr eaLnBrk="1" hangingPunct="1"/>
            <a:r>
              <a:rPr lang="en-US" altLang="en-US" sz="2800" dirty="0">
                <a:latin typeface="+mn-lt"/>
              </a:rPr>
              <a:t>Student interest</a:t>
            </a:r>
            <a:r>
              <a:rPr lang="en-US" altLang="en-US" sz="2800" b="1" dirty="0">
                <a:latin typeface="+mn-lt"/>
              </a:rPr>
              <a:t>: </a:t>
            </a:r>
            <a:r>
              <a:rPr lang="en-US" altLang="en-US" sz="2800" dirty="0">
                <a:latin typeface="+mn-lt"/>
              </a:rPr>
              <a:t>Art, drawing, or design</a:t>
            </a:r>
          </a:p>
          <a:p>
            <a:pPr eaLnBrk="1" hangingPunct="1"/>
            <a:r>
              <a:rPr lang="en-US" altLang="en-US" sz="2800" dirty="0">
                <a:latin typeface="+mn-lt"/>
              </a:rPr>
              <a:t>Career option</a:t>
            </a:r>
            <a:r>
              <a:rPr lang="en-US" altLang="en-US" sz="2800" i="1" dirty="0">
                <a:latin typeface="+mn-lt"/>
              </a:rPr>
              <a:t>: </a:t>
            </a:r>
            <a:r>
              <a:rPr lang="en-US" altLang="en-US" sz="2800" dirty="0">
                <a:latin typeface="+mn-lt"/>
              </a:rPr>
              <a:t>Graphic designer, Marketing Communications Manager</a:t>
            </a:r>
          </a:p>
          <a:p>
            <a:pPr eaLnBrk="1" hangingPunct="1"/>
            <a:r>
              <a:rPr lang="en-US" altLang="en-US" sz="2800" dirty="0">
                <a:latin typeface="+mn-lt"/>
              </a:rPr>
              <a:t>Education needed</a:t>
            </a:r>
            <a:r>
              <a:rPr lang="en-US" altLang="en-US" sz="2800" i="1" dirty="0">
                <a:latin typeface="+mn-lt"/>
              </a:rPr>
              <a:t>:  </a:t>
            </a:r>
            <a:r>
              <a:rPr lang="en-US" altLang="en-US" sz="2800" dirty="0">
                <a:latin typeface="+mn-lt"/>
              </a:rPr>
              <a:t>Associate’s degree or higher</a:t>
            </a:r>
          </a:p>
        </p:txBody>
      </p:sp>
      <p:pic>
        <p:nvPicPr>
          <p:cNvPr id="3" name="Picture 2" descr="Text&#10;&#10;Description automatically generated">
            <a:extLst>
              <a:ext uri="{FF2B5EF4-FFF2-40B4-BE49-F238E27FC236}">
                <a16:creationId xmlns:a16="http://schemas.microsoft.com/office/drawing/2014/main" id="{C2A08FD3-ED0C-78D0-38CB-2742B4F4B6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419717" y="10974349"/>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35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760308"/>
            <a:ext cx="9144000" cy="6094379"/>
          </a:xfrm>
          <a:prstGeom prst="rect">
            <a:avLst/>
          </a:prstGeom>
        </p:spPr>
      </p:pic>
      <p:sp>
        <p:nvSpPr>
          <p:cNvPr id="15" name="Rectangle 14"/>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6 Career Paths to Explore</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8442" name="TextBox 20"/>
          <p:cNvSpPr txBox="1">
            <a:spLocks noChangeArrowheads="1"/>
          </p:cNvSpPr>
          <p:nvPr/>
        </p:nvSpPr>
        <p:spPr bwMode="auto">
          <a:xfrm>
            <a:off x="457200" y="2459504"/>
            <a:ext cx="8229600" cy="2369880"/>
          </a:xfrm>
          <a:prstGeom prst="rect">
            <a:avLst/>
          </a:prstGeom>
          <a:solidFill>
            <a:schemeClr val="accent5">
              <a:lumMod val="60000"/>
              <a:lumOff val="40000"/>
            </a:schemeClr>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latin typeface="Barlow" panose="00000500000000000000" pitchFamily="2" charset="0"/>
              </a:rPr>
              <a:t>Business, Finance, Management </a:t>
            </a:r>
            <a:endParaRPr lang="en-US" altLang="en-US" sz="3200" b="1" dirty="0">
              <a:latin typeface="Barlow" panose="00000500000000000000" pitchFamily="2" charset="0"/>
            </a:endParaRPr>
          </a:p>
          <a:p>
            <a:pPr eaLnBrk="1" hangingPunct="1"/>
            <a:r>
              <a:rPr lang="en-US" altLang="en-US" sz="2800" dirty="0">
                <a:latin typeface="Barlow" panose="00000500000000000000" pitchFamily="2" charset="0"/>
              </a:rPr>
              <a:t>Student interest: Computers, math</a:t>
            </a:r>
          </a:p>
          <a:p>
            <a:pPr eaLnBrk="1" hangingPunct="1"/>
            <a:r>
              <a:rPr lang="en-US" altLang="en-US" sz="2800" dirty="0">
                <a:latin typeface="Barlow" panose="00000500000000000000" pitchFamily="2" charset="0"/>
              </a:rPr>
              <a:t>Career option: Computer Information Systems Manager</a:t>
            </a:r>
          </a:p>
          <a:p>
            <a:pPr eaLnBrk="1" hangingPunct="1"/>
            <a:r>
              <a:rPr lang="en-US" altLang="en-US" sz="2800" dirty="0">
                <a:latin typeface="Barlow" panose="00000500000000000000" pitchFamily="2" charset="0"/>
              </a:rPr>
              <a:t>Education needed</a:t>
            </a:r>
            <a:r>
              <a:rPr lang="en-US" altLang="en-US" sz="2800" i="1" dirty="0">
                <a:latin typeface="Barlow" panose="00000500000000000000" pitchFamily="2" charset="0"/>
              </a:rPr>
              <a:t>:  </a:t>
            </a:r>
            <a:r>
              <a:rPr lang="en-US" altLang="en-US" sz="2800" dirty="0">
                <a:latin typeface="Barlow" panose="00000500000000000000" pitchFamily="2" charset="0"/>
              </a:rPr>
              <a:t>Bachelor’s degree or higher</a:t>
            </a:r>
          </a:p>
        </p:txBody>
      </p:sp>
      <p:pic>
        <p:nvPicPr>
          <p:cNvPr id="4" name="Picture 2" descr="Text&#10;&#10;Description automatically generated">
            <a:extLst>
              <a:ext uri="{FF2B5EF4-FFF2-40B4-BE49-F238E27FC236}">
                <a16:creationId xmlns:a16="http://schemas.microsoft.com/office/drawing/2014/main" id="{1AC7E560-2334-9180-D7DE-25F5D219D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419717" y="5984905"/>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beckd\AppData\Local\Microsoft\Windows\Temporary Internet Files\Content.IE5\33H3XMNB\MP900321148[1].jpg"/>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bwMode="auto">
          <a:xfrm>
            <a:off x="-215317" y="174309"/>
            <a:ext cx="9372600" cy="6685788"/>
          </a:xfrm>
          <a:prstGeom prst="rect">
            <a:avLst/>
          </a:prstGeom>
          <a:noFill/>
          <a:ln>
            <a:noFill/>
          </a:ln>
        </p:spPr>
      </p:pic>
      <p:sp>
        <p:nvSpPr>
          <p:cNvPr id="15" name="Rectangle 14"/>
          <p:cNvSpPr/>
          <p:nvPr/>
        </p:nvSpPr>
        <p:spPr>
          <a:xfrm>
            <a:off x="-218660" y="6380922"/>
            <a:ext cx="9372599" cy="477078"/>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18660" y="29817"/>
            <a:ext cx="9372599" cy="960783"/>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panose="00000500000000000000" pitchFamily="2" charset="0"/>
              </a:rPr>
              <a:t>6 Career Paths to Explore</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8444" name="TextBox 18"/>
          <p:cNvSpPr txBox="1">
            <a:spLocks noChangeArrowheads="1"/>
          </p:cNvSpPr>
          <p:nvPr/>
        </p:nvSpPr>
        <p:spPr bwMode="auto">
          <a:xfrm>
            <a:off x="457200" y="2459736"/>
            <a:ext cx="8229600" cy="1938528"/>
          </a:xfrm>
          <a:prstGeom prst="rect">
            <a:avLst/>
          </a:prstGeom>
          <a:solidFill>
            <a:schemeClr val="accent5">
              <a:lumMod val="60000"/>
              <a:lumOff val="40000"/>
            </a:schemeClr>
          </a:solidFill>
          <a:ln>
            <a:noFill/>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latin typeface="Barlow Medium"/>
                <a:cs typeface="Arial"/>
              </a:rPr>
              <a:t>Health Sciences</a:t>
            </a:r>
          </a:p>
          <a:p>
            <a:pPr eaLnBrk="1" hangingPunct="1"/>
            <a:r>
              <a:rPr lang="en-US" altLang="en-US" sz="2800" dirty="0">
                <a:latin typeface="Barlow Medium"/>
                <a:cs typeface="Arial"/>
              </a:rPr>
              <a:t>Student interest: Sports, animals, helping people</a:t>
            </a:r>
          </a:p>
          <a:p>
            <a:pPr eaLnBrk="1" hangingPunct="1"/>
            <a:r>
              <a:rPr lang="en-US" altLang="en-US" sz="2800" dirty="0">
                <a:latin typeface="Barlow Medium"/>
                <a:cs typeface="Arial"/>
              </a:rPr>
              <a:t>Career option: Dental hygienist</a:t>
            </a:r>
          </a:p>
          <a:p>
            <a:pPr eaLnBrk="1" hangingPunct="1"/>
            <a:r>
              <a:rPr lang="en-US" altLang="en-US" sz="2800" dirty="0">
                <a:latin typeface="Barlow Medium"/>
                <a:cs typeface="Arial"/>
              </a:rPr>
              <a:t>Education needed:  Associate’s degree or higher</a:t>
            </a:r>
          </a:p>
        </p:txBody>
      </p:sp>
      <p:pic>
        <p:nvPicPr>
          <p:cNvPr id="3" name="Picture 2" descr="Text&#10;&#10;Description automatically generated">
            <a:extLst>
              <a:ext uri="{FF2B5EF4-FFF2-40B4-BE49-F238E27FC236}">
                <a16:creationId xmlns:a16="http://schemas.microsoft.com/office/drawing/2014/main" id="{E91643E6-A691-545D-AF6A-CD7FA31D30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22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400800"/>
            <a:ext cx="9144000" cy="457200"/>
          </a:xfrm>
          <a:prstGeom prst="rect">
            <a:avLst/>
          </a:prstGeom>
          <a:solidFill>
            <a:srgbClr val="13366A"/>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349" y="0"/>
            <a:ext cx="9144000" cy="9906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447800" y="144836"/>
            <a:ext cx="7793304" cy="757949"/>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a:rPr>
              <a:t>By the Numbers</a:t>
            </a:r>
          </a:p>
        </p:txBody>
      </p:sp>
      <p:pic>
        <p:nvPicPr>
          <p:cNvPr id="20" name="Picture 2" descr="S:\CO\GEARUP\Communications\Photos and Images\Logos\GEAR UP White 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86439" y="6442105"/>
            <a:ext cx="533400" cy="37459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9150" y="1451190"/>
            <a:ext cx="7881769" cy="4401205"/>
          </a:xfrm>
          <a:prstGeom prst="rect">
            <a:avLst/>
          </a:prstGeom>
          <a:noFill/>
        </p:spPr>
        <p:txBody>
          <a:bodyPr wrap="square" lIns="91440" tIns="45720" rIns="91440" bIns="45720" anchor="t">
            <a:spAutoFit/>
          </a:bodyPr>
          <a:lstStyle/>
          <a:p>
            <a:pPr fontAlgn="auto">
              <a:spcBef>
                <a:spcPts val="0"/>
              </a:spcBef>
              <a:spcAft>
                <a:spcPts val="0"/>
              </a:spcAft>
              <a:defRPr/>
            </a:pPr>
            <a:r>
              <a:rPr lang="en-US" sz="4000" dirty="0">
                <a:latin typeface="+mn-lt"/>
                <a:cs typeface="+mn-cs"/>
              </a:rPr>
              <a:t> </a:t>
            </a:r>
            <a:r>
              <a:rPr lang="en-US" sz="4000" b="1" cap="all" dirty="0">
                <a:ln/>
                <a:solidFill>
                  <a:srgbClr val="002060"/>
                </a:solidFill>
                <a:effectLst>
                  <a:outerShdw blurRad="19685" dist="12700" dir="5400000" algn="tl" rotWithShape="0">
                    <a:schemeClr val="accent1">
                      <a:satMod val="130000"/>
                      <a:alpha val="60000"/>
                    </a:schemeClr>
                  </a:outerShdw>
                </a:effectLst>
                <a:latin typeface="Barlow Medium"/>
                <a:cs typeface="+mn-cs"/>
              </a:rPr>
              <a:t>1</a:t>
            </a:r>
            <a:r>
              <a:rPr lang="en-US" sz="4000" dirty="0">
                <a:solidFill>
                  <a:srgbClr val="002060"/>
                </a:solidFill>
                <a:effectLst/>
                <a:latin typeface="Barlow Medium"/>
                <a:cs typeface="+mn-cs"/>
              </a:rPr>
              <a:t> Goal</a:t>
            </a:r>
          </a:p>
          <a:p>
            <a:pPr fontAlgn="auto">
              <a:spcBef>
                <a:spcPts val="0"/>
              </a:spcBef>
              <a:spcAft>
                <a:spcPts val="0"/>
              </a:spcAft>
              <a:defRPr/>
            </a:pPr>
            <a:r>
              <a:rPr lang="en-US" sz="4000" dirty="0">
                <a:solidFill>
                  <a:srgbClr val="002060"/>
                </a:solidFill>
                <a:latin typeface="Barlow Medium"/>
                <a:cs typeface="+mn-cs"/>
              </a:rPr>
              <a:t> </a:t>
            </a:r>
            <a:r>
              <a:rPr lang="en-US" sz="4000" b="1" cap="all" dirty="0">
                <a:ln/>
                <a:solidFill>
                  <a:srgbClr val="002060"/>
                </a:solidFill>
                <a:effectLst>
                  <a:outerShdw blurRad="19685" dist="12700" dir="5400000" algn="tl" rotWithShape="0">
                    <a:schemeClr val="accent1">
                      <a:satMod val="130000"/>
                      <a:alpha val="60000"/>
                    </a:schemeClr>
                  </a:outerShdw>
                </a:effectLst>
                <a:latin typeface="Barlow Medium"/>
                <a:cs typeface="+mn-cs"/>
              </a:rPr>
              <a:t>2</a:t>
            </a:r>
            <a:r>
              <a:rPr lang="en-US" sz="4000" dirty="0">
                <a:solidFill>
                  <a:srgbClr val="002060"/>
                </a:solidFill>
                <a:effectLst/>
                <a:latin typeface="Barlow Medium"/>
                <a:cs typeface="+mn-cs"/>
              </a:rPr>
              <a:t> Startling statistics</a:t>
            </a:r>
          </a:p>
          <a:p>
            <a:pPr fontAlgn="auto">
              <a:spcBef>
                <a:spcPts val="0"/>
              </a:spcBef>
              <a:spcAft>
                <a:spcPts val="0"/>
              </a:spcAft>
              <a:defRPr/>
            </a:pPr>
            <a:r>
              <a:rPr lang="en-US" sz="4000" dirty="0">
                <a:solidFill>
                  <a:srgbClr val="002060"/>
                </a:solidFill>
                <a:latin typeface="Barlow Medium"/>
                <a:cs typeface="+mn-cs"/>
              </a:rPr>
              <a:t> </a:t>
            </a:r>
            <a:r>
              <a:rPr lang="en-US" sz="4000" b="1" cap="all" dirty="0">
                <a:ln/>
                <a:solidFill>
                  <a:srgbClr val="002060"/>
                </a:solidFill>
                <a:effectLst>
                  <a:outerShdw blurRad="19685" dist="12700" dir="5400000" algn="tl" rotWithShape="0">
                    <a:schemeClr val="accent1">
                      <a:satMod val="130000"/>
                      <a:alpha val="60000"/>
                    </a:schemeClr>
                  </a:outerShdw>
                </a:effectLst>
                <a:latin typeface="Barlow Medium"/>
                <a:cs typeface="+mn-cs"/>
              </a:rPr>
              <a:t>3</a:t>
            </a:r>
            <a:r>
              <a:rPr lang="en-US" sz="4000" dirty="0">
                <a:solidFill>
                  <a:srgbClr val="002060"/>
                </a:solidFill>
                <a:effectLst/>
                <a:latin typeface="Barlow Medium"/>
                <a:cs typeface="+mn-cs"/>
              </a:rPr>
              <a:t> Reasons college is important</a:t>
            </a:r>
          </a:p>
          <a:p>
            <a:pPr fontAlgn="auto">
              <a:spcBef>
                <a:spcPts val="0"/>
              </a:spcBef>
              <a:spcAft>
                <a:spcPts val="0"/>
              </a:spcAft>
              <a:defRPr/>
            </a:pPr>
            <a:r>
              <a:rPr lang="en-US" sz="4000" dirty="0">
                <a:solidFill>
                  <a:srgbClr val="002060"/>
                </a:solidFill>
                <a:latin typeface="Barlow Medium"/>
                <a:cs typeface="+mn-cs"/>
              </a:rPr>
              <a:t> </a:t>
            </a:r>
            <a:r>
              <a:rPr lang="en-US" sz="4000" b="1" cap="all" dirty="0">
                <a:ln/>
                <a:solidFill>
                  <a:srgbClr val="002060"/>
                </a:solidFill>
                <a:effectLst>
                  <a:outerShdw blurRad="19685" dist="12700" dir="5400000" algn="tl" rotWithShape="0">
                    <a:schemeClr val="accent1">
                      <a:satMod val="130000"/>
                      <a:alpha val="60000"/>
                    </a:schemeClr>
                  </a:outerShdw>
                </a:effectLst>
                <a:latin typeface="Barlow Medium"/>
                <a:cs typeface="+mn-cs"/>
              </a:rPr>
              <a:t>4</a:t>
            </a:r>
            <a:r>
              <a:rPr lang="en-US" sz="4000" dirty="0">
                <a:solidFill>
                  <a:srgbClr val="002060"/>
                </a:solidFill>
                <a:effectLst/>
                <a:latin typeface="Barlow Medium"/>
                <a:cs typeface="+mn-cs"/>
              </a:rPr>
              <a:t> Types of higher education</a:t>
            </a:r>
          </a:p>
          <a:p>
            <a:pPr fontAlgn="auto">
              <a:spcBef>
                <a:spcPts val="0"/>
              </a:spcBef>
              <a:spcAft>
                <a:spcPts val="0"/>
              </a:spcAft>
              <a:defRPr/>
            </a:pPr>
            <a:r>
              <a:rPr lang="en-US" sz="4000" dirty="0">
                <a:solidFill>
                  <a:srgbClr val="002060"/>
                </a:solidFill>
                <a:latin typeface="Barlow Medium"/>
                <a:cs typeface="+mn-cs"/>
              </a:rPr>
              <a:t> </a:t>
            </a:r>
            <a:r>
              <a:rPr lang="en-US" sz="4000" b="1" cap="all" dirty="0">
                <a:ln/>
                <a:solidFill>
                  <a:srgbClr val="002060"/>
                </a:solidFill>
                <a:effectLst>
                  <a:outerShdw blurRad="19685" dist="12700" dir="5400000" algn="tl" rotWithShape="0">
                    <a:schemeClr val="accent1">
                      <a:satMod val="130000"/>
                      <a:alpha val="60000"/>
                    </a:schemeClr>
                  </a:outerShdw>
                </a:effectLst>
                <a:latin typeface="Barlow Medium"/>
                <a:cs typeface="+mn-cs"/>
              </a:rPr>
              <a:t>5</a:t>
            </a:r>
            <a:r>
              <a:rPr lang="en-US" sz="4000" dirty="0">
                <a:solidFill>
                  <a:srgbClr val="002060"/>
                </a:solidFill>
                <a:effectLst/>
                <a:latin typeface="Barlow Medium"/>
                <a:cs typeface="+mn-cs"/>
              </a:rPr>
              <a:t> Ways to pay for college</a:t>
            </a:r>
            <a:r>
              <a:rPr lang="en-US" sz="4000" dirty="0">
                <a:solidFill>
                  <a:srgbClr val="002060"/>
                </a:solidFill>
                <a:latin typeface="Barlow Medium"/>
                <a:cs typeface="+mn-cs"/>
              </a:rPr>
              <a:t> </a:t>
            </a:r>
            <a:endParaRPr lang="en-US" sz="4000" dirty="0">
              <a:solidFill>
                <a:srgbClr val="002060"/>
              </a:solidFill>
              <a:effectLst/>
              <a:latin typeface="Barlow Medium"/>
              <a:cs typeface="+mn-cs"/>
            </a:endParaRPr>
          </a:p>
          <a:p>
            <a:pPr fontAlgn="auto">
              <a:spcBef>
                <a:spcPts val="0"/>
              </a:spcBef>
              <a:spcAft>
                <a:spcPts val="0"/>
              </a:spcAft>
              <a:defRPr/>
            </a:pPr>
            <a:r>
              <a:rPr lang="en-US" sz="4000" dirty="0">
                <a:solidFill>
                  <a:srgbClr val="002060"/>
                </a:solidFill>
                <a:latin typeface="Barlow Medium"/>
                <a:cs typeface="+mn-cs"/>
              </a:rPr>
              <a:t> </a:t>
            </a:r>
            <a:r>
              <a:rPr lang="en-US" sz="4000" b="1" cap="all" dirty="0">
                <a:ln/>
                <a:solidFill>
                  <a:srgbClr val="002060"/>
                </a:solidFill>
                <a:effectLst>
                  <a:outerShdw blurRad="19685" dist="12700" dir="5400000" algn="tl" rotWithShape="0">
                    <a:schemeClr val="accent1">
                      <a:satMod val="130000"/>
                      <a:alpha val="60000"/>
                    </a:schemeClr>
                  </a:outerShdw>
                </a:effectLst>
                <a:latin typeface="Barlow Medium"/>
                <a:cs typeface="+mn-cs"/>
              </a:rPr>
              <a:t>6</a:t>
            </a:r>
            <a:r>
              <a:rPr lang="en-US" sz="4000" dirty="0">
                <a:solidFill>
                  <a:srgbClr val="002060"/>
                </a:solidFill>
                <a:effectLst/>
                <a:latin typeface="Barlow Medium"/>
                <a:cs typeface="+mn-cs"/>
              </a:rPr>
              <a:t> Career paths to explore</a:t>
            </a:r>
          </a:p>
          <a:p>
            <a:pPr fontAlgn="auto">
              <a:spcBef>
                <a:spcPts val="0"/>
              </a:spcBef>
              <a:spcAft>
                <a:spcPts val="0"/>
              </a:spcAft>
              <a:defRPr/>
            </a:pPr>
            <a:r>
              <a:rPr lang="en-US" sz="4000" dirty="0">
                <a:solidFill>
                  <a:srgbClr val="002060"/>
                </a:solidFill>
                <a:latin typeface="Barlow Medium"/>
                <a:cs typeface="+mn-cs"/>
              </a:rPr>
              <a:t> </a:t>
            </a:r>
            <a:r>
              <a:rPr lang="en-US" sz="4000" b="1" cap="all" dirty="0">
                <a:ln/>
                <a:solidFill>
                  <a:srgbClr val="002060"/>
                </a:solidFill>
                <a:effectLst>
                  <a:outerShdw blurRad="19685" dist="12700" dir="5400000" algn="tl" rotWithShape="0">
                    <a:schemeClr val="accent1">
                      <a:satMod val="130000"/>
                      <a:alpha val="60000"/>
                    </a:schemeClr>
                  </a:outerShdw>
                </a:effectLst>
                <a:latin typeface="Barlow Medium"/>
                <a:cs typeface="+mn-cs"/>
              </a:rPr>
              <a:t>7</a:t>
            </a:r>
            <a:r>
              <a:rPr lang="en-US" sz="4000" dirty="0">
                <a:solidFill>
                  <a:srgbClr val="002060"/>
                </a:solidFill>
                <a:effectLst/>
                <a:latin typeface="Barlow Medium"/>
                <a:cs typeface="+mn-cs"/>
              </a:rPr>
              <a:t> Things you can do now to help</a:t>
            </a:r>
            <a:endParaRPr lang="en-US" sz="4000" dirty="0">
              <a:solidFill>
                <a:srgbClr val="002060"/>
              </a:solidFill>
              <a:latin typeface="Barlow Medium"/>
              <a:cs typeface="+mn-cs"/>
            </a:endParaRPr>
          </a:p>
        </p:txBody>
      </p:sp>
      <p:pic>
        <p:nvPicPr>
          <p:cNvPr id="11"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p:spPr>
      </p:pic>
      <p:pic>
        <p:nvPicPr>
          <p:cNvPr id="3" name="Picture 2" descr="Text&#10;&#10;Description automatically generated">
            <a:extLst>
              <a:ext uri="{FF2B5EF4-FFF2-40B4-BE49-F238E27FC236}">
                <a16:creationId xmlns:a16="http://schemas.microsoft.com/office/drawing/2014/main" id="{1F6BC27C-63CF-DA3B-7E82-8686C2391C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334384"/>
            <a:ext cx="9144000" cy="6094379"/>
          </a:xfrm>
          <a:prstGeom prst="rect">
            <a:avLst/>
          </a:prstGeom>
        </p:spPr>
      </p:pic>
      <p:sp>
        <p:nvSpPr>
          <p:cNvPr id="15" name="Rectangle 14"/>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panose="00000500000000000000" pitchFamily="2" charset="0"/>
              </a:rPr>
              <a:t>6 Career Paths to Explore</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9466" name="TextBox 20"/>
          <p:cNvSpPr txBox="1">
            <a:spLocks noChangeArrowheads="1"/>
          </p:cNvSpPr>
          <p:nvPr/>
        </p:nvSpPr>
        <p:spPr bwMode="auto">
          <a:xfrm>
            <a:off x="228600" y="2459736"/>
            <a:ext cx="8686800" cy="2923877"/>
          </a:xfrm>
          <a:prstGeom prst="rect">
            <a:avLst/>
          </a:prstGeom>
          <a:solidFill>
            <a:schemeClr val="accent5">
              <a:lumMod val="60000"/>
              <a:lumOff val="40000"/>
            </a:schemeClr>
          </a:solid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latin typeface="Barlow"/>
                <a:cs typeface="Arial"/>
              </a:rPr>
              <a:t>Human Resources, Education, Social Services</a:t>
            </a:r>
            <a:endParaRPr lang="en-US" altLang="en-US" sz="3200" b="1" dirty="0">
              <a:latin typeface="Barlow"/>
              <a:cs typeface="Arial"/>
            </a:endParaRPr>
          </a:p>
          <a:p>
            <a:pPr eaLnBrk="1" hangingPunct="1"/>
            <a:r>
              <a:rPr lang="en-US" altLang="en-US" sz="2800" dirty="0">
                <a:latin typeface="Barlow"/>
                <a:cs typeface="Arial"/>
              </a:rPr>
              <a:t>Student interest: Helping others, listening, persuading</a:t>
            </a:r>
          </a:p>
          <a:p>
            <a:pPr eaLnBrk="1" hangingPunct="1"/>
            <a:r>
              <a:rPr lang="en-US" altLang="en-US" sz="2800" dirty="0">
                <a:latin typeface="Barlow"/>
                <a:cs typeface="Arial"/>
              </a:rPr>
              <a:t>Career option: Teacher, Social Worker</a:t>
            </a:r>
          </a:p>
          <a:p>
            <a:pPr eaLnBrk="1" hangingPunct="1"/>
            <a:r>
              <a:rPr lang="en-US" altLang="en-US" sz="2800" dirty="0">
                <a:latin typeface="Barlow"/>
                <a:cs typeface="Arial"/>
              </a:rPr>
              <a:t>Education needed:  Bachelors degree or Graduate degree</a:t>
            </a:r>
          </a:p>
        </p:txBody>
      </p:sp>
      <p:pic>
        <p:nvPicPr>
          <p:cNvPr id="3" name="Picture 2" descr="Text&#10;&#10;Description automatically generated">
            <a:extLst>
              <a:ext uri="{FF2B5EF4-FFF2-40B4-BE49-F238E27FC236}">
                <a16:creationId xmlns:a16="http://schemas.microsoft.com/office/drawing/2014/main" id="{A65B92A0-872D-CDD2-356F-DAAAE4EE8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418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0" y="381810"/>
            <a:ext cx="9144000" cy="6094379"/>
          </a:xfrm>
          <a:prstGeom prst="rect">
            <a:avLst/>
          </a:prstGeom>
        </p:spPr>
      </p:pic>
      <p:sp>
        <p:nvSpPr>
          <p:cNvPr id="15" name="Rectangle 14"/>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panose="00000500000000000000" pitchFamily="2" charset="0"/>
              </a:rPr>
              <a:t>6 Career Paths to Explore</a:t>
            </a:r>
          </a:p>
        </p:txBody>
      </p:sp>
      <p:pic>
        <p:nvPicPr>
          <p:cNvPr id="18" name="Picture 2" descr="S:\CO\GEARUP\Communications\Photos and Images\Logos\GEAR UP White Logo.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86439" y="6442105"/>
            <a:ext cx="533400"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19467" name="TextBox 18"/>
          <p:cNvSpPr txBox="1">
            <a:spLocks noChangeArrowheads="1"/>
          </p:cNvSpPr>
          <p:nvPr/>
        </p:nvSpPr>
        <p:spPr bwMode="auto">
          <a:xfrm>
            <a:off x="523539" y="2459736"/>
            <a:ext cx="8358808" cy="2369880"/>
          </a:xfrm>
          <a:prstGeom prst="rect">
            <a:avLst/>
          </a:prstGeom>
          <a:solidFill>
            <a:schemeClr val="accent5">
              <a:lumMod val="60000"/>
              <a:lumOff val="40000"/>
            </a:schemeClr>
          </a:solidFill>
          <a:ln>
            <a:noFill/>
          </a:ln>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600" b="1" dirty="0">
                <a:latin typeface="Barlow Medium"/>
                <a:cs typeface="Arial"/>
              </a:rPr>
              <a:t>Industrial, Engineering Systems</a:t>
            </a:r>
          </a:p>
          <a:p>
            <a:pPr eaLnBrk="1" hangingPunct="1"/>
            <a:r>
              <a:rPr lang="en-US" altLang="en-US" sz="2800" dirty="0">
                <a:latin typeface="Barlow Medium"/>
                <a:cs typeface="Arial"/>
              </a:rPr>
              <a:t>Student interest: Solving problems, doing experiments</a:t>
            </a:r>
          </a:p>
          <a:p>
            <a:pPr eaLnBrk="1" hangingPunct="1"/>
            <a:r>
              <a:rPr lang="en-US" altLang="en-US" sz="2800" dirty="0">
                <a:latin typeface="Barlow Medium"/>
                <a:cs typeface="Arial"/>
              </a:rPr>
              <a:t>Career option: Aerospace engineering technician</a:t>
            </a:r>
          </a:p>
          <a:p>
            <a:pPr eaLnBrk="1" hangingPunct="1"/>
            <a:r>
              <a:rPr lang="en-US" altLang="en-US" sz="2800" dirty="0">
                <a:latin typeface="Barlow Medium"/>
                <a:cs typeface="Arial"/>
              </a:rPr>
              <a:t>Education needed:  Associate’s degree or higher</a:t>
            </a:r>
          </a:p>
        </p:txBody>
      </p:sp>
      <p:pic>
        <p:nvPicPr>
          <p:cNvPr id="3" name="Picture 2" descr="Text&#10;&#10;Description automatically generated">
            <a:extLst>
              <a:ext uri="{FF2B5EF4-FFF2-40B4-BE49-F238E27FC236}">
                <a16:creationId xmlns:a16="http://schemas.microsoft.com/office/drawing/2014/main" id="{E04A98F3-C85D-D15C-61A1-2C2C33BF9A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Medium" panose="00000600000000000000" pitchFamily="2" charset="0"/>
              </a:rPr>
              <a:t>7 Ways to Help Your Student</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0489" name="TextBox 20"/>
          <p:cNvSpPr txBox="1">
            <a:spLocks noChangeArrowheads="1"/>
          </p:cNvSpPr>
          <p:nvPr/>
        </p:nvSpPr>
        <p:spPr bwMode="auto">
          <a:xfrm>
            <a:off x="914400" y="1721114"/>
            <a:ext cx="7315200"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6000" b="1" dirty="0">
                <a:latin typeface="Aileron"/>
                <a:cs typeface="Arial"/>
              </a:rPr>
              <a:t>Talk to your student.</a:t>
            </a:r>
            <a:endParaRPr lang="en-US" altLang="en-US" sz="3600" dirty="0">
              <a:latin typeface="Aileron"/>
              <a:cs typeface="Arial"/>
            </a:endParaRPr>
          </a:p>
          <a:p>
            <a:pPr algn="ctr" eaLnBrk="1" hangingPunct="1"/>
            <a:r>
              <a:rPr lang="en-US" altLang="en-US" sz="3600" dirty="0">
                <a:latin typeface="Aileron"/>
                <a:cs typeface="Arial"/>
              </a:rPr>
              <a:t>Ask questions and start conversations about homework, classes, high school, college, and careers.</a:t>
            </a:r>
          </a:p>
          <a:p>
            <a:pPr eaLnBrk="1" hangingPunct="1"/>
            <a:endParaRPr lang="en-US" altLang="en-US" dirty="0">
              <a:latin typeface="+mn-lt"/>
            </a:endParaRPr>
          </a:p>
        </p:txBody>
      </p:sp>
      <p:pic>
        <p:nvPicPr>
          <p:cNvPr id="3" name="Picture 2" descr="Text&#10;&#10;Description automatically generated">
            <a:extLst>
              <a:ext uri="{FF2B5EF4-FFF2-40B4-BE49-F238E27FC236}">
                <a16:creationId xmlns:a16="http://schemas.microsoft.com/office/drawing/2014/main" id="{B76F9C9B-E6A0-CD39-7CE0-97C742223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sp>
        <p:nvSpPr>
          <p:cNvPr id="20489" name="TextBox 20"/>
          <p:cNvSpPr txBox="1">
            <a:spLocks noChangeArrowheads="1"/>
          </p:cNvSpPr>
          <p:nvPr/>
        </p:nvSpPr>
        <p:spPr bwMode="auto">
          <a:xfrm>
            <a:off x="266700" y="1845492"/>
            <a:ext cx="863047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dirty="0">
                <a:latin typeface="Barlow Medium"/>
                <a:cs typeface="Arial"/>
              </a:rPr>
              <a:t>Set a routines</a:t>
            </a:r>
          </a:p>
          <a:p>
            <a:pPr algn="ctr" eaLnBrk="1" hangingPunct="1"/>
            <a:r>
              <a:rPr lang="en-US" altLang="en-US" sz="3600" dirty="0">
                <a:latin typeface="Barlow Medium"/>
                <a:cs typeface="Arial"/>
              </a:rPr>
              <a:t>Encourage your students to attend all classes daily.</a:t>
            </a:r>
          </a:p>
          <a:p>
            <a:pPr algn="ctr" eaLnBrk="1" hangingPunct="1"/>
            <a:r>
              <a:rPr lang="en-US" altLang="en-US" sz="3600" dirty="0">
                <a:latin typeface="Barlow Medium"/>
                <a:cs typeface="Arial"/>
              </a:rPr>
              <a:t>Set specific times for homework for students to do homework. Good grades are the most important factor in getting into college.</a:t>
            </a:r>
          </a:p>
          <a:p>
            <a:pPr algn="ctr" eaLnBrk="1" hangingPunct="1"/>
            <a:endParaRPr lang="en-US" altLang="en-US" sz="3600" dirty="0">
              <a:latin typeface="Barlow Medium"/>
              <a:cs typeface="Arial"/>
            </a:endParaRPr>
          </a:p>
        </p:txBody>
      </p:sp>
      <p:sp>
        <p:nvSpPr>
          <p:cNvPr id="8" name="Rectangle 7"/>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7 Ways to Help Your Student</a:t>
            </a:r>
          </a:p>
        </p:txBody>
      </p:sp>
      <p:pic>
        <p:nvPicPr>
          <p:cNvPr id="12"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1FE08F1F-E77B-710A-1B00-32C3975BA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493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44000" cy="9906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panose="00000500000000000000" pitchFamily="2" charset="0"/>
              </a:rPr>
              <a:t>7 Ways to Help Your Student</a:t>
            </a:r>
          </a:p>
        </p:txBody>
      </p:sp>
      <p:sp>
        <p:nvSpPr>
          <p:cNvPr id="20489" name="TextBox 20"/>
          <p:cNvSpPr txBox="1">
            <a:spLocks noChangeArrowheads="1"/>
          </p:cNvSpPr>
          <p:nvPr/>
        </p:nvSpPr>
        <p:spPr bwMode="auto">
          <a:xfrm>
            <a:off x="689114" y="1806849"/>
            <a:ext cx="796735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4000" b="1" dirty="0">
                <a:latin typeface="Aileron"/>
                <a:cs typeface="Arial"/>
              </a:rPr>
              <a:t>Encourage your student to get involved.</a:t>
            </a:r>
            <a:endParaRPr lang="en-US" altLang="en-US" sz="4000" dirty="0">
              <a:latin typeface="Aileron"/>
              <a:cs typeface="Arial"/>
            </a:endParaRPr>
          </a:p>
          <a:p>
            <a:pPr algn="ctr" eaLnBrk="1" hangingPunct="1"/>
            <a:r>
              <a:rPr lang="en-US" altLang="en-US" sz="4000" dirty="0">
                <a:latin typeface="Aileron"/>
                <a:cs typeface="Arial"/>
              </a:rPr>
              <a:t>Sports, music, community service, or school clubs are all good ways for your student to stay engaged and explore interests.</a:t>
            </a:r>
          </a:p>
        </p:txBody>
      </p:sp>
      <p:pic>
        <p:nvPicPr>
          <p:cNvPr id="12"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541D85E6-A64B-316E-2AF4-7722EF8D3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10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576676" y="6400800"/>
            <a:ext cx="321042" cy="415895"/>
          </a:xfrm>
          <a:prstGeom prst="rect">
            <a:avLst/>
          </a:prstGeom>
          <a:noFill/>
          <a:extLst>
            <a:ext uri="{909E8E84-426E-40DD-AFC4-6F175D3DCCD1}">
              <a14:hiddenFill xmlns:a14="http://schemas.microsoft.com/office/drawing/2010/main">
                <a:solidFill>
                  <a:srgbClr val="FFFFFF"/>
                </a:solidFill>
              </a14:hiddenFill>
            </a:ext>
          </a:extLst>
        </p:spPr>
      </p:pic>
      <p:sp>
        <p:nvSpPr>
          <p:cNvPr id="20489" name="TextBox 20"/>
          <p:cNvSpPr txBox="1">
            <a:spLocks noChangeArrowheads="1"/>
          </p:cNvSpPr>
          <p:nvPr/>
        </p:nvSpPr>
        <p:spPr bwMode="auto">
          <a:xfrm>
            <a:off x="914400" y="2008217"/>
            <a:ext cx="7315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latin typeface="Aileron"/>
                <a:cs typeface="Arial"/>
              </a:rPr>
              <a:t>Talk to the school.</a:t>
            </a:r>
            <a:endParaRPr lang="en-US" altLang="en-US" sz="3600" dirty="0">
              <a:latin typeface="Aileron"/>
              <a:cs typeface="Arial"/>
            </a:endParaRPr>
          </a:p>
          <a:p>
            <a:pPr algn="ctr" eaLnBrk="1" hangingPunct="1"/>
            <a:r>
              <a:rPr lang="en-US" altLang="en-US" sz="3600" dirty="0">
                <a:latin typeface="Aileron"/>
                <a:cs typeface="Arial"/>
              </a:rPr>
              <a:t>Teachers, counselors, administrators and staff can help navigate the transition process to high school and preparing for college.</a:t>
            </a:r>
          </a:p>
        </p:txBody>
      </p:sp>
      <p:sp>
        <p:nvSpPr>
          <p:cNvPr id="8" name="Rectangle 7"/>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447800" y="127606"/>
            <a:ext cx="77724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ExtraBold"/>
              </a:rPr>
              <a:t>7 Ways to Help Your Student</a:t>
            </a:r>
          </a:p>
        </p:txBody>
      </p:sp>
      <p:pic>
        <p:nvPicPr>
          <p:cNvPr id="12"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D7AE051D-8755-F332-5EB6-66AE79A1D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738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TextBox 20"/>
          <p:cNvSpPr txBox="1">
            <a:spLocks noChangeArrowheads="1"/>
          </p:cNvSpPr>
          <p:nvPr/>
        </p:nvSpPr>
        <p:spPr bwMode="auto">
          <a:xfrm>
            <a:off x="543339" y="2700130"/>
            <a:ext cx="778975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latin typeface="Barlow"/>
                <a:cs typeface="Arial"/>
              </a:rPr>
              <a:t>Visit a college campus.</a:t>
            </a:r>
            <a:endParaRPr lang="en-US" altLang="en-US" sz="3600">
              <a:latin typeface="Barlow"/>
              <a:cs typeface="Arial"/>
            </a:endParaRPr>
          </a:p>
          <a:p>
            <a:pPr algn="ctr" eaLnBrk="1" hangingPunct="1"/>
            <a:r>
              <a:rPr lang="en-US" altLang="en-US" sz="3600" dirty="0">
                <a:latin typeface="Barlow"/>
                <a:cs typeface="Arial"/>
              </a:rPr>
              <a:t>Join a school field trip or visit a community college or university with your student.  Schools offer free tours with current college students.</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9144000" cy="9906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panose="00000500000000000000" pitchFamily="2" charset="0"/>
              </a:rPr>
              <a:t>7 Ways to Help Your Student</a:t>
            </a:r>
          </a:p>
        </p:txBody>
      </p:sp>
      <p:pic>
        <p:nvPicPr>
          <p:cNvPr id="2050" name="Picture 2" descr="Tour guide talking to potential students while visiting campus Young college student studying class schedule or campus map  college visit stock pictures, royalty-free photos &amp; images">
            <a:extLst>
              <a:ext uri="{FF2B5EF4-FFF2-40B4-BE49-F238E27FC236}">
                <a16:creationId xmlns:a16="http://schemas.microsoft.com/office/drawing/2014/main" id="{65B7CFAA-662B-4B65-F189-B2984098BAED}"/>
              </a:ext>
            </a:extLst>
          </p:cNvPr>
          <p:cNvPicPr>
            <a:picLocks noChangeAspect="1" noChangeArrowheads="1"/>
          </p:cNvPicPr>
          <p:nvPr/>
        </p:nvPicPr>
        <p:blipFill>
          <a:blip r:embed="rId4">
            <a:alphaModFix amt="26000"/>
            <a:extLst>
              <a:ext uri="{28A0092B-C50C-407E-A947-70E740481C1C}">
                <a14:useLocalDpi xmlns:a14="http://schemas.microsoft.com/office/drawing/2010/main" val="0"/>
              </a:ext>
            </a:extLst>
          </a:blip>
          <a:srcRect/>
          <a:stretch>
            <a:fillRect/>
          </a:stretch>
        </p:blipFill>
        <p:spPr bwMode="auto">
          <a:xfrm>
            <a:off x="581091" y="1036748"/>
            <a:ext cx="7808808" cy="51553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S:\CO\GEARUP\Communications\Photos and Images\Symbols\gradhat.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6B3D5B58-9212-9D75-EA06-D8D201B6C1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631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airfax-backed CSB Bank weighs buying out other old private ...">
            <a:extLst>
              <a:ext uri="{FF2B5EF4-FFF2-40B4-BE49-F238E27FC236}">
                <a16:creationId xmlns:a16="http://schemas.microsoft.com/office/drawing/2014/main" id="{339153E4-5E60-15F6-CCEF-7C9C6E1A9FC2}"/>
              </a:ext>
            </a:extLst>
          </p:cNvPr>
          <p:cNvPicPr>
            <a:picLocks noChangeAspect="1" noChangeArrowheads="1"/>
          </p:cNvPicPr>
          <p:nvPr/>
        </p:nvPicPr>
        <p:blipFill>
          <a:blip r:embed="rId4">
            <a:alphaModFix amt="33000"/>
            <a:extLst>
              <a:ext uri="{28A0092B-C50C-407E-A947-70E740481C1C}">
                <a14:useLocalDpi xmlns:a14="http://schemas.microsoft.com/office/drawing/2010/main" val="0"/>
              </a:ext>
            </a:extLst>
          </a:blip>
          <a:srcRect/>
          <a:stretch>
            <a:fillRect/>
          </a:stretch>
        </p:blipFill>
        <p:spPr bwMode="auto">
          <a:xfrm>
            <a:off x="5486400" y="3655471"/>
            <a:ext cx="3533439" cy="2650079"/>
          </a:xfrm>
          <a:prstGeom prst="rect">
            <a:avLst/>
          </a:prstGeom>
          <a:noFill/>
          <a:extLst>
            <a:ext uri="{909E8E84-426E-40DD-AFC4-6F175D3DCCD1}">
              <a14:hiddenFill xmlns:a14="http://schemas.microsoft.com/office/drawing/2010/main">
                <a:solidFill>
                  <a:srgbClr val="FFFFFF"/>
                </a:solidFill>
              </a14:hiddenFill>
            </a:ext>
          </a:extLst>
        </p:spPr>
      </p:pic>
      <p:sp>
        <p:nvSpPr>
          <p:cNvPr id="20489" name="TextBox 20"/>
          <p:cNvSpPr txBox="1">
            <a:spLocks noChangeArrowheads="1"/>
          </p:cNvSpPr>
          <p:nvPr/>
        </p:nvSpPr>
        <p:spPr bwMode="auto">
          <a:xfrm>
            <a:off x="914400" y="1844651"/>
            <a:ext cx="6781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6000" b="1" dirty="0">
                <a:latin typeface="Aileron"/>
                <a:cs typeface="Arial"/>
              </a:rPr>
              <a:t>Talk to a bank.</a:t>
            </a:r>
            <a:endParaRPr lang="en-US" altLang="en-US" sz="6000">
              <a:latin typeface="Aileron"/>
              <a:cs typeface="Arial"/>
            </a:endParaRPr>
          </a:p>
          <a:p>
            <a:pPr algn="ctr" eaLnBrk="1" hangingPunct="1"/>
            <a:r>
              <a:rPr lang="en-US" altLang="en-US" sz="3600" dirty="0">
                <a:latin typeface="Aileron"/>
                <a:cs typeface="Arial"/>
              </a:rPr>
              <a:t>Start a college savings plan that both you and your student can contribute to each month.</a:t>
            </a:r>
          </a:p>
        </p:txBody>
      </p:sp>
      <p:sp>
        <p:nvSpPr>
          <p:cNvPr id="8" name="Rectangle 7"/>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panose="00000500000000000000" pitchFamily="2" charset="0"/>
              </a:rPr>
              <a:t>7 Ways to Help Your Student</a:t>
            </a:r>
          </a:p>
        </p:txBody>
      </p:sp>
      <p:pic>
        <p:nvPicPr>
          <p:cNvPr id="12" name="Picture 9" descr="S:\CO\GEARUP\Communications\Photos and Images\Symbols\gradhat.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3B668C69-A3F6-F282-15D8-908719366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972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9" name="TextBox 20"/>
          <p:cNvSpPr txBox="1">
            <a:spLocks noChangeArrowheads="1"/>
          </p:cNvSpPr>
          <p:nvPr/>
        </p:nvSpPr>
        <p:spPr bwMode="auto">
          <a:xfrm>
            <a:off x="896471" y="1828800"/>
            <a:ext cx="7315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latin typeface="Aileron"/>
                <a:cs typeface="Arial"/>
              </a:rPr>
              <a:t>Keep it up.</a:t>
            </a:r>
            <a:endParaRPr lang="en-US" altLang="en-US" sz="3200" dirty="0">
              <a:latin typeface="Aileron"/>
              <a:cs typeface="Arial"/>
            </a:endParaRPr>
          </a:p>
          <a:p>
            <a:pPr algn="ctr" eaLnBrk="1" hangingPunct="1"/>
            <a:r>
              <a:rPr lang="en-US" altLang="en-US" sz="3200" dirty="0">
                <a:latin typeface="Aileron"/>
                <a:cs typeface="Arial"/>
              </a:rPr>
              <a:t>Continue learning with your student about the steps to get into college.  There are resources available online, at school, and at colleges to help you through the entire process.</a:t>
            </a:r>
          </a:p>
        </p:txBody>
      </p:sp>
      <p:sp>
        <p:nvSpPr>
          <p:cNvPr id="8" name="Rectangle 7"/>
          <p:cNvSpPr/>
          <p:nvPr/>
        </p:nvSpPr>
        <p:spPr>
          <a:xfrm>
            <a:off x="0" y="0"/>
            <a:ext cx="9144000" cy="9906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panose="00000500000000000000" pitchFamily="2" charset="0"/>
              </a:rPr>
              <a:t>7 Ways to Help Your Student</a:t>
            </a:r>
          </a:p>
        </p:txBody>
      </p:sp>
      <p:pic>
        <p:nvPicPr>
          <p:cNvPr id="12" name="Picture 9" descr="S:\CO\GEARUP\Communications\Photos and Images\Symbols\gradhat.gif"/>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ue and white sign with a red graduation cap and a white gear&#10;&#10;Description automatically generated with low confidence">
            <a:extLst>
              <a:ext uri="{FF2B5EF4-FFF2-40B4-BE49-F238E27FC236}">
                <a16:creationId xmlns:a16="http://schemas.microsoft.com/office/drawing/2014/main" id="{F92F5770-3D38-384A-DB63-14A8D640B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8200" y="6296025"/>
            <a:ext cx="388982" cy="503909"/>
          </a:xfrm>
          <a:prstGeom prst="rect">
            <a:avLst/>
          </a:prstGeom>
        </p:spPr>
      </p:pic>
      <p:pic>
        <p:nvPicPr>
          <p:cNvPr id="4" name="Picture 2" descr="Text&#10;&#10;Description automatically generated">
            <a:extLst>
              <a:ext uri="{FF2B5EF4-FFF2-40B4-BE49-F238E27FC236}">
                <a16:creationId xmlns:a16="http://schemas.microsoft.com/office/drawing/2014/main" id="{735D9DC7-F9C2-94C0-DAD3-886B77109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575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447800" y="127606"/>
            <a:ext cx="77724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Barlow"/>
              </a:rPr>
              <a:t>More Information</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0489" name="TextBox 20"/>
          <p:cNvSpPr txBox="1">
            <a:spLocks noChangeArrowheads="1"/>
          </p:cNvSpPr>
          <p:nvPr/>
        </p:nvSpPr>
        <p:spPr bwMode="auto">
          <a:xfrm>
            <a:off x="914400" y="2057400"/>
            <a:ext cx="73152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b="1" dirty="0">
                <a:latin typeface="Barlow Medium"/>
                <a:cs typeface="Arial"/>
              </a:rPr>
              <a:t>Helpful websites include:</a:t>
            </a:r>
          </a:p>
          <a:p>
            <a:pPr algn="ctr" eaLnBrk="1" hangingPunct="1"/>
            <a:r>
              <a:rPr lang="en-US" altLang="en-US" sz="3600" dirty="0">
                <a:latin typeface="Barlow Medium"/>
                <a:cs typeface="Arial"/>
              </a:rPr>
              <a:t>uvu.edu/</a:t>
            </a:r>
            <a:r>
              <a:rPr lang="en-US" altLang="en-US" sz="3600" err="1">
                <a:latin typeface="Barlow Medium"/>
                <a:cs typeface="Arial"/>
              </a:rPr>
              <a:t>gearup</a:t>
            </a:r>
            <a:r>
              <a:rPr lang="en-US" altLang="en-US" sz="3600" dirty="0">
                <a:latin typeface="Barlow Medium"/>
                <a:cs typeface="Arial"/>
              </a:rPr>
              <a:t>/</a:t>
            </a:r>
          </a:p>
          <a:p>
            <a:pPr algn="ctr" eaLnBrk="1" hangingPunct="1"/>
            <a:r>
              <a:rPr lang="en-US" altLang="en-US" sz="3600" dirty="0">
                <a:latin typeface="Barlow Medium"/>
                <a:cs typeface="Arial"/>
              </a:rPr>
              <a:t>Bigfuture.collegeboard.org</a:t>
            </a:r>
          </a:p>
          <a:p>
            <a:pPr algn="ctr"/>
            <a:r>
              <a:rPr lang="en-US" altLang="en-US" sz="3600" dirty="0">
                <a:latin typeface="Barlow Medium"/>
                <a:cs typeface="Arial"/>
              </a:rPr>
              <a:t>Ktsutah.org</a:t>
            </a:r>
          </a:p>
          <a:p>
            <a:pPr algn="ctr" eaLnBrk="1" hangingPunct="1"/>
            <a:endParaRPr lang="en-US" altLang="en-US" sz="3600" dirty="0">
              <a:latin typeface="Barlow Medium"/>
              <a:cs typeface="Arial"/>
            </a:endParaRPr>
          </a:p>
        </p:txBody>
      </p:sp>
      <p:pic>
        <p:nvPicPr>
          <p:cNvPr id="3" name="Picture 2" descr="Text&#10;&#10;Description automatically generated">
            <a:extLst>
              <a:ext uri="{FF2B5EF4-FFF2-40B4-BE49-F238E27FC236}">
                <a16:creationId xmlns:a16="http://schemas.microsoft.com/office/drawing/2014/main" id="{4B4A107A-BAA6-3FAE-4914-6A7D3590ED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130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400800"/>
            <a:ext cx="9144000" cy="457200"/>
          </a:xfrm>
          <a:prstGeom prst="rect">
            <a:avLst/>
          </a:prstGeom>
          <a:solidFill>
            <a:srgbClr val="01397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sp>
        <p:nvSpPr>
          <p:cNvPr id="17" name="Title 1"/>
          <p:cNvSpPr txBox="1">
            <a:spLocks/>
          </p:cNvSpPr>
          <p:nvPr/>
        </p:nvSpPr>
        <p:spPr>
          <a:xfrm>
            <a:off x="1447800" y="152400"/>
            <a:ext cx="79248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solidFill>
                  <a:schemeClr val="bg1"/>
                </a:solidFill>
                <a:latin typeface="Aileron"/>
              </a:rPr>
              <a:t>1 Goal</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4" cstate="screen">
            <a:lum bright="70000" contrast="-70000"/>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p:spPr>
      </p:pic>
      <p:sp>
        <p:nvSpPr>
          <p:cNvPr id="4103" name="TextBox 9"/>
          <p:cNvSpPr txBox="1">
            <a:spLocks noChangeArrowheads="1"/>
          </p:cNvSpPr>
          <p:nvPr/>
        </p:nvSpPr>
        <p:spPr bwMode="auto">
          <a:xfrm>
            <a:off x="3657600" y="2057400"/>
            <a:ext cx="533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2400" b="1" dirty="0">
              <a:latin typeface="Calibri" pitchFamily="34" charset="0"/>
            </a:endParaRPr>
          </a:p>
          <a:p>
            <a:pPr algn="ctr" eaLnBrk="1" hangingPunct="1"/>
            <a:endParaRPr lang="en-US" altLang="en-US" sz="2400" b="1" dirty="0">
              <a:latin typeface="Calibri" pitchFamily="34" charset="0"/>
            </a:endParaRPr>
          </a:p>
        </p:txBody>
      </p:sp>
      <p:sp>
        <p:nvSpPr>
          <p:cNvPr id="4104" name="TextBox 15"/>
          <p:cNvSpPr txBox="1">
            <a:spLocks noChangeArrowheads="1"/>
          </p:cNvSpPr>
          <p:nvPr/>
        </p:nvSpPr>
        <p:spPr bwMode="auto">
          <a:xfrm>
            <a:off x="1090780" y="3735635"/>
            <a:ext cx="700053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dirty="0">
                <a:latin typeface="Barlow Medium"/>
                <a:cs typeface="Arial"/>
              </a:rPr>
              <a:t>As a parent or family member, you and your student can begin planning-for-the-future today.</a:t>
            </a:r>
            <a:endParaRPr lang="en-US" altLang="en-US" sz="3200">
              <a:latin typeface="Barlow Medium"/>
              <a:cs typeface="Arial"/>
            </a:endParaRPr>
          </a:p>
        </p:txBody>
      </p:sp>
      <p:sp>
        <p:nvSpPr>
          <p:cNvPr id="4106" name="Rectangle 16"/>
          <p:cNvSpPr>
            <a:spLocks noChangeArrowheads="1"/>
          </p:cNvSpPr>
          <p:nvPr/>
        </p:nvSpPr>
        <p:spPr bwMode="auto">
          <a:xfrm>
            <a:off x="819150" y="1803790"/>
            <a:ext cx="7543800" cy="174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75000"/>
              </a:lnSpc>
            </a:pPr>
            <a:r>
              <a:rPr lang="en-US" altLang="en-US" sz="9600" b="1" dirty="0">
                <a:solidFill>
                  <a:schemeClr val="accent2">
                    <a:lumMod val="50000"/>
                  </a:schemeClr>
                </a:solidFill>
                <a:latin typeface="Aileron"/>
                <a:cs typeface="Arial"/>
              </a:rPr>
              <a:t>COLLEGE</a:t>
            </a:r>
          </a:p>
          <a:p>
            <a:pPr algn="ctr" eaLnBrk="1" hangingPunct="1">
              <a:lnSpc>
                <a:spcPct val="75000"/>
              </a:lnSpc>
            </a:pPr>
            <a:r>
              <a:rPr lang="en-US" altLang="en-US" sz="4500" b="1" dirty="0">
                <a:latin typeface="Aileron"/>
                <a:cs typeface="Arial"/>
              </a:rPr>
              <a:t>It’s not a dream, it’s a plan.</a:t>
            </a:r>
          </a:p>
        </p:txBody>
      </p:sp>
      <p:pic>
        <p:nvPicPr>
          <p:cNvPr id="3" name="Picture 2" descr="Text&#10;&#10;Description automatically generated">
            <a:extLst>
              <a:ext uri="{FF2B5EF4-FFF2-40B4-BE49-F238E27FC236}">
                <a16:creationId xmlns:a16="http://schemas.microsoft.com/office/drawing/2014/main" id="{BCBBB141-8366-4545-857E-3A315147A1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447800" y="127606"/>
            <a:ext cx="7772400" cy="786794"/>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rPr>
              <a:t>More Information</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S:\CO\GEARUP\Communications\Photos and Images\Symbols\gradhat.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0489" name="TextBox 20"/>
          <p:cNvSpPr txBox="1">
            <a:spLocks noChangeArrowheads="1"/>
          </p:cNvSpPr>
          <p:nvPr/>
        </p:nvSpPr>
        <p:spPr bwMode="auto">
          <a:xfrm>
            <a:off x="762000" y="2133600"/>
            <a:ext cx="762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dirty="0">
                <a:latin typeface="+mn-lt"/>
              </a:rPr>
              <a:t>For more information about college and career planning, call, e-mail or visit:</a:t>
            </a:r>
          </a:p>
          <a:p>
            <a:pPr algn="ctr" eaLnBrk="1" hangingPunct="1"/>
            <a:r>
              <a:rPr lang="en-US" altLang="en-US" sz="3600" dirty="0">
                <a:latin typeface="+mn-lt"/>
              </a:rPr>
              <a:t>Name</a:t>
            </a:r>
          </a:p>
          <a:p>
            <a:pPr algn="ctr" eaLnBrk="1" hangingPunct="1"/>
            <a:r>
              <a:rPr lang="en-US" altLang="en-US" sz="3600" dirty="0">
                <a:latin typeface="+mn-lt"/>
              </a:rPr>
              <a:t>Phone</a:t>
            </a:r>
          </a:p>
          <a:p>
            <a:pPr algn="ctr" eaLnBrk="1" hangingPunct="1"/>
            <a:r>
              <a:rPr lang="en-US" altLang="en-US" sz="3600" dirty="0">
                <a:latin typeface="+mn-lt"/>
              </a:rPr>
              <a:t>E-mail</a:t>
            </a:r>
          </a:p>
        </p:txBody>
      </p:sp>
      <p:pic>
        <p:nvPicPr>
          <p:cNvPr id="3" name="Picture 2" descr="Text&#10;&#10;Description automatically generated">
            <a:extLst>
              <a:ext uri="{FF2B5EF4-FFF2-40B4-BE49-F238E27FC236}">
                <a16:creationId xmlns:a16="http://schemas.microsoft.com/office/drawing/2014/main" id="{355C6DDB-A368-40E3-727E-77BC4FD573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93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17" name="Title 1"/>
          <p:cNvSpPr txBox="1">
            <a:spLocks/>
          </p:cNvSpPr>
          <p:nvPr/>
        </p:nvSpPr>
        <p:spPr>
          <a:xfrm>
            <a:off x="1447800" y="152400"/>
            <a:ext cx="77724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Aileron"/>
              </a:rPr>
              <a:t>2 Startling Statistics</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CO\GEARUP\Communications\Photos and Images\Symbols\gradhat.gif"/>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5129" name="TextBox 14"/>
          <p:cNvSpPr txBox="1">
            <a:spLocks noChangeArrowheads="1"/>
          </p:cNvSpPr>
          <p:nvPr/>
        </p:nvSpPr>
        <p:spPr bwMode="auto">
          <a:xfrm>
            <a:off x="849629" y="1386670"/>
            <a:ext cx="7760971"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0" i="0" dirty="0">
                <a:solidFill>
                  <a:srgbClr val="002060"/>
                </a:solidFill>
                <a:effectLst/>
                <a:latin typeface="Barlow Medium"/>
                <a:cs typeface="Arial"/>
              </a:rPr>
              <a:t>On average, 52% of Utah high school grads (cohorts 2007-2012) attended college in the first year after high school graduation. That rate increased to 63% by the end of the third year, 69% by the fifth, and 71% ten years after high school graduation.</a:t>
            </a:r>
          </a:p>
          <a:p>
            <a:pPr algn="ctr" eaLnBrk="1" hangingPunct="1"/>
            <a:endParaRPr lang="en-US" sz="2000" b="1" i="0" dirty="0">
              <a:solidFill>
                <a:srgbClr val="002060"/>
              </a:solidFill>
              <a:effectLst/>
              <a:latin typeface="Barlow Medium"/>
            </a:endParaRPr>
          </a:p>
          <a:p>
            <a:pPr algn="ctr" eaLnBrk="1" hangingPunct="1"/>
            <a:r>
              <a:rPr lang="en-US" sz="2000" b="1" i="0" dirty="0">
                <a:solidFill>
                  <a:srgbClr val="002060"/>
                </a:solidFill>
                <a:effectLst/>
                <a:latin typeface="Barlow Medium"/>
                <a:cs typeface="Arial"/>
              </a:rPr>
              <a:t>60%</a:t>
            </a:r>
            <a:r>
              <a:rPr lang="en-US" sz="2000" b="0" i="0" dirty="0">
                <a:solidFill>
                  <a:srgbClr val="002060"/>
                </a:solidFill>
                <a:effectLst/>
                <a:latin typeface="Barlow Medium"/>
                <a:cs typeface="Arial"/>
              </a:rPr>
              <a:t> of Utah female high school graduates attended college the first year after high school graduation, compared to only 44% of male high school grads.</a:t>
            </a:r>
          </a:p>
          <a:p>
            <a:pPr algn="ctr" eaLnBrk="1" hangingPunct="1"/>
            <a:endParaRPr lang="en-US" sz="2000" b="0" i="0" dirty="0">
              <a:solidFill>
                <a:srgbClr val="002060"/>
              </a:solidFill>
              <a:effectLst/>
              <a:latin typeface="Barlow Medium"/>
            </a:endParaRPr>
          </a:p>
          <a:p>
            <a:pPr algn="ctr" eaLnBrk="1" hangingPunct="1">
              <a:spcBef>
                <a:spcPts val="0"/>
              </a:spcBef>
            </a:pPr>
            <a:r>
              <a:rPr lang="en-US" sz="2000" b="0" i="0" dirty="0">
                <a:solidFill>
                  <a:srgbClr val="002060"/>
                </a:solidFill>
                <a:effectLst/>
                <a:latin typeface="Barlow Medium"/>
                <a:cs typeface="Arial"/>
              </a:rPr>
              <a:t>However, the gap in college participation rates</a:t>
            </a:r>
            <a:r>
              <a:rPr lang="en-US" sz="2000" dirty="0">
                <a:solidFill>
                  <a:srgbClr val="002060"/>
                </a:solidFill>
                <a:latin typeface="Barlow Medium"/>
                <a:cs typeface="Arial"/>
              </a:rPr>
              <a:t> </a:t>
            </a:r>
            <a:r>
              <a:rPr lang="en-US" sz="2000" b="0" i="0" dirty="0">
                <a:solidFill>
                  <a:srgbClr val="002060"/>
                </a:solidFill>
                <a:effectLst/>
                <a:latin typeface="Barlow Medium"/>
                <a:cs typeface="Arial"/>
              </a:rPr>
              <a:t> between males and females narrowed over time</a:t>
            </a:r>
            <a:r>
              <a:rPr lang="en-US" sz="2000" b="0" i="0" dirty="0">
                <a:solidFill>
                  <a:srgbClr val="71777D"/>
                </a:solidFill>
                <a:effectLst/>
                <a:latin typeface="Barlow Medium"/>
                <a:cs typeface="Arial"/>
              </a:rPr>
              <a:t>.</a:t>
            </a:r>
          </a:p>
          <a:p>
            <a:pPr algn="ctr" eaLnBrk="1" hangingPunct="1"/>
            <a:endParaRPr lang="en-US" altLang="en-US" sz="2000" dirty="0">
              <a:latin typeface="Barlow Medium"/>
            </a:endParaRPr>
          </a:p>
          <a:p>
            <a:pPr algn="ctr" eaLnBrk="1" hangingPunct="1"/>
            <a:endParaRPr lang="en-US" altLang="en-US" sz="3600" dirty="0">
              <a:latin typeface="Barlow Medium"/>
            </a:endParaRPr>
          </a:p>
          <a:p>
            <a:pPr algn="ctr" eaLnBrk="1" hangingPunct="1"/>
            <a:r>
              <a:rPr lang="en-US" altLang="en-US" sz="1400" dirty="0">
                <a:latin typeface="Barlow Medium"/>
                <a:cs typeface="Arial"/>
              </a:rPr>
              <a:t>By 2020, 70% of the jobs in Utah will require some type of postsecondary education.</a:t>
            </a:r>
          </a:p>
        </p:txBody>
      </p:sp>
      <p:sp>
        <p:nvSpPr>
          <p:cNvPr id="16" name="TextBox 15"/>
          <p:cNvSpPr txBox="1"/>
          <p:nvPr/>
        </p:nvSpPr>
        <p:spPr>
          <a:xfrm>
            <a:off x="1219200" y="6071960"/>
            <a:ext cx="6248400" cy="261610"/>
          </a:xfrm>
          <a:prstGeom prst="rect">
            <a:avLst/>
          </a:prstGeom>
          <a:noFill/>
        </p:spPr>
        <p:txBody>
          <a:bodyPr wrap="square">
            <a:spAutoFit/>
          </a:bodyPr>
          <a:lstStyle/>
          <a:p>
            <a:pPr algn="r" fontAlgn="auto">
              <a:spcBef>
                <a:spcPts val="0"/>
              </a:spcBef>
              <a:spcAft>
                <a:spcPts val="0"/>
              </a:spcAft>
              <a:defRPr/>
            </a:pPr>
            <a:r>
              <a:rPr lang="en-US" sz="1100" i="1" dirty="0">
                <a:latin typeface="+mn-lt"/>
                <a:cs typeface="+mn-cs"/>
              </a:rPr>
              <a:t>Sources</a:t>
            </a:r>
            <a:r>
              <a:rPr lang="en-US" sz="1100" i="1" dirty="0">
                <a:solidFill>
                  <a:srgbClr val="FF0000"/>
                </a:solidFill>
                <a:latin typeface="+mn-lt"/>
                <a:cs typeface="+mn-cs"/>
              </a:rPr>
              <a:t>: </a:t>
            </a:r>
            <a:r>
              <a:rPr lang="en-US" sz="1100" i="1" dirty="0">
                <a:solidFill>
                  <a:srgbClr val="800080"/>
                </a:solidFill>
                <a:latin typeface="+mn-lt"/>
                <a:cs typeface="+mn-cs"/>
                <a:hlinkClick r:id="rId5">
                  <a:extLst>
                    <a:ext uri="{A12FA001-AC4F-418D-AE19-62706E023703}">
                      <ahyp:hlinkClr xmlns:ahyp="http://schemas.microsoft.com/office/drawing/2018/hyperlinkcolor" val="tx"/>
                    </a:ext>
                  </a:extLst>
                </a:hlinkClick>
              </a:rPr>
              <a:t>NCHEMS </a:t>
            </a:r>
            <a:r>
              <a:rPr lang="en-US" sz="1100" i="1" dirty="0">
                <a:solidFill>
                  <a:srgbClr val="FF0000"/>
                </a:solidFill>
                <a:latin typeface="+mn-lt"/>
                <a:cs typeface="+mn-cs"/>
                <a:hlinkClick r:id="rId5">
                  <a:extLst>
                    <a:ext uri="{A12FA001-AC4F-418D-AE19-62706E023703}">
                      <ahyp:hlinkClr xmlns:ahyp="http://schemas.microsoft.com/office/drawing/2018/hyperlinkcolor" val="tx"/>
                    </a:ext>
                  </a:extLst>
                </a:hlinkClick>
              </a:rPr>
              <a:t>Information Center </a:t>
            </a:r>
            <a:r>
              <a:rPr lang="en-US" sz="1100" i="1" dirty="0">
                <a:solidFill>
                  <a:srgbClr val="FF0000"/>
                </a:solidFill>
                <a:latin typeface="+mn-lt"/>
                <a:cs typeface="+mn-cs"/>
              </a:rPr>
              <a:t>(2014); </a:t>
            </a:r>
            <a:r>
              <a:rPr lang="en-US" sz="1100" i="1" dirty="0">
                <a:solidFill>
                  <a:srgbClr val="FF0000"/>
                </a:solidFill>
                <a:latin typeface="+mn-lt"/>
                <a:cs typeface="+mn-cs"/>
                <a:hlinkClick r:id="rId6">
                  <a:extLst>
                    <a:ext uri="{A12FA001-AC4F-418D-AE19-62706E023703}">
                      <ahyp:hlinkClr xmlns:ahyp="http://schemas.microsoft.com/office/drawing/2018/hyperlinkcolor" val="tx"/>
                    </a:ext>
                  </a:extLst>
                </a:hlinkClick>
              </a:rPr>
              <a:t>Georgetown Center on Education and the Workforce</a:t>
            </a:r>
            <a:r>
              <a:rPr lang="en-US" sz="1100" i="1" dirty="0">
                <a:solidFill>
                  <a:srgbClr val="FF0000"/>
                </a:solidFill>
                <a:latin typeface="+mn-lt"/>
                <a:cs typeface="+mn-cs"/>
              </a:rPr>
              <a:t> (2013)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ow Utah Valley University is boosting students' math momentum—and  graduation rates">
            <a:extLst>
              <a:ext uri="{FF2B5EF4-FFF2-40B4-BE49-F238E27FC236}">
                <a16:creationId xmlns:a16="http://schemas.microsoft.com/office/drawing/2014/main" id="{10E36D3C-7AEE-000C-48FA-A83C402B0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088" y="4230757"/>
            <a:ext cx="3321893" cy="197929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AAACB3-EA58-B3F6-CAE0-40AAE0337929}"/>
              </a:ext>
            </a:extLst>
          </p:cNvPr>
          <p:cNvSpPr txBox="1"/>
          <p:nvPr/>
        </p:nvSpPr>
        <p:spPr>
          <a:xfrm>
            <a:off x="914400" y="927653"/>
            <a:ext cx="7620000" cy="1862048"/>
          </a:xfrm>
          <a:prstGeom prst="rect">
            <a:avLst/>
          </a:prstGeom>
          <a:noFill/>
        </p:spPr>
        <p:txBody>
          <a:bodyPr wrap="square" lIns="91440" tIns="45720" rIns="91440" bIns="45720" anchor="t">
            <a:spAutoFit/>
          </a:bodyPr>
          <a:lstStyle/>
          <a:p>
            <a:r>
              <a:rPr lang="en-US" sz="2300" dirty="0">
                <a:latin typeface="Aileron"/>
                <a:cs typeface="Arial"/>
              </a:rPr>
              <a:t>On average, 80 percent of Utah high school graduates attended a USHE institution, 11 percent attended a Utah private institution, 5 percent attended a public out-of-state institution, and 5 percent attended a private out-of-state institution.</a:t>
            </a:r>
          </a:p>
        </p:txBody>
      </p:sp>
      <p:pic>
        <p:nvPicPr>
          <p:cNvPr id="1026" name="Picture 2" descr="University of Utah - TheCollegeTour.com">
            <a:extLst>
              <a:ext uri="{FF2B5EF4-FFF2-40B4-BE49-F238E27FC236}">
                <a16:creationId xmlns:a16="http://schemas.microsoft.com/office/drawing/2014/main" id="{69BE6A2C-503A-85CA-C5DA-1728B7B8B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392" y="2745864"/>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SU joins other Utah universities in offering free tuition for Native  Americans">
            <a:extLst>
              <a:ext uri="{FF2B5EF4-FFF2-40B4-BE49-F238E27FC236}">
                <a16:creationId xmlns:a16="http://schemas.microsoft.com/office/drawing/2014/main" id="{7A27C065-CC9B-21FA-F3AA-B7E1382424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745865"/>
            <a:ext cx="3080436" cy="1600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BCF1090-9C45-19E7-6EF6-B935D4E8F802}"/>
              </a:ext>
            </a:extLst>
          </p:cNvPr>
          <p:cNvSpPr/>
          <p:nvPr/>
        </p:nvSpPr>
        <p:spPr>
          <a:xfrm>
            <a:off x="0" y="6400800"/>
            <a:ext cx="9144000" cy="457200"/>
          </a:xfrm>
          <a:prstGeom prst="rect">
            <a:avLst/>
          </a:prstGeom>
          <a:solidFill>
            <a:srgbClr val="013974"/>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sign with a red graduation cap and a white gear&#10;&#10;Description automatically generated with low confidence">
            <a:extLst>
              <a:ext uri="{FF2B5EF4-FFF2-40B4-BE49-F238E27FC236}">
                <a16:creationId xmlns:a16="http://schemas.microsoft.com/office/drawing/2014/main" id="{881EBF3C-4B3E-C46F-62CA-68F476229F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400" y="6255565"/>
            <a:ext cx="472390" cy="611960"/>
          </a:xfrm>
          <a:prstGeom prst="rect">
            <a:avLst/>
          </a:prstGeom>
        </p:spPr>
      </p:pic>
      <p:pic>
        <p:nvPicPr>
          <p:cNvPr id="5" name="Picture 2" descr="Text&#10;&#10;Description automatically generated">
            <a:extLst>
              <a:ext uri="{FF2B5EF4-FFF2-40B4-BE49-F238E27FC236}">
                <a16:creationId xmlns:a16="http://schemas.microsoft.com/office/drawing/2014/main" id="{47C01F72-2E26-4575-E083-0DF246430B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B86E98A-7FBD-EC41-EE97-1A719EF5AFA3}"/>
              </a:ext>
            </a:extLst>
          </p:cNvPr>
          <p:cNvSpPr/>
          <p:nvPr/>
        </p:nvSpPr>
        <p:spPr>
          <a:xfrm>
            <a:off x="0" y="0"/>
            <a:ext cx="9144000" cy="9906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3600" dirty="0">
                <a:latin typeface="Aileron"/>
                <a:cs typeface="Calibri"/>
              </a:rPr>
              <a:t>Utah College Facts</a:t>
            </a:r>
            <a:endParaRPr lang="en-US" sz="3600">
              <a:latin typeface="Aileron"/>
            </a:endParaRPr>
          </a:p>
        </p:txBody>
      </p:sp>
      <p:pic>
        <p:nvPicPr>
          <p:cNvPr id="10" name="Picture 9" descr="S:\CO\GEARUP\Communications\Photos and Images\Symbols\gradhat.gif">
            <a:extLst>
              <a:ext uri="{FF2B5EF4-FFF2-40B4-BE49-F238E27FC236}">
                <a16:creationId xmlns:a16="http://schemas.microsoft.com/office/drawing/2014/main" id="{09FEF9AC-EEC5-52A3-E3A7-BD3C76772B5B}"/>
              </a:ext>
            </a:extLst>
          </p:cNvPr>
          <p:cNvPicPr>
            <a:picLocks noChangeAspect="1" noChangeArrowheads="1"/>
          </p:cNvPicPr>
          <p:nvPr/>
        </p:nvPicPr>
        <p:blipFill>
          <a:blip r:embed="rId6" cstate="screen">
            <a:biLevel thresh="25000"/>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46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0"/>
            <a:ext cx="9144000" cy="9906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447800" y="152400"/>
            <a:ext cx="77724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Aileron"/>
              </a:rPr>
              <a:t>3 Reasons to Go to College</a:t>
            </a:r>
          </a:p>
        </p:txBody>
      </p:sp>
      <p:pic>
        <p:nvPicPr>
          <p:cNvPr id="17" name="Picture 9" descr="S:\CO\GEARUP\Communications\Photos and Images\Symbols\gradhat.gif"/>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Box 12"/>
          <p:cNvSpPr txBox="1">
            <a:spLocks noChangeArrowheads="1"/>
          </p:cNvSpPr>
          <p:nvPr/>
        </p:nvSpPr>
        <p:spPr bwMode="auto">
          <a:xfrm>
            <a:off x="1619250" y="3276600"/>
            <a:ext cx="59055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en-US" altLang="en-US" sz="3600" dirty="0">
                <a:solidFill>
                  <a:srgbClr val="002060"/>
                </a:solidFill>
                <a:latin typeface="+mn-lt"/>
              </a:rPr>
              <a:t> </a:t>
            </a:r>
            <a:r>
              <a:rPr lang="en-US" altLang="en-US" sz="3600" dirty="0">
                <a:solidFill>
                  <a:srgbClr val="002060"/>
                </a:solidFill>
                <a:latin typeface="Aileron" panose="00000500000000000000" pitchFamily="50" charset="0"/>
              </a:rPr>
              <a:t>More money!</a:t>
            </a:r>
          </a:p>
          <a:p>
            <a:pPr eaLnBrk="1" hangingPunct="1">
              <a:buFont typeface="Arial" charset="0"/>
              <a:buChar char="•"/>
            </a:pPr>
            <a:r>
              <a:rPr lang="en-US" altLang="en-US" sz="3600" dirty="0">
                <a:solidFill>
                  <a:srgbClr val="002060"/>
                </a:solidFill>
                <a:latin typeface="Aileron" panose="00000500000000000000" pitchFamily="50" charset="0"/>
              </a:rPr>
              <a:t> Greater job security</a:t>
            </a:r>
          </a:p>
          <a:p>
            <a:pPr eaLnBrk="1" hangingPunct="1">
              <a:buFont typeface="Arial" charset="0"/>
              <a:buChar char="•"/>
            </a:pPr>
            <a:r>
              <a:rPr lang="en-US" altLang="en-US" sz="3600" dirty="0">
                <a:solidFill>
                  <a:srgbClr val="002060"/>
                </a:solidFill>
                <a:latin typeface="Aileron" panose="00000500000000000000" pitchFamily="50" charset="0"/>
              </a:rPr>
              <a:t> Career satisfaction</a:t>
            </a:r>
          </a:p>
        </p:txBody>
      </p:sp>
      <p:sp>
        <p:nvSpPr>
          <p:cNvPr id="6154" name="TextBox 14"/>
          <p:cNvSpPr txBox="1">
            <a:spLocks noChangeArrowheads="1"/>
          </p:cNvSpPr>
          <p:nvPr/>
        </p:nvSpPr>
        <p:spPr bwMode="auto">
          <a:xfrm>
            <a:off x="341243" y="1500305"/>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dirty="0">
                <a:solidFill>
                  <a:srgbClr val="002060"/>
                </a:solidFill>
                <a:latin typeface="Aileron"/>
                <a:cs typeface="Arial"/>
              </a:rPr>
              <a:t>There are LOTS of reasons to go to college, but these are some of the most important.</a:t>
            </a:r>
          </a:p>
        </p:txBody>
      </p:sp>
      <p:pic>
        <p:nvPicPr>
          <p:cNvPr id="3" name="Picture 2" descr="Text&#10;&#10;Description automatically generated">
            <a:extLst>
              <a:ext uri="{FF2B5EF4-FFF2-40B4-BE49-F238E27FC236}">
                <a16:creationId xmlns:a16="http://schemas.microsoft.com/office/drawing/2014/main" id="{AFC64281-BE7C-F2C2-6094-D8A310797C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485" y="6403718"/>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494183" y="6046304"/>
            <a:ext cx="5943600" cy="205184"/>
          </a:xfrm>
          <a:prstGeom prst="rect">
            <a:avLst/>
          </a:prstGeom>
        </p:spPr>
        <p:txBody>
          <a:bodyPr wrap="square">
            <a:spAutoFit/>
          </a:bodyPr>
          <a:lstStyle/>
          <a:p>
            <a:pPr algn="r" fontAlgn="auto">
              <a:spcBef>
                <a:spcPts val="0"/>
              </a:spcBef>
              <a:spcAft>
                <a:spcPts val="0"/>
              </a:spcAft>
              <a:defRPr/>
            </a:pPr>
            <a:r>
              <a:rPr lang="en-US" sz="1100" i="1" baseline="30000" dirty="0">
                <a:latin typeface="+mn-lt"/>
                <a:cs typeface="+mn-cs"/>
              </a:rPr>
              <a:t>Source: </a:t>
            </a:r>
            <a:r>
              <a:rPr lang="en-US" sz="1100" i="1" baseline="30000" dirty="0">
                <a:latin typeface="+mn-lt"/>
                <a:cs typeface="+mn-cs"/>
                <a:hlinkClick r:id="rId3"/>
              </a:rPr>
              <a:t>U.S. Bureau of Labor Statistics </a:t>
            </a:r>
            <a:r>
              <a:rPr lang="en-US" sz="1100" i="1" baseline="30000" dirty="0">
                <a:latin typeface="+mn-lt"/>
                <a:cs typeface="+mn-cs"/>
              </a:rPr>
              <a:t>(2021)</a:t>
            </a:r>
          </a:p>
        </p:txBody>
      </p:sp>
      <p:sp>
        <p:nvSpPr>
          <p:cNvPr id="9" name="Rectangle 8"/>
          <p:cNvSpPr/>
          <p:nvPr/>
        </p:nvSpPr>
        <p:spPr>
          <a:xfrm>
            <a:off x="0" y="0"/>
            <a:ext cx="9144000" cy="9906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447800" y="152400"/>
            <a:ext cx="77724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dirty="0">
                <a:solidFill>
                  <a:schemeClr val="bg1"/>
                </a:solidFill>
                <a:latin typeface="Barlow Medium"/>
              </a:rPr>
              <a:t>3 Reasons to Go to College</a:t>
            </a:r>
          </a:p>
        </p:txBody>
      </p:sp>
      <p:pic>
        <p:nvPicPr>
          <p:cNvPr id="4" name="Picture 3">
            <a:extLst>
              <a:ext uri="{FF2B5EF4-FFF2-40B4-BE49-F238E27FC236}">
                <a16:creationId xmlns:a16="http://schemas.microsoft.com/office/drawing/2014/main" id="{CE7E61AC-BDD5-A411-6A97-90D5FD5161C9}"/>
              </a:ext>
            </a:extLst>
          </p:cNvPr>
          <p:cNvPicPr>
            <a:picLocks noChangeAspect="1"/>
          </p:cNvPicPr>
          <p:nvPr/>
        </p:nvPicPr>
        <p:blipFill>
          <a:blip r:embed="rId4"/>
          <a:stretch>
            <a:fillRect/>
          </a:stretch>
        </p:blipFill>
        <p:spPr>
          <a:xfrm>
            <a:off x="0" y="938419"/>
            <a:ext cx="9144000" cy="5143500"/>
          </a:xfrm>
          <a:prstGeom prst="rect">
            <a:avLst/>
          </a:prstGeom>
        </p:spPr>
      </p:pic>
      <p:pic>
        <p:nvPicPr>
          <p:cNvPr id="11" name="Picture 9" descr="S:\CO\GEARUP\Communications\Photos and Images\Symbols\gradhat.gif"/>
          <p:cNvPicPr>
            <a:picLocks noChangeAspect="1" noChangeArrowheads="1"/>
          </p:cNvPicPr>
          <p:nvPr/>
        </p:nvPicPr>
        <p:blipFill>
          <a:blip r:embed="rId5" cstate="screen">
            <a:lum bright="70000" contrast="-70000"/>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8531914" y="6049702"/>
            <a:ext cx="600758" cy="7782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a:extLst>
              <a:ext uri="{FF2B5EF4-FFF2-40B4-BE49-F238E27FC236}">
                <a16:creationId xmlns:a16="http://schemas.microsoft.com/office/drawing/2014/main" id="{2197C7B8-D42E-F0AD-1BBE-1B62FCA389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400800"/>
            <a:ext cx="9144000" cy="4572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282687" y="6076122"/>
            <a:ext cx="5334000" cy="205184"/>
          </a:xfrm>
          <a:prstGeom prst="rect">
            <a:avLst/>
          </a:prstGeom>
        </p:spPr>
        <p:txBody>
          <a:bodyPr wrap="square">
            <a:spAutoFit/>
          </a:bodyPr>
          <a:lstStyle/>
          <a:p>
            <a:pPr algn="r" fontAlgn="auto">
              <a:spcBef>
                <a:spcPts val="0"/>
              </a:spcBef>
              <a:spcAft>
                <a:spcPts val="0"/>
              </a:spcAft>
              <a:defRPr/>
            </a:pPr>
            <a:r>
              <a:rPr lang="en-US" sz="1100" i="1" baseline="30000" dirty="0">
                <a:latin typeface="+mn-lt"/>
                <a:cs typeface="+mn-cs"/>
              </a:rPr>
              <a:t>Source: </a:t>
            </a:r>
            <a:r>
              <a:rPr lang="en-US" sz="1100" i="1" baseline="30000" dirty="0">
                <a:latin typeface="+mn-lt"/>
                <a:cs typeface="+mn-cs"/>
                <a:hlinkClick r:id="rId4"/>
              </a:rPr>
              <a:t>College Board </a:t>
            </a:r>
            <a:r>
              <a:rPr lang="en-US" sz="1100" i="1" baseline="30000" dirty="0">
                <a:latin typeface="+mn-lt"/>
                <a:cs typeface="+mn-cs"/>
              </a:rPr>
              <a:t>(2008)</a:t>
            </a:r>
          </a:p>
        </p:txBody>
      </p:sp>
      <p:sp>
        <p:nvSpPr>
          <p:cNvPr id="9" name="Rectangle 8"/>
          <p:cNvSpPr/>
          <p:nvPr/>
        </p:nvSpPr>
        <p:spPr>
          <a:xfrm>
            <a:off x="0" y="0"/>
            <a:ext cx="9144000" cy="990600"/>
          </a:xfrm>
          <a:prstGeom prst="rect">
            <a:avLst/>
          </a:prstGeom>
          <a:solidFill>
            <a:srgbClr val="013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447800" y="152400"/>
            <a:ext cx="77724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Aileron"/>
              </a:rPr>
              <a:t>3 Reasons to Go to College</a:t>
            </a:r>
          </a:p>
        </p:txBody>
      </p:sp>
      <p:pic>
        <p:nvPicPr>
          <p:cNvPr id="12" name="Picture 9" descr="S:\CO\GEARUP\Communications\Photos and Images\Symbols\gradhat.gif"/>
          <p:cNvPicPr>
            <a:picLocks noChangeAspect="1" noChangeArrowheads="1"/>
          </p:cNvPicPr>
          <p:nvPr/>
        </p:nvPicPr>
        <p:blipFill>
          <a:blip r:embed="rId5" cstate="screen">
            <a:biLevel thresh="25000"/>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95189" y="1125128"/>
            <a:ext cx="3235570" cy="5257800"/>
          </a:xfrm>
          <a:prstGeom prst="rect">
            <a:avLst/>
          </a:prstGeom>
        </p:spPr>
      </p:pic>
      <p:pic>
        <p:nvPicPr>
          <p:cNvPr id="4" name="Picture 2" descr="Text&#10;&#10;Description automatically generated">
            <a:extLst>
              <a:ext uri="{FF2B5EF4-FFF2-40B4-BE49-F238E27FC236}">
                <a16:creationId xmlns:a16="http://schemas.microsoft.com/office/drawing/2014/main" id="{D7A04EFD-5BD6-75D0-F115-5D7FFD6C45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0" name="Rectangle 9"/>
          <p:cNvSpPr/>
          <p:nvPr/>
        </p:nvSpPr>
        <p:spPr>
          <a:xfrm>
            <a:off x="0" y="6400800"/>
            <a:ext cx="9144000" cy="4572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0"/>
            <a:ext cx="9144000" cy="990600"/>
          </a:xfrm>
          <a:prstGeom prst="rect">
            <a:avLst/>
          </a:prstGeom>
          <a:solidFill>
            <a:srgbClr val="1336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1447800" y="127606"/>
            <a:ext cx="7772400" cy="786794"/>
          </a:xfrm>
          <a:prstGeom prst="rect">
            <a:avLst/>
          </a:prstGeom>
        </p:spPr>
        <p:txBody>
          <a:bodyPr lIns="91440" tIns="45720" rIns="91440" bIns="45720" anchor="t">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dirty="0">
                <a:solidFill>
                  <a:schemeClr val="bg1"/>
                </a:solidFill>
                <a:latin typeface="Aileron"/>
              </a:rPr>
              <a:t>4 Types of Higher Education</a:t>
            </a:r>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608560" y="6442105"/>
            <a:ext cx="289157" cy="3745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S:\CO\GEARUP\Communications\Photos and Images\Symbols\gradhat.gif"/>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381000" y="26485"/>
            <a:ext cx="876300" cy="8763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Table 15"/>
          <p:cNvGraphicFramePr>
            <a:graphicFrameLocks noGrp="1"/>
          </p:cNvGraphicFramePr>
          <p:nvPr>
            <p:extLst>
              <p:ext uri="{D42A27DB-BD31-4B8C-83A1-F6EECF244321}">
                <p14:modId xmlns:p14="http://schemas.microsoft.com/office/powerpoint/2010/main" val="3208378809"/>
              </p:ext>
            </p:extLst>
          </p:nvPr>
        </p:nvGraphicFramePr>
        <p:xfrm>
          <a:off x="190500" y="1248147"/>
          <a:ext cx="8801417" cy="5180371"/>
        </p:xfrm>
        <a:graphic>
          <a:graphicData uri="http://schemas.openxmlformats.org/drawingml/2006/table">
            <a:tbl>
              <a:tblPr firstRow="1" bandRow="1">
                <a:tableStyleId>{5C22544A-7EE6-4342-B048-85BDC9FD1C3A}</a:tableStyleId>
              </a:tblPr>
              <a:tblGrid>
                <a:gridCol w="17525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028701">
                  <a:extLst>
                    <a:ext uri="{9D8B030D-6E8A-4147-A177-3AD203B41FA5}">
                      <a16:colId xmlns:a16="http://schemas.microsoft.com/office/drawing/2014/main" val="20002"/>
                    </a:ext>
                  </a:extLst>
                </a:gridCol>
                <a:gridCol w="3429317">
                  <a:extLst>
                    <a:ext uri="{9D8B030D-6E8A-4147-A177-3AD203B41FA5}">
                      <a16:colId xmlns:a16="http://schemas.microsoft.com/office/drawing/2014/main" val="20003"/>
                    </a:ext>
                  </a:extLst>
                </a:gridCol>
              </a:tblGrid>
              <a:tr h="421438">
                <a:tc>
                  <a:txBody>
                    <a:bodyPr/>
                    <a:lstStyle/>
                    <a:p>
                      <a:pPr algn="ctr"/>
                      <a:r>
                        <a:rPr lang="en-US" sz="1800" dirty="0">
                          <a:solidFill>
                            <a:schemeClr val="tx1"/>
                          </a:solidFill>
                          <a:latin typeface="Barlow"/>
                        </a:rPr>
                        <a:t>Type</a:t>
                      </a:r>
                    </a:p>
                  </a:txBody>
                  <a:tcPr marT="45715" marB="45715">
                    <a:solidFill>
                      <a:schemeClr val="accent5">
                        <a:lumMod val="20000"/>
                        <a:lumOff val="80000"/>
                      </a:schemeClr>
                    </a:solidFill>
                  </a:tcPr>
                </a:tc>
                <a:tc>
                  <a:txBody>
                    <a:bodyPr/>
                    <a:lstStyle/>
                    <a:p>
                      <a:r>
                        <a:rPr lang="en-US" sz="1800" dirty="0">
                          <a:solidFill>
                            <a:schemeClr val="tx1"/>
                          </a:solidFill>
                          <a:latin typeface="Barlow"/>
                        </a:rPr>
                        <a:t>Degree</a:t>
                      </a:r>
                    </a:p>
                  </a:txBody>
                  <a:tcPr marT="45715" marB="45715">
                    <a:solidFill>
                      <a:schemeClr val="accent5">
                        <a:lumMod val="20000"/>
                        <a:lumOff val="80000"/>
                      </a:schemeClr>
                    </a:solidFill>
                  </a:tcPr>
                </a:tc>
                <a:tc>
                  <a:txBody>
                    <a:bodyPr/>
                    <a:lstStyle/>
                    <a:p>
                      <a:pPr algn="ctr"/>
                      <a:r>
                        <a:rPr lang="en-US" sz="1800" dirty="0">
                          <a:solidFill>
                            <a:schemeClr val="tx1"/>
                          </a:solidFill>
                          <a:latin typeface="Barlow"/>
                        </a:rPr>
                        <a:t>Years</a:t>
                      </a:r>
                    </a:p>
                  </a:txBody>
                  <a:tcPr marT="45715" marB="45715">
                    <a:solidFill>
                      <a:schemeClr val="accent5">
                        <a:lumMod val="20000"/>
                        <a:lumOff val="80000"/>
                      </a:schemeClr>
                    </a:solidFill>
                  </a:tcPr>
                </a:tc>
                <a:tc>
                  <a:txBody>
                    <a:bodyPr/>
                    <a:lstStyle/>
                    <a:p>
                      <a:r>
                        <a:rPr lang="en-US" sz="1800" dirty="0">
                          <a:solidFill>
                            <a:schemeClr val="tx1"/>
                          </a:solidFill>
                          <a:latin typeface="Barlow"/>
                        </a:rPr>
                        <a:t>Utah Examples</a:t>
                      </a:r>
                    </a:p>
                  </a:txBody>
                  <a:tcPr marT="45715" marB="45715">
                    <a:solidFill>
                      <a:schemeClr val="accent5">
                        <a:lumMod val="20000"/>
                        <a:lumOff val="80000"/>
                      </a:schemeClr>
                    </a:solidFill>
                  </a:tcPr>
                </a:tc>
                <a:extLst>
                  <a:ext uri="{0D108BD9-81ED-4DB2-BD59-A6C34878D82A}">
                    <a16:rowId xmlns:a16="http://schemas.microsoft.com/office/drawing/2014/main" val="10000"/>
                  </a:ext>
                </a:extLst>
              </a:tr>
              <a:tr h="1143905">
                <a:tc>
                  <a:txBody>
                    <a:bodyPr/>
                    <a:lstStyle/>
                    <a:p>
                      <a:pPr algn="ctr"/>
                      <a:r>
                        <a:rPr lang="en-US" sz="1800" b="1" dirty="0">
                          <a:latin typeface="Barlow"/>
                        </a:rPr>
                        <a:t>Technical or Vocational</a:t>
                      </a:r>
                    </a:p>
                  </a:txBody>
                  <a:tcPr marT="45715" marB="45715" anchor="ctr">
                    <a:solidFill>
                      <a:schemeClr val="accent5">
                        <a:lumMod val="20000"/>
                        <a:lumOff val="80000"/>
                      </a:schemeClr>
                    </a:solidFill>
                  </a:tcPr>
                </a:tc>
                <a:tc>
                  <a:txBody>
                    <a:bodyPr/>
                    <a:lstStyle/>
                    <a:p>
                      <a:r>
                        <a:rPr lang="en-US" sz="1800" dirty="0">
                          <a:latin typeface="Barlow"/>
                        </a:rPr>
                        <a:t>Diploma or certificate</a:t>
                      </a:r>
                    </a:p>
                  </a:txBody>
                  <a:tcPr marT="45715" marB="45715" anchor="ctr">
                    <a:solidFill>
                      <a:schemeClr val="accent5">
                        <a:lumMod val="20000"/>
                        <a:lumOff val="80000"/>
                      </a:schemeClr>
                    </a:solidFill>
                  </a:tcPr>
                </a:tc>
                <a:tc>
                  <a:txBody>
                    <a:bodyPr/>
                    <a:lstStyle/>
                    <a:p>
                      <a:pPr algn="ctr"/>
                      <a:r>
                        <a:rPr lang="en-US" sz="1800" dirty="0">
                          <a:latin typeface="Barlow"/>
                        </a:rPr>
                        <a:t>1-2</a:t>
                      </a:r>
                    </a:p>
                  </a:txBody>
                  <a:tcPr marT="45715" marB="45715" anchor="ctr">
                    <a:solidFill>
                      <a:schemeClr val="accent5">
                        <a:lumMod val="20000"/>
                        <a:lumOff val="80000"/>
                      </a:schemeClr>
                    </a:solidFill>
                  </a:tcPr>
                </a:tc>
                <a:tc>
                  <a:txBody>
                    <a:bodyPr/>
                    <a:lstStyle/>
                    <a:p>
                      <a:r>
                        <a:rPr lang="en-US" sz="1800" dirty="0">
                          <a:latin typeface="Barlow"/>
                        </a:rPr>
                        <a:t>Mountainland Technical College, Davis Technical College, Provo College, Cosmetology schools</a:t>
                      </a:r>
                      <a:endParaRPr lang="en-US" sz="1800" baseline="0" dirty="0">
                        <a:latin typeface="Barlow"/>
                      </a:endParaRPr>
                    </a:p>
                  </a:txBody>
                  <a:tcPr marT="45715" marB="45715" anchor="ctr">
                    <a:solidFill>
                      <a:schemeClr val="accent5">
                        <a:lumMod val="20000"/>
                        <a:lumOff val="80000"/>
                      </a:schemeClr>
                    </a:solidFill>
                  </a:tcPr>
                </a:tc>
                <a:extLst>
                  <a:ext uri="{0D108BD9-81ED-4DB2-BD59-A6C34878D82A}">
                    <a16:rowId xmlns:a16="http://schemas.microsoft.com/office/drawing/2014/main" val="10001"/>
                  </a:ext>
                </a:extLst>
              </a:tr>
              <a:tr h="963288">
                <a:tc>
                  <a:txBody>
                    <a:bodyPr/>
                    <a:lstStyle/>
                    <a:p>
                      <a:pPr algn="ctr"/>
                      <a:r>
                        <a:rPr lang="en-US" sz="1800" b="1" dirty="0">
                          <a:latin typeface="Barlow"/>
                        </a:rPr>
                        <a:t>Community College</a:t>
                      </a:r>
                    </a:p>
                  </a:txBody>
                  <a:tcPr marT="45715" marB="45715" anchor="ctr">
                    <a:solidFill>
                      <a:schemeClr val="accent5">
                        <a:lumMod val="20000"/>
                        <a:lumOff val="80000"/>
                      </a:schemeClr>
                    </a:solidFill>
                  </a:tcPr>
                </a:tc>
                <a:tc>
                  <a:txBody>
                    <a:bodyPr/>
                    <a:lstStyle/>
                    <a:p>
                      <a:r>
                        <a:rPr lang="en-US" sz="1800" dirty="0">
                          <a:latin typeface="Barlow"/>
                        </a:rPr>
                        <a:t>Associate’s Degree (may also have certificates)</a:t>
                      </a:r>
                    </a:p>
                  </a:txBody>
                  <a:tcPr marT="45715" marB="45715" anchor="ctr">
                    <a:solidFill>
                      <a:schemeClr val="accent5">
                        <a:lumMod val="20000"/>
                        <a:lumOff val="80000"/>
                      </a:schemeClr>
                    </a:solidFill>
                  </a:tcPr>
                </a:tc>
                <a:tc>
                  <a:txBody>
                    <a:bodyPr/>
                    <a:lstStyle/>
                    <a:p>
                      <a:pPr algn="ctr"/>
                      <a:r>
                        <a:rPr lang="en-US" sz="1800" dirty="0">
                          <a:latin typeface="Barlow"/>
                        </a:rPr>
                        <a:t>2</a:t>
                      </a:r>
                    </a:p>
                  </a:txBody>
                  <a:tcPr marT="45715" marB="45715" anchor="ctr">
                    <a:solidFill>
                      <a:schemeClr val="accent5">
                        <a:lumMod val="20000"/>
                        <a:lumOff val="80000"/>
                      </a:schemeClr>
                    </a:solidFill>
                  </a:tcPr>
                </a:tc>
                <a:tc>
                  <a:txBody>
                    <a:bodyPr/>
                    <a:lstStyle/>
                    <a:p>
                      <a:r>
                        <a:rPr lang="en-US" sz="1800" dirty="0">
                          <a:latin typeface="Barlow"/>
                        </a:rPr>
                        <a:t>Salt lake Community College, </a:t>
                      </a:r>
                      <a:r>
                        <a:rPr lang="en-US" sz="1800" baseline="0" dirty="0">
                          <a:latin typeface="Barlow"/>
                        </a:rPr>
                        <a:t>Westminster College</a:t>
                      </a:r>
                    </a:p>
                  </a:txBody>
                  <a:tcPr marT="45715" marB="45715" anchor="ctr">
                    <a:solidFill>
                      <a:schemeClr val="accent5">
                        <a:lumMod val="20000"/>
                        <a:lumOff val="80000"/>
                      </a:schemeClr>
                    </a:solidFill>
                  </a:tcPr>
                </a:tc>
                <a:extLst>
                  <a:ext uri="{0D108BD9-81ED-4DB2-BD59-A6C34878D82A}">
                    <a16:rowId xmlns:a16="http://schemas.microsoft.com/office/drawing/2014/main" val="10002"/>
                  </a:ext>
                </a:extLst>
              </a:tr>
              <a:tr h="1188600">
                <a:tc>
                  <a:txBody>
                    <a:bodyPr/>
                    <a:lstStyle/>
                    <a:p>
                      <a:pPr algn="ctr"/>
                      <a:r>
                        <a:rPr lang="en-US" sz="1800" b="1" dirty="0">
                          <a:latin typeface="Barlow"/>
                        </a:rPr>
                        <a:t>Public </a:t>
                      </a:r>
                    </a:p>
                    <a:p>
                      <a:pPr algn="ctr"/>
                      <a:r>
                        <a:rPr lang="en-US" sz="1800" b="1" dirty="0">
                          <a:latin typeface="Barlow"/>
                        </a:rPr>
                        <a:t>4-Year</a:t>
                      </a:r>
                    </a:p>
                  </a:txBody>
                  <a:tcPr marT="45715" marB="45715" anchor="ctr">
                    <a:solidFill>
                      <a:schemeClr val="accent5">
                        <a:lumMod val="20000"/>
                        <a:lumOff val="80000"/>
                      </a:schemeClr>
                    </a:solidFill>
                  </a:tcPr>
                </a:tc>
                <a:tc>
                  <a:txBody>
                    <a:bodyPr/>
                    <a:lstStyle/>
                    <a:p>
                      <a:r>
                        <a:rPr lang="en-US" sz="1800" dirty="0">
                          <a:latin typeface="Barlow"/>
                        </a:rPr>
                        <a:t>Bachelor’s Degree </a:t>
                      </a:r>
                    </a:p>
                    <a:p>
                      <a:r>
                        <a:rPr lang="en-US" sz="1800" dirty="0">
                          <a:latin typeface="Barlow"/>
                        </a:rPr>
                        <a:t>(often</a:t>
                      </a:r>
                      <a:r>
                        <a:rPr lang="en-US" sz="1800" baseline="0" dirty="0">
                          <a:latin typeface="Barlow"/>
                        </a:rPr>
                        <a:t> also have Graduate and Professional degrees)</a:t>
                      </a:r>
                      <a:endParaRPr lang="en-US" sz="1800" dirty="0">
                        <a:latin typeface="Barlow"/>
                      </a:endParaRPr>
                    </a:p>
                  </a:txBody>
                  <a:tcPr marT="45715" marB="45715" anchor="ctr">
                    <a:solidFill>
                      <a:schemeClr val="accent5">
                        <a:lumMod val="20000"/>
                        <a:lumOff val="80000"/>
                      </a:schemeClr>
                    </a:solidFill>
                  </a:tcPr>
                </a:tc>
                <a:tc>
                  <a:txBody>
                    <a:bodyPr/>
                    <a:lstStyle/>
                    <a:p>
                      <a:pPr algn="ctr"/>
                      <a:r>
                        <a:rPr lang="en-US" sz="1800" dirty="0">
                          <a:latin typeface="Barlow"/>
                        </a:rPr>
                        <a:t>4</a:t>
                      </a:r>
                    </a:p>
                  </a:txBody>
                  <a:tcPr marT="45715" marB="45715" anchor="ctr">
                    <a:solidFill>
                      <a:schemeClr val="accent5">
                        <a:lumMod val="20000"/>
                        <a:lumOff val="80000"/>
                      </a:schemeClr>
                    </a:solidFill>
                  </a:tcPr>
                </a:tc>
                <a:tc>
                  <a:txBody>
                    <a:bodyPr/>
                    <a:lstStyle/>
                    <a:p>
                      <a:r>
                        <a:rPr lang="en-US" sz="1800" dirty="0">
                          <a:latin typeface="Barlow"/>
                        </a:rPr>
                        <a:t>Utah State University, </a:t>
                      </a:r>
                    </a:p>
                    <a:p>
                      <a:r>
                        <a:rPr lang="en-US" sz="1800" dirty="0">
                          <a:latin typeface="Barlow"/>
                        </a:rPr>
                        <a:t>University of Utah, Weber State, Utah Valley University, Southern Utah University and Utah Tech University</a:t>
                      </a:r>
                    </a:p>
                  </a:txBody>
                  <a:tcPr marT="45715" marB="45715" anchor="ctr">
                    <a:solidFill>
                      <a:schemeClr val="accent5">
                        <a:lumMod val="20000"/>
                        <a:lumOff val="80000"/>
                      </a:schemeClr>
                    </a:solidFill>
                  </a:tcPr>
                </a:tc>
                <a:extLst>
                  <a:ext uri="{0D108BD9-81ED-4DB2-BD59-A6C34878D82A}">
                    <a16:rowId xmlns:a16="http://schemas.microsoft.com/office/drawing/2014/main" val="10003"/>
                  </a:ext>
                </a:extLst>
              </a:tr>
              <a:tr h="983356">
                <a:tc>
                  <a:txBody>
                    <a:bodyPr/>
                    <a:lstStyle/>
                    <a:p>
                      <a:pPr algn="ctr"/>
                      <a:r>
                        <a:rPr lang="en-US" sz="1800" b="1" dirty="0">
                          <a:latin typeface="Barlow"/>
                        </a:rPr>
                        <a:t>Private </a:t>
                      </a:r>
                    </a:p>
                    <a:p>
                      <a:pPr algn="ctr"/>
                      <a:r>
                        <a:rPr lang="en-US" sz="1800" b="1" dirty="0">
                          <a:latin typeface="Barlow"/>
                        </a:rPr>
                        <a:t>4-Year</a:t>
                      </a:r>
                    </a:p>
                  </a:txBody>
                  <a:tcPr marT="45715" marB="45715" anchor="ctr">
                    <a:solidFill>
                      <a:schemeClr val="accent5">
                        <a:lumMod val="20000"/>
                        <a:lumOff val="80000"/>
                      </a:schemeClr>
                    </a:solidFill>
                  </a:tcPr>
                </a:tc>
                <a:tc>
                  <a:txBody>
                    <a:bodyPr/>
                    <a:lstStyle/>
                    <a:p>
                      <a:r>
                        <a:rPr lang="en-US" sz="1800" dirty="0">
                          <a:latin typeface="Barlow"/>
                        </a:rPr>
                        <a:t>Bachelor’s Degree (occasionally Graduate and Professional degrees)</a:t>
                      </a:r>
                    </a:p>
                  </a:txBody>
                  <a:tcPr marT="45715" marB="45715" anchor="ctr">
                    <a:solidFill>
                      <a:schemeClr val="accent5">
                        <a:lumMod val="20000"/>
                        <a:lumOff val="80000"/>
                      </a:schemeClr>
                    </a:solidFill>
                  </a:tcPr>
                </a:tc>
                <a:tc>
                  <a:txBody>
                    <a:bodyPr/>
                    <a:lstStyle/>
                    <a:p>
                      <a:pPr algn="ctr"/>
                      <a:r>
                        <a:rPr lang="en-US" sz="1800" dirty="0">
                          <a:latin typeface="Barlow"/>
                        </a:rPr>
                        <a:t>4</a:t>
                      </a:r>
                    </a:p>
                  </a:txBody>
                  <a:tcPr marT="45715" marB="45715" anchor="ctr">
                    <a:solidFill>
                      <a:schemeClr val="accent5">
                        <a:lumMod val="20000"/>
                        <a:lumOff val="80000"/>
                      </a:schemeClr>
                    </a:solidFill>
                  </a:tcPr>
                </a:tc>
                <a:tc>
                  <a:txBody>
                    <a:bodyPr/>
                    <a:lstStyle/>
                    <a:p>
                      <a:r>
                        <a:rPr lang="en-US" sz="1800" dirty="0">
                          <a:latin typeface="Barlow"/>
                        </a:rPr>
                        <a:t>Brigham Young University</a:t>
                      </a:r>
                    </a:p>
                  </a:txBody>
                  <a:tcPr marT="45715" marB="45715"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pic>
        <p:nvPicPr>
          <p:cNvPr id="3" name="Picture 2" descr="Text&#10;&#10;Description automatically generated">
            <a:extLst>
              <a:ext uri="{FF2B5EF4-FFF2-40B4-BE49-F238E27FC236}">
                <a16:creationId xmlns:a16="http://schemas.microsoft.com/office/drawing/2014/main" id="{4DC86F9C-35C4-ED53-8847-BC424DCB57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419717" y="5905392"/>
            <a:ext cx="726478" cy="9510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ffice Theme">
  <a:themeElements>
    <a:clrScheme name="Roadmap">
      <a:dk1>
        <a:sysClr val="windowText" lastClr="000000"/>
      </a:dk1>
      <a:lt1>
        <a:sysClr val="window" lastClr="FFFFFF"/>
      </a:lt1>
      <a:dk2>
        <a:srgbClr val="007F42"/>
      </a:dk2>
      <a:lt2>
        <a:srgbClr val="EEECE1"/>
      </a:lt2>
      <a:accent1>
        <a:srgbClr val="92D050"/>
      </a:accent1>
      <a:accent2>
        <a:srgbClr val="C0504D"/>
      </a:accent2>
      <a:accent3>
        <a:srgbClr val="007F42"/>
      </a:accent3>
      <a:accent4>
        <a:srgbClr val="8064A2"/>
      </a:accent4>
      <a:accent5>
        <a:srgbClr val="4BACC6"/>
      </a:accent5>
      <a:accent6>
        <a:srgbClr val="00B0F0"/>
      </a:accent6>
      <a:hlink>
        <a:srgbClr val="0000FF"/>
      </a:hlink>
      <a:folHlink>
        <a:srgbClr val="800080"/>
      </a:folHlink>
    </a:clrScheme>
    <a:fontScheme name="GEAR UP">
      <a:majorFont>
        <a:latin typeface="Rockwell"/>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8198CB392B064687633C51D67BD9CA" ma:contentTypeVersion="6" ma:contentTypeDescription="Create a new document." ma:contentTypeScope="" ma:versionID="9b045f2eec505198fd2d64051d6f288f">
  <xsd:schema xmlns:xsd="http://www.w3.org/2001/XMLSchema" xmlns:xs="http://www.w3.org/2001/XMLSchema" xmlns:p="http://schemas.microsoft.com/office/2006/metadata/properties" xmlns:ns3="198ce07d-9ae3-4be0-97f1-1dba6ac9b924" xmlns:ns4="da9d98f2-76ca-4414-86a5-4a90255510f9" targetNamespace="http://schemas.microsoft.com/office/2006/metadata/properties" ma:root="true" ma:fieldsID="274693db1b9e47c34b604db5991e5b33" ns3:_="" ns4:_="">
    <xsd:import namespace="198ce07d-9ae3-4be0-97f1-1dba6ac9b924"/>
    <xsd:import namespace="da9d98f2-76ca-4414-86a5-4a90255510f9"/>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ce07d-9ae3-4be0-97f1-1dba6ac9b9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9d98f2-76ca-4414-86a5-4a90255510f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98ce07d-9ae3-4be0-97f1-1dba6ac9b92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3A0D9C-A9DF-414E-87E8-DF8F867530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8ce07d-9ae3-4be0-97f1-1dba6ac9b924"/>
    <ds:schemaRef ds:uri="da9d98f2-76ca-4414-86a5-4a9025551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210BE8-8FCA-4E9B-A213-91B2DDA304CC}">
  <ds:schemaRefs>
    <ds:schemaRef ds:uri="da9d98f2-76ca-4414-86a5-4a90255510f9"/>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198ce07d-9ae3-4be0-97f1-1dba6ac9b924"/>
  </ds:schemaRefs>
</ds:datastoreItem>
</file>

<file path=customXml/itemProps3.xml><?xml version="1.0" encoding="utf-8"?>
<ds:datastoreItem xmlns:ds="http://schemas.openxmlformats.org/officeDocument/2006/customXml" ds:itemID="{096156E1-5DA2-47B1-B809-A329F05D9976}">
  <ds:schemaRefs>
    <ds:schemaRef ds:uri="http://schemas.microsoft.com/sharepoint/v3/contenttype/forms"/>
  </ds:schemaRefs>
</ds:datastoreItem>
</file>

<file path=docMetadata/LabelInfo.xml><?xml version="1.0" encoding="utf-8"?>
<clbl:labelList xmlns:clbl="http://schemas.microsoft.com/office/2020/mipLabelMetadata">
  <clbl:label id="{1ea2b65f-2f5e-440e-b025-dfdfafd8e097}" enabled="0" method="" siteId="{1ea2b65f-2f5e-440e-b025-dfdfafd8e097}" removed="1"/>
</clbl:labelList>
</file>

<file path=docProps/app.xml><?xml version="1.0" encoding="utf-8"?>
<Properties xmlns="http://schemas.openxmlformats.org/officeDocument/2006/extended-properties" xmlns:vt="http://schemas.openxmlformats.org/officeDocument/2006/docPropsVTypes">
  <TotalTime>9524</TotalTime>
  <Words>1773</Words>
  <Application>Microsoft Office PowerPoint</Application>
  <PresentationFormat>On-screen Show (4:3)</PresentationFormat>
  <Paragraphs>250</Paragraphs>
  <Slides>30</Slides>
  <Notes>29</Notes>
  <HiddenSlides>1</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GEARING UP</dc:title>
  <dc:creator>Windows User</dc:creator>
  <cp:lastModifiedBy>Stephanie Stanley</cp:lastModifiedBy>
  <cp:revision>403</cp:revision>
  <dcterms:created xsi:type="dcterms:W3CDTF">2011-05-10T17:55:21Z</dcterms:created>
  <dcterms:modified xsi:type="dcterms:W3CDTF">2023-06-12T18:19:28Z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0x010100068198CB392B064687633C51D67BD9CA</vt:lpwstr>
  </property>
</Properties>
</file>