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2"/>
  </p:notesMasterIdLst>
  <p:sldIdLst>
    <p:sldId id="256" r:id="rId2"/>
    <p:sldId id="312" r:id="rId3"/>
    <p:sldId id="259" r:id="rId4"/>
    <p:sldId id="260" r:id="rId5"/>
    <p:sldId id="261" r:id="rId6"/>
    <p:sldId id="262" r:id="rId7"/>
    <p:sldId id="263" r:id="rId8"/>
    <p:sldId id="264" r:id="rId9"/>
    <p:sldId id="265" r:id="rId10"/>
    <p:sldId id="266" r:id="rId11"/>
    <p:sldId id="268" r:id="rId12"/>
    <p:sldId id="269" r:id="rId13"/>
    <p:sldId id="271" r:id="rId14"/>
    <p:sldId id="297" r:id="rId15"/>
    <p:sldId id="311" r:id="rId16"/>
    <p:sldId id="298" r:id="rId17"/>
    <p:sldId id="291" r:id="rId18"/>
    <p:sldId id="292" r:id="rId19"/>
    <p:sldId id="293" r:id="rId20"/>
    <p:sldId id="294" r:id="rId21"/>
    <p:sldId id="295" r:id="rId22"/>
    <p:sldId id="306" r:id="rId23"/>
    <p:sldId id="300" r:id="rId24"/>
    <p:sldId id="302" r:id="rId25"/>
    <p:sldId id="310" r:id="rId26"/>
    <p:sldId id="309" r:id="rId27"/>
    <p:sldId id="304" r:id="rId28"/>
    <p:sldId id="296" r:id="rId29"/>
    <p:sldId id="313" r:id="rId30"/>
    <p:sldId id="314"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312D"/>
    <a:srgbClr val="FFFFFF"/>
    <a:srgbClr val="01723C"/>
    <a:srgbClr val="E7DEC9"/>
    <a:srgbClr val="8A008A"/>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EA5C37-67AC-4CD2-9DFE-6B0165B8E9A6}" v="82" dt="2023-06-06T16:45:30.991"/>
    <p1510:client id="{7740D7B5-E543-2C7B-1442-C870FC9237A4}" v="5" dt="2023-06-12T17:48:31.080"/>
    <p1510:client id="{ABC6A06B-C65E-4F6B-1A5F-2AC134821A1E}" v="97" dt="2023-06-12T17:26:35.745"/>
    <p1510:client id="{FFEC4305-E61F-2E87-4442-4DB3130E26FE}" v="3" dt="2023-06-12T16:49:44.0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Stanley" userId="S::10210719@uvu.edu::8643cf64-3ed3-444d-aa5e-2650bc63f3af" providerId="AD" clId="Web-{FFEC4305-E61F-2E87-4442-4DB3130E26FE}"/>
    <pc:docChg chg="modSld">
      <pc:chgData name="Stephanie Stanley" userId="S::10210719@uvu.edu::8643cf64-3ed3-444d-aa5e-2650bc63f3af" providerId="AD" clId="Web-{FFEC4305-E61F-2E87-4442-4DB3130E26FE}" dt="2023-06-12T16:49:41.731" v="1" actId="20577"/>
      <pc:docMkLst>
        <pc:docMk/>
      </pc:docMkLst>
      <pc:sldChg chg="modSp">
        <pc:chgData name="Stephanie Stanley" userId="S::10210719@uvu.edu::8643cf64-3ed3-444d-aa5e-2650bc63f3af" providerId="AD" clId="Web-{FFEC4305-E61F-2E87-4442-4DB3130E26FE}" dt="2023-06-12T16:49:41.731" v="1" actId="20577"/>
        <pc:sldMkLst>
          <pc:docMk/>
          <pc:sldMk cId="813563600" sldId="313"/>
        </pc:sldMkLst>
        <pc:spChg chg="mod">
          <ac:chgData name="Stephanie Stanley" userId="S::10210719@uvu.edu::8643cf64-3ed3-444d-aa5e-2650bc63f3af" providerId="AD" clId="Web-{FFEC4305-E61F-2E87-4442-4DB3130E26FE}" dt="2023-06-12T16:49:41.731" v="1" actId="20577"/>
          <ac:spMkLst>
            <pc:docMk/>
            <pc:sldMk cId="813563600" sldId="313"/>
            <ac:spMk id="20489" creationId="{00000000-0000-0000-0000-000000000000}"/>
          </ac:spMkLst>
        </pc:spChg>
      </pc:sldChg>
    </pc:docChg>
  </pc:docChgLst>
  <pc:docChgLst>
    <pc:chgData name="Helen Patterson" userId="S::10049151@uvu.edu::4bef0a9d-81b7-4b64-a447-cf4a7b62c743" providerId="AD" clId="Web-{ABC6A06B-C65E-4F6B-1A5F-2AC134821A1E}"/>
    <pc:docChg chg="modSld">
      <pc:chgData name="Helen Patterson" userId="S::10049151@uvu.edu::4bef0a9d-81b7-4b64-a447-cf4a7b62c743" providerId="AD" clId="Web-{ABC6A06B-C65E-4F6B-1A5F-2AC134821A1E}" dt="2023-06-12T17:26:35.745" v="84" actId="20577"/>
      <pc:docMkLst>
        <pc:docMk/>
      </pc:docMkLst>
      <pc:sldChg chg="modSp">
        <pc:chgData name="Helen Patterson" userId="S::10049151@uvu.edu::4bef0a9d-81b7-4b64-a447-cf4a7b62c743" providerId="AD" clId="Web-{ABC6A06B-C65E-4F6B-1A5F-2AC134821A1E}" dt="2023-06-12T17:20:36.459" v="18" actId="20577"/>
        <pc:sldMkLst>
          <pc:docMk/>
          <pc:sldMk cId="0" sldId="260"/>
        </pc:sldMkLst>
        <pc:spChg chg="mod">
          <ac:chgData name="Helen Patterson" userId="S::10049151@uvu.edu::4bef0a9d-81b7-4b64-a447-cf4a7b62c743" providerId="AD" clId="Web-{ABC6A06B-C65E-4F6B-1A5F-2AC134821A1E}" dt="2023-06-12T17:20:36.459" v="18" actId="20577"/>
          <ac:spMkLst>
            <pc:docMk/>
            <pc:sldMk cId="0" sldId="260"/>
            <ac:spMk id="6151" creationId="{00000000-0000-0000-0000-000000000000}"/>
          </ac:spMkLst>
        </pc:spChg>
      </pc:sldChg>
      <pc:sldChg chg="modSp">
        <pc:chgData name="Helen Patterson" userId="S::10049151@uvu.edu::4bef0a9d-81b7-4b64-a447-cf4a7b62c743" providerId="AD" clId="Web-{ABC6A06B-C65E-4F6B-1A5F-2AC134821A1E}" dt="2023-06-12T17:21:36.962" v="25" actId="20577"/>
        <pc:sldMkLst>
          <pc:docMk/>
          <pc:sldMk cId="0" sldId="261"/>
        </pc:sldMkLst>
        <pc:spChg chg="mod">
          <ac:chgData name="Helen Patterson" userId="S::10049151@uvu.edu::4bef0a9d-81b7-4b64-a447-cf4a7b62c743" providerId="AD" clId="Web-{ABC6A06B-C65E-4F6B-1A5F-2AC134821A1E}" dt="2023-06-12T17:21:36.962" v="25" actId="20577"/>
          <ac:spMkLst>
            <pc:docMk/>
            <pc:sldMk cId="0" sldId="261"/>
            <ac:spMk id="7175" creationId="{00000000-0000-0000-0000-000000000000}"/>
          </ac:spMkLst>
        </pc:spChg>
      </pc:sldChg>
      <pc:sldChg chg="modSp">
        <pc:chgData name="Helen Patterson" userId="S::10049151@uvu.edu::4bef0a9d-81b7-4b64-a447-cf4a7b62c743" providerId="AD" clId="Web-{ABC6A06B-C65E-4F6B-1A5F-2AC134821A1E}" dt="2023-06-12T17:22:50.669" v="55" actId="20577"/>
        <pc:sldMkLst>
          <pc:docMk/>
          <pc:sldMk cId="0" sldId="262"/>
        </pc:sldMkLst>
        <pc:spChg chg="mod">
          <ac:chgData name="Helen Patterson" userId="S::10049151@uvu.edu::4bef0a9d-81b7-4b64-a447-cf4a7b62c743" providerId="AD" clId="Web-{ABC6A06B-C65E-4F6B-1A5F-2AC134821A1E}" dt="2023-06-12T17:22:50.669" v="55" actId="20577"/>
          <ac:spMkLst>
            <pc:docMk/>
            <pc:sldMk cId="0" sldId="262"/>
            <ac:spMk id="8199" creationId="{00000000-0000-0000-0000-000000000000}"/>
          </ac:spMkLst>
        </pc:spChg>
      </pc:sldChg>
      <pc:sldChg chg="modSp">
        <pc:chgData name="Helen Patterson" userId="S::10049151@uvu.edu::4bef0a9d-81b7-4b64-a447-cf4a7b62c743" providerId="AD" clId="Web-{ABC6A06B-C65E-4F6B-1A5F-2AC134821A1E}" dt="2023-06-12T17:24:38.519" v="70" actId="20577"/>
        <pc:sldMkLst>
          <pc:docMk/>
          <pc:sldMk cId="0" sldId="263"/>
        </pc:sldMkLst>
        <pc:spChg chg="mod">
          <ac:chgData name="Helen Patterson" userId="S::10049151@uvu.edu::4bef0a9d-81b7-4b64-a447-cf4a7b62c743" providerId="AD" clId="Web-{ABC6A06B-C65E-4F6B-1A5F-2AC134821A1E}" dt="2023-06-12T17:24:38.519" v="70" actId="20577"/>
          <ac:spMkLst>
            <pc:docMk/>
            <pc:sldMk cId="0" sldId="263"/>
            <ac:spMk id="9223" creationId="{00000000-0000-0000-0000-000000000000}"/>
          </ac:spMkLst>
        </pc:spChg>
      </pc:sldChg>
      <pc:sldChg chg="modSp">
        <pc:chgData name="Helen Patterson" userId="S::10049151@uvu.edu::4bef0a9d-81b7-4b64-a447-cf4a7b62c743" providerId="AD" clId="Web-{ABC6A06B-C65E-4F6B-1A5F-2AC134821A1E}" dt="2023-06-12T17:25:16.475" v="72" actId="20577"/>
        <pc:sldMkLst>
          <pc:docMk/>
          <pc:sldMk cId="0" sldId="269"/>
        </pc:sldMkLst>
        <pc:spChg chg="mod">
          <ac:chgData name="Helen Patterson" userId="S::10049151@uvu.edu::4bef0a9d-81b7-4b64-a447-cf4a7b62c743" providerId="AD" clId="Web-{ABC6A06B-C65E-4F6B-1A5F-2AC134821A1E}" dt="2023-06-12T17:25:16.475" v="72" actId="20577"/>
          <ac:spMkLst>
            <pc:docMk/>
            <pc:sldMk cId="0" sldId="269"/>
            <ac:spMk id="14344" creationId="{00000000-0000-0000-0000-000000000000}"/>
          </ac:spMkLst>
        </pc:spChg>
      </pc:sldChg>
      <pc:sldChg chg="modSp">
        <pc:chgData name="Helen Patterson" userId="S::10049151@uvu.edu::4bef0a9d-81b7-4b64-a447-cf4a7b62c743" providerId="AD" clId="Web-{ABC6A06B-C65E-4F6B-1A5F-2AC134821A1E}" dt="2023-06-12T17:26:35.745" v="84" actId="20577"/>
        <pc:sldMkLst>
          <pc:docMk/>
          <pc:sldMk cId="813563600" sldId="313"/>
        </pc:sldMkLst>
        <pc:spChg chg="mod">
          <ac:chgData name="Helen Patterson" userId="S::10049151@uvu.edu::4bef0a9d-81b7-4b64-a447-cf4a7b62c743" providerId="AD" clId="Web-{ABC6A06B-C65E-4F6B-1A5F-2AC134821A1E}" dt="2023-06-12T17:26:35.745" v="84" actId="20577"/>
          <ac:spMkLst>
            <pc:docMk/>
            <pc:sldMk cId="813563600" sldId="313"/>
            <ac:spMk id="20489" creationId="{00000000-0000-0000-0000-000000000000}"/>
          </ac:spMkLst>
        </pc:spChg>
      </pc:sldChg>
    </pc:docChg>
  </pc:docChgLst>
  <pc:docChgLst>
    <pc:chgData name="Helen Patterson" userId="S::10049151@uvu.edu::4bef0a9d-81b7-4b64-a447-cf4a7b62c743" providerId="AD" clId="Web-{7740D7B5-E543-2C7B-1442-C870FC9237A4}"/>
    <pc:docChg chg="modSld">
      <pc:chgData name="Helen Patterson" userId="S::10049151@uvu.edu::4bef0a9d-81b7-4b64-a447-cf4a7b62c743" providerId="AD" clId="Web-{7740D7B5-E543-2C7B-1442-C870FC9237A4}" dt="2023-06-12T17:48:31.080" v="4" actId="20577"/>
      <pc:docMkLst>
        <pc:docMk/>
      </pc:docMkLst>
      <pc:sldChg chg="modSp">
        <pc:chgData name="Helen Patterson" userId="S::10049151@uvu.edu::4bef0a9d-81b7-4b64-a447-cf4a7b62c743" providerId="AD" clId="Web-{7740D7B5-E543-2C7B-1442-C870FC9237A4}" dt="2023-06-12T17:48:31.080" v="4" actId="20577"/>
        <pc:sldMkLst>
          <pc:docMk/>
          <pc:sldMk cId="0" sldId="261"/>
        </pc:sldMkLst>
        <pc:spChg chg="mod">
          <ac:chgData name="Helen Patterson" userId="S::10049151@uvu.edu::4bef0a9d-81b7-4b64-a447-cf4a7b62c743" providerId="AD" clId="Web-{7740D7B5-E543-2C7B-1442-C870FC9237A4}" dt="2023-06-12T17:48:31.080" v="4" actId="20577"/>
          <ac:spMkLst>
            <pc:docMk/>
            <pc:sldMk cId="0" sldId="261"/>
            <ac:spMk id="7175" creationId="{00000000-0000-0000-0000-000000000000}"/>
          </ac:spMkLst>
        </pc:spChg>
      </pc:sldChg>
    </pc:docChg>
  </pc:docChgLst>
  <pc:docChgLst>
    <pc:chgData name="Stephanie Stanley" userId="8643cf64-3ed3-444d-aa5e-2650bc63f3af" providerId="ADAL" clId="{19EA5C37-67AC-4CD2-9DFE-6B0165B8E9A6}"/>
    <pc:docChg chg="undo custSel modSld">
      <pc:chgData name="Stephanie Stanley" userId="8643cf64-3ed3-444d-aa5e-2650bc63f3af" providerId="ADAL" clId="{19EA5C37-67AC-4CD2-9DFE-6B0165B8E9A6}" dt="2023-06-06T16:46:06.110" v="369" actId="1076"/>
      <pc:docMkLst>
        <pc:docMk/>
      </pc:docMkLst>
      <pc:sldChg chg="modSp mod">
        <pc:chgData name="Stephanie Stanley" userId="8643cf64-3ed3-444d-aa5e-2650bc63f3af" providerId="ADAL" clId="{19EA5C37-67AC-4CD2-9DFE-6B0165B8E9A6}" dt="2023-06-06T16:21:25.908" v="2" actId="14826"/>
        <pc:sldMkLst>
          <pc:docMk/>
          <pc:sldMk cId="0" sldId="256"/>
        </pc:sldMkLst>
        <pc:spChg chg="mod">
          <ac:chgData name="Stephanie Stanley" userId="8643cf64-3ed3-444d-aa5e-2650bc63f3af" providerId="ADAL" clId="{19EA5C37-67AC-4CD2-9DFE-6B0165B8E9A6}" dt="2023-06-06T16:21:12.003" v="1" actId="207"/>
          <ac:spMkLst>
            <pc:docMk/>
            <pc:sldMk cId="0" sldId="256"/>
            <ac:spMk id="9" creationId="{00000000-0000-0000-0000-000000000000}"/>
          </ac:spMkLst>
        </pc:spChg>
        <pc:spChg chg="mod">
          <ac:chgData name="Stephanie Stanley" userId="8643cf64-3ed3-444d-aa5e-2650bc63f3af" providerId="ADAL" clId="{19EA5C37-67AC-4CD2-9DFE-6B0165B8E9A6}" dt="2023-06-06T16:21:03.836" v="0" actId="207"/>
          <ac:spMkLst>
            <pc:docMk/>
            <pc:sldMk cId="0" sldId="256"/>
            <ac:spMk id="11" creationId="{00000000-0000-0000-0000-000000000000}"/>
          </ac:spMkLst>
        </pc:spChg>
        <pc:picChg chg="mod">
          <ac:chgData name="Stephanie Stanley" userId="8643cf64-3ed3-444d-aa5e-2650bc63f3af" providerId="ADAL" clId="{19EA5C37-67AC-4CD2-9DFE-6B0165B8E9A6}" dt="2023-06-06T16:21:25.908" v="2" actId="14826"/>
          <ac:picMkLst>
            <pc:docMk/>
            <pc:sldMk cId="0" sldId="256"/>
            <ac:picMk id="14" creationId="{00000000-0000-0000-0000-000000000000}"/>
          </ac:picMkLst>
        </pc:picChg>
      </pc:sldChg>
      <pc:sldChg chg="modSp mod">
        <pc:chgData name="Stephanie Stanley" userId="8643cf64-3ed3-444d-aa5e-2650bc63f3af" providerId="ADAL" clId="{19EA5C37-67AC-4CD2-9DFE-6B0165B8E9A6}" dt="2023-06-06T16:46:06.110" v="369" actId="1076"/>
        <pc:sldMkLst>
          <pc:docMk/>
          <pc:sldMk cId="0" sldId="259"/>
        </pc:sldMkLst>
        <pc:spChg chg="mod">
          <ac:chgData name="Stephanie Stanley" userId="8643cf64-3ed3-444d-aa5e-2650bc63f3af" providerId="ADAL" clId="{19EA5C37-67AC-4CD2-9DFE-6B0165B8E9A6}" dt="2023-06-06T16:46:03.205" v="368" actId="1076"/>
          <ac:spMkLst>
            <pc:docMk/>
            <pc:sldMk cId="0" sldId="259"/>
            <ac:spMk id="13" creationId="{00000000-0000-0000-0000-000000000000}"/>
          </ac:spMkLst>
        </pc:spChg>
        <pc:spChg chg="mod">
          <ac:chgData name="Stephanie Stanley" userId="8643cf64-3ed3-444d-aa5e-2650bc63f3af" providerId="ADAL" clId="{19EA5C37-67AC-4CD2-9DFE-6B0165B8E9A6}" dt="2023-06-06T16:46:06.110" v="369" actId="1076"/>
          <ac:spMkLst>
            <pc:docMk/>
            <pc:sldMk cId="0" sldId="259"/>
            <ac:spMk id="14" creationId="{00000000-0000-0000-0000-000000000000}"/>
          </ac:spMkLst>
        </pc:spChg>
        <pc:spChg chg="mod">
          <ac:chgData name="Stephanie Stanley" userId="8643cf64-3ed3-444d-aa5e-2650bc63f3af" providerId="ADAL" clId="{19EA5C37-67AC-4CD2-9DFE-6B0165B8E9A6}" dt="2023-06-06T16:45:49.305" v="367" actId="1076"/>
          <ac:spMkLst>
            <pc:docMk/>
            <pc:sldMk cId="0" sldId="259"/>
            <ac:spMk id="5127" creationId="{00000000-0000-0000-0000-000000000000}"/>
          </ac:spMkLst>
        </pc:spChg>
        <pc:picChg chg="mod">
          <ac:chgData name="Stephanie Stanley" userId="8643cf64-3ed3-444d-aa5e-2650bc63f3af" providerId="ADAL" clId="{19EA5C37-67AC-4CD2-9DFE-6B0165B8E9A6}" dt="2023-06-06T16:23:20.146" v="15" actId="14826"/>
          <ac:picMkLst>
            <pc:docMk/>
            <pc:sldMk cId="0" sldId="259"/>
            <ac:picMk id="16" creationId="{00000000-0000-0000-0000-000000000000}"/>
          </ac:picMkLst>
        </pc:picChg>
        <pc:picChg chg="mod">
          <ac:chgData name="Stephanie Stanley" userId="8643cf64-3ed3-444d-aa5e-2650bc63f3af" providerId="ADAL" clId="{19EA5C37-67AC-4CD2-9DFE-6B0165B8E9A6}" dt="2023-06-06T16:23:02.948" v="12"/>
          <ac:picMkLst>
            <pc:docMk/>
            <pc:sldMk cId="0" sldId="259"/>
            <ac:picMk id="17" creationId="{00000000-0000-0000-0000-000000000000}"/>
          </ac:picMkLst>
        </pc:picChg>
      </pc:sldChg>
      <pc:sldChg chg="modSp mod">
        <pc:chgData name="Stephanie Stanley" userId="8643cf64-3ed3-444d-aa5e-2650bc63f3af" providerId="ADAL" clId="{19EA5C37-67AC-4CD2-9DFE-6B0165B8E9A6}" dt="2023-06-06T16:25:49.952" v="159" actId="20577"/>
        <pc:sldMkLst>
          <pc:docMk/>
          <pc:sldMk cId="0" sldId="260"/>
        </pc:sldMkLst>
        <pc:spChg chg="mod">
          <ac:chgData name="Stephanie Stanley" userId="8643cf64-3ed3-444d-aa5e-2650bc63f3af" providerId="ADAL" clId="{19EA5C37-67AC-4CD2-9DFE-6B0165B8E9A6}" dt="2023-06-06T16:24:17.387" v="42" actId="207"/>
          <ac:spMkLst>
            <pc:docMk/>
            <pc:sldMk cId="0" sldId="260"/>
            <ac:spMk id="11" creationId="{00000000-0000-0000-0000-000000000000}"/>
          </ac:spMkLst>
        </pc:spChg>
        <pc:spChg chg="mod">
          <ac:chgData name="Stephanie Stanley" userId="8643cf64-3ed3-444d-aa5e-2650bc63f3af" providerId="ADAL" clId="{19EA5C37-67AC-4CD2-9DFE-6B0165B8E9A6}" dt="2023-06-06T16:23:24.853" v="16" actId="207"/>
          <ac:spMkLst>
            <pc:docMk/>
            <pc:sldMk cId="0" sldId="260"/>
            <ac:spMk id="12" creationId="{00000000-0000-0000-0000-000000000000}"/>
          </ac:spMkLst>
        </pc:spChg>
        <pc:spChg chg="mod">
          <ac:chgData name="Stephanie Stanley" userId="8643cf64-3ed3-444d-aa5e-2650bc63f3af" providerId="ADAL" clId="{19EA5C37-67AC-4CD2-9DFE-6B0165B8E9A6}" dt="2023-06-06T16:25:49.952" v="159" actId="20577"/>
          <ac:spMkLst>
            <pc:docMk/>
            <pc:sldMk cId="0" sldId="260"/>
            <ac:spMk id="6151" creationId="{00000000-0000-0000-0000-000000000000}"/>
          </ac:spMkLst>
        </pc:spChg>
        <pc:picChg chg="mod">
          <ac:chgData name="Stephanie Stanley" userId="8643cf64-3ed3-444d-aa5e-2650bc63f3af" providerId="ADAL" clId="{19EA5C37-67AC-4CD2-9DFE-6B0165B8E9A6}" dt="2023-06-06T16:24:26.319" v="43" actId="14826"/>
          <ac:picMkLst>
            <pc:docMk/>
            <pc:sldMk cId="0" sldId="260"/>
            <ac:picMk id="14" creationId="{00000000-0000-0000-0000-000000000000}"/>
          </ac:picMkLst>
        </pc:picChg>
        <pc:picChg chg="mod">
          <ac:chgData name="Stephanie Stanley" userId="8643cf64-3ed3-444d-aa5e-2650bc63f3af" providerId="ADAL" clId="{19EA5C37-67AC-4CD2-9DFE-6B0165B8E9A6}" dt="2023-06-06T16:23:29.027" v="17" actId="1366"/>
          <ac:picMkLst>
            <pc:docMk/>
            <pc:sldMk cId="0" sldId="260"/>
            <ac:picMk id="15" creationId="{00000000-0000-0000-0000-000000000000}"/>
          </ac:picMkLst>
        </pc:picChg>
      </pc:sldChg>
      <pc:sldChg chg="modSp mod">
        <pc:chgData name="Stephanie Stanley" userId="8643cf64-3ed3-444d-aa5e-2650bc63f3af" providerId="ADAL" clId="{19EA5C37-67AC-4CD2-9DFE-6B0165B8E9A6}" dt="2023-06-06T16:25:39.698" v="147" actId="14826"/>
        <pc:sldMkLst>
          <pc:docMk/>
          <pc:sldMk cId="0" sldId="261"/>
        </pc:sldMkLst>
        <pc:spChg chg="mod">
          <ac:chgData name="Stephanie Stanley" userId="8643cf64-3ed3-444d-aa5e-2650bc63f3af" providerId="ADAL" clId="{19EA5C37-67AC-4CD2-9DFE-6B0165B8E9A6}" dt="2023-06-06T16:25:31.367" v="146" actId="207"/>
          <ac:spMkLst>
            <pc:docMk/>
            <pc:sldMk cId="0" sldId="261"/>
            <ac:spMk id="11" creationId="{00000000-0000-0000-0000-000000000000}"/>
          </ac:spMkLst>
        </pc:spChg>
        <pc:spChg chg="mod">
          <ac:chgData name="Stephanie Stanley" userId="8643cf64-3ed3-444d-aa5e-2650bc63f3af" providerId="ADAL" clId="{19EA5C37-67AC-4CD2-9DFE-6B0165B8E9A6}" dt="2023-06-06T16:24:30.253" v="44" actId="207"/>
          <ac:spMkLst>
            <pc:docMk/>
            <pc:sldMk cId="0" sldId="261"/>
            <ac:spMk id="12" creationId="{00000000-0000-0000-0000-000000000000}"/>
          </ac:spMkLst>
        </pc:spChg>
        <pc:spChg chg="mod">
          <ac:chgData name="Stephanie Stanley" userId="8643cf64-3ed3-444d-aa5e-2650bc63f3af" providerId="ADAL" clId="{19EA5C37-67AC-4CD2-9DFE-6B0165B8E9A6}" dt="2023-06-06T16:25:26.604" v="145" actId="313"/>
          <ac:spMkLst>
            <pc:docMk/>
            <pc:sldMk cId="0" sldId="261"/>
            <ac:spMk id="7175" creationId="{00000000-0000-0000-0000-000000000000}"/>
          </ac:spMkLst>
        </pc:spChg>
        <pc:picChg chg="mod">
          <ac:chgData name="Stephanie Stanley" userId="8643cf64-3ed3-444d-aa5e-2650bc63f3af" providerId="ADAL" clId="{19EA5C37-67AC-4CD2-9DFE-6B0165B8E9A6}" dt="2023-06-06T16:25:39.698" v="147" actId="14826"/>
          <ac:picMkLst>
            <pc:docMk/>
            <pc:sldMk cId="0" sldId="261"/>
            <ac:picMk id="14" creationId="{00000000-0000-0000-0000-000000000000}"/>
          </ac:picMkLst>
        </pc:picChg>
        <pc:picChg chg="mod">
          <ac:chgData name="Stephanie Stanley" userId="8643cf64-3ed3-444d-aa5e-2650bc63f3af" providerId="ADAL" clId="{19EA5C37-67AC-4CD2-9DFE-6B0165B8E9A6}" dt="2023-06-06T16:24:34.584" v="45" actId="1366"/>
          <ac:picMkLst>
            <pc:docMk/>
            <pc:sldMk cId="0" sldId="261"/>
            <ac:picMk id="15" creationId="{00000000-0000-0000-0000-000000000000}"/>
          </ac:picMkLst>
        </pc:picChg>
      </pc:sldChg>
      <pc:sldChg chg="modSp mod">
        <pc:chgData name="Stephanie Stanley" userId="8643cf64-3ed3-444d-aa5e-2650bc63f3af" providerId="ADAL" clId="{19EA5C37-67AC-4CD2-9DFE-6B0165B8E9A6}" dt="2023-06-06T16:26:44.706" v="193" actId="20577"/>
        <pc:sldMkLst>
          <pc:docMk/>
          <pc:sldMk cId="0" sldId="262"/>
        </pc:sldMkLst>
        <pc:spChg chg="mod">
          <ac:chgData name="Stephanie Stanley" userId="8643cf64-3ed3-444d-aa5e-2650bc63f3af" providerId="ADAL" clId="{19EA5C37-67AC-4CD2-9DFE-6B0165B8E9A6}" dt="2023-06-06T16:26:10.178" v="163" actId="207"/>
          <ac:spMkLst>
            <pc:docMk/>
            <pc:sldMk cId="0" sldId="262"/>
            <ac:spMk id="11" creationId="{00000000-0000-0000-0000-000000000000}"/>
          </ac:spMkLst>
        </pc:spChg>
        <pc:spChg chg="mod">
          <ac:chgData name="Stephanie Stanley" userId="8643cf64-3ed3-444d-aa5e-2650bc63f3af" providerId="ADAL" clId="{19EA5C37-67AC-4CD2-9DFE-6B0165B8E9A6}" dt="2023-06-06T16:26:00.004" v="161" actId="207"/>
          <ac:spMkLst>
            <pc:docMk/>
            <pc:sldMk cId="0" sldId="262"/>
            <ac:spMk id="12" creationId="{00000000-0000-0000-0000-000000000000}"/>
          </ac:spMkLst>
        </pc:spChg>
        <pc:spChg chg="mod">
          <ac:chgData name="Stephanie Stanley" userId="8643cf64-3ed3-444d-aa5e-2650bc63f3af" providerId="ADAL" clId="{19EA5C37-67AC-4CD2-9DFE-6B0165B8E9A6}" dt="2023-06-06T16:25:57.098" v="160" actId="207"/>
          <ac:spMkLst>
            <pc:docMk/>
            <pc:sldMk cId="0" sldId="262"/>
            <ac:spMk id="13" creationId="{00000000-0000-0000-0000-000000000000}"/>
          </ac:spMkLst>
        </pc:spChg>
        <pc:spChg chg="mod">
          <ac:chgData name="Stephanie Stanley" userId="8643cf64-3ed3-444d-aa5e-2650bc63f3af" providerId="ADAL" clId="{19EA5C37-67AC-4CD2-9DFE-6B0165B8E9A6}" dt="2023-06-06T16:26:44.706" v="193" actId="20577"/>
          <ac:spMkLst>
            <pc:docMk/>
            <pc:sldMk cId="0" sldId="262"/>
            <ac:spMk id="8199" creationId="{00000000-0000-0000-0000-000000000000}"/>
          </ac:spMkLst>
        </pc:spChg>
        <pc:picChg chg="mod">
          <ac:chgData name="Stephanie Stanley" userId="8643cf64-3ed3-444d-aa5e-2650bc63f3af" providerId="ADAL" clId="{19EA5C37-67AC-4CD2-9DFE-6B0165B8E9A6}" dt="2023-06-06T16:26:17.403" v="164" actId="14826"/>
          <ac:picMkLst>
            <pc:docMk/>
            <pc:sldMk cId="0" sldId="262"/>
            <ac:picMk id="14" creationId="{00000000-0000-0000-0000-000000000000}"/>
          </ac:picMkLst>
        </pc:picChg>
        <pc:picChg chg="mod">
          <ac:chgData name="Stephanie Stanley" userId="8643cf64-3ed3-444d-aa5e-2650bc63f3af" providerId="ADAL" clId="{19EA5C37-67AC-4CD2-9DFE-6B0165B8E9A6}" dt="2023-06-06T16:26:05.839" v="162"/>
          <ac:picMkLst>
            <pc:docMk/>
            <pc:sldMk cId="0" sldId="262"/>
            <ac:picMk id="15" creationId="{00000000-0000-0000-0000-000000000000}"/>
          </ac:picMkLst>
        </pc:picChg>
      </pc:sldChg>
      <pc:sldChg chg="modSp mod">
        <pc:chgData name="Stephanie Stanley" userId="8643cf64-3ed3-444d-aa5e-2650bc63f3af" providerId="ADAL" clId="{19EA5C37-67AC-4CD2-9DFE-6B0165B8E9A6}" dt="2023-06-06T16:28:03.273" v="211" actId="14826"/>
        <pc:sldMkLst>
          <pc:docMk/>
          <pc:sldMk cId="0" sldId="263"/>
        </pc:sldMkLst>
        <pc:spChg chg="mod">
          <ac:chgData name="Stephanie Stanley" userId="8643cf64-3ed3-444d-aa5e-2650bc63f3af" providerId="ADAL" clId="{19EA5C37-67AC-4CD2-9DFE-6B0165B8E9A6}" dt="2023-06-06T16:27:54.400" v="210" actId="207"/>
          <ac:spMkLst>
            <pc:docMk/>
            <pc:sldMk cId="0" sldId="263"/>
            <ac:spMk id="11" creationId="{00000000-0000-0000-0000-000000000000}"/>
          </ac:spMkLst>
        </pc:spChg>
        <pc:spChg chg="mod">
          <ac:chgData name="Stephanie Stanley" userId="8643cf64-3ed3-444d-aa5e-2650bc63f3af" providerId="ADAL" clId="{19EA5C37-67AC-4CD2-9DFE-6B0165B8E9A6}" dt="2023-06-06T16:26:54.394" v="195" actId="207"/>
          <ac:spMkLst>
            <pc:docMk/>
            <pc:sldMk cId="0" sldId="263"/>
            <ac:spMk id="12" creationId="{00000000-0000-0000-0000-000000000000}"/>
          </ac:spMkLst>
        </pc:spChg>
        <pc:spChg chg="mod">
          <ac:chgData name="Stephanie Stanley" userId="8643cf64-3ed3-444d-aa5e-2650bc63f3af" providerId="ADAL" clId="{19EA5C37-67AC-4CD2-9DFE-6B0165B8E9A6}" dt="2023-06-06T16:27:42.085" v="209" actId="20577"/>
          <ac:spMkLst>
            <pc:docMk/>
            <pc:sldMk cId="0" sldId="263"/>
            <ac:spMk id="9223" creationId="{00000000-0000-0000-0000-000000000000}"/>
          </ac:spMkLst>
        </pc:spChg>
        <pc:picChg chg="mod">
          <ac:chgData name="Stephanie Stanley" userId="8643cf64-3ed3-444d-aa5e-2650bc63f3af" providerId="ADAL" clId="{19EA5C37-67AC-4CD2-9DFE-6B0165B8E9A6}" dt="2023-06-06T16:28:03.273" v="211" actId="14826"/>
          <ac:picMkLst>
            <pc:docMk/>
            <pc:sldMk cId="0" sldId="263"/>
            <ac:picMk id="14" creationId="{00000000-0000-0000-0000-000000000000}"/>
          </ac:picMkLst>
        </pc:picChg>
        <pc:picChg chg="mod">
          <ac:chgData name="Stephanie Stanley" userId="8643cf64-3ed3-444d-aa5e-2650bc63f3af" providerId="ADAL" clId="{19EA5C37-67AC-4CD2-9DFE-6B0165B8E9A6}" dt="2023-06-06T16:26:58.655" v="196" actId="1366"/>
          <ac:picMkLst>
            <pc:docMk/>
            <pc:sldMk cId="0" sldId="263"/>
            <ac:picMk id="15" creationId="{00000000-0000-0000-0000-000000000000}"/>
          </ac:picMkLst>
        </pc:picChg>
      </pc:sldChg>
      <pc:sldChg chg="modSp mod">
        <pc:chgData name="Stephanie Stanley" userId="8643cf64-3ed3-444d-aa5e-2650bc63f3af" providerId="ADAL" clId="{19EA5C37-67AC-4CD2-9DFE-6B0165B8E9A6}" dt="2023-06-06T16:28:27.241" v="215" actId="14826"/>
        <pc:sldMkLst>
          <pc:docMk/>
          <pc:sldMk cId="0" sldId="264"/>
        </pc:sldMkLst>
        <pc:spChg chg="mod">
          <ac:chgData name="Stephanie Stanley" userId="8643cf64-3ed3-444d-aa5e-2650bc63f3af" providerId="ADAL" clId="{19EA5C37-67AC-4CD2-9DFE-6B0165B8E9A6}" dt="2023-06-06T16:28:15.621" v="214" actId="207"/>
          <ac:spMkLst>
            <pc:docMk/>
            <pc:sldMk cId="0" sldId="264"/>
            <ac:spMk id="11" creationId="{00000000-0000-0000-0000-000000000000}"/>
          </ac:spMkLst>
        </pc:spChg>
        <pc:spChg chg="mod">
          <ac:chgData name="Stephanie Stanley" userId="8643cf64-3ed3-444d-aa5e-2650bc63f3af" providerId="ADAL" clId="{19EA5C37-67AC-4CD2-9DFE-6B0165B8E9A6}" dt="2023-06-06T16:28:09.559" v="212" actId="207"/>
          <ac:spMkLst>
            <pc:docMk/>
            <pc:sldMk cId="0" sldId="264"/>
            <ac:spMk id="12" creationId="{00000000-0000-0000-0000-000000000000}"/>
          </ac:spMkLst>
        </pc:spChg>
        <pc:picChg chg="mod">
          <ac:chgData name="Stephanie Stanley" userId="8643cf64-3ed3-444d-aa5e-2650bc63f3af" providerId="ADAL" clId="{19EA5C37-67AC-4CD2-9DFE-6B0165B8E9A6}" dt="2023-06-06T16:28:27.241" v="215" actId="14826"/>
          <ac:picMkLst>
            <pc:docMk/>
            <pc:sldMk cId="0" sldId="264"/>
            <ac:picMk id="14" creationId="{00000000-0000-0000-0000-000000000000}"/>
          </ac:picMkLst>
        </pc:picChg>
        <pc:picChg chg="mod">
          <ac:chgData name="Stephanie Stanley" userId="8643cf64-3ed3-444d-aa5e-2650bc63f3af" providerId="ADAL" clId="{19EA5C37-67AC-4CD2-9DFE-6B0165B8E9A6}" dt="2023-06-06T16:28:12.616" v="213"/>
          <ac:picMkLst>
            <pc:docMk/>
            <pc:sldMk cId="0" sldId="264"/>
            <ac:picMk id="15" creationId="{00000000-0000-0000-0000-000000000000}"/>
          </ac:picMkLst>
        </pc:picChg>
      </pc:sldChg>
      <pc:sldChg chg="modSp mod">
        <pc:chgData name="Stephanie Stanley" userId="8643cf64-3ed3-444d-aa5e-2650bc63f3af" providerId="ADAL" clId="{19EA5C37-67AC-4CD2-9DFE-6B0165B8E9A6}" dt="2023-06-06T16:28:55.918" v="220" actId="14826"/>
        <pc:sldMkLst>
          <pc:docMk/>
          <pc:sldMk cId="0" sldId="265"/>
        </pc:sldMkLst>
        <pc:spChg chg="mod">
          <ac:chgData name="Stephanie Stanley" userId="8643cf64-3ed3-444d-aa5e-2650bc63f3af" providerId="ADAL" clId="{19EA5C37-67AC-4CD2-9DFE-6B0165B8E9A6}" dt="2023-06-06T16:28:48.248" v="219" actId="207"/>
          <ac:spMkLst>
            <pc:docMk/>
            <pc:sldMk cId="0" sldId="265"/>
            <ac:spMk id="11" creationId="{00000000-0000-0000-0000-000000000000}"/>
          </ac:spMkLst>
        </pc:spChg>
        <pc:spChg chg="mod">
          <ac:chgData name="Stephanie Stanley" userId="8643cf64-3ed3-444d-aa5e-2650bc63f3af" providerId="ADAL" clId="{19EA5C37-67AC-4CD2-9DFE-6B0165B8E9A6}" dt="2023-06-06T16:28:34.852" v="216" actId="207"/>
          <ac:spMkLst>
            <pc:docMk/>
            <pc:sldMk cId="0" sldId="265"/>
            <ac:spMk id="12" creationId="{00000000-0000-0000-0000-000000000000}"/>
          </ac:spMkLst>
        </pc:spChg>
        <pc:spChg chg="mod">
          <ac:chgData name="Stephanie Stanley" userId="8643cf64-3ed3-444d-aa5e-2650bc63f3af" providerId="ADAL" clId="{19EA5C37-67AC-4CD2-9DFE-6B0165B8E9A6}" dt="2023-06-06T16:28:45.357" v="218" actId="2711"/>
          <ac:spMkLst>
            <pc:docMk/>
            <pc:sldMk cId="0" sldId="265"/>
            <ac:spMk id="11272" creationId="{00000000-0000-0000-0000-000000000000}"/>
          </ac:spMkLst>
        </pc:spChg>
        <pc:picChg chg="mod">
          <ac:chgData name="Stephanie Stanley" userId="8643cf64-3ed3-444d-aa5e-2650bc63f3af" providerId="ADAL" clId="{19EA5C37-67AC-4CD2-9DFE-6B0165B8E9A6}" dt="2023-06-06T16:28:55.918" v="220" actId="14826"/>
          <ac:picMkLst>
            <pc:docMk/>
            <pc:sldMk cId="0" sldId="265"/>
            <ac:picMk id="14" creationId="{00000000-0000-0000-0000-000000000000}"/>
          </ac:picMkLst>
        </pc:picChg>
        <pc:picChg chg="mod">
          <ac:chgData name="Stephanie Stanley" userId="8643cf64-3ed3-444d-aa5e-2650bc63f3af" providerId="ADAL" clId="{19EA5C37-67AC-4CD2-9DFE-6B0165B8E9A6}" dt="2023-06-06T16:28:39.493" v="217" actId="1366"/>
          <ac:picMkLst>
            <pc:docMk/>
            <pc:sldMk cId="0" sldId="265"/>
            <ac:picMk id="15" creationId="{00000000-0000-0000-0000-000000000000}"/>
          </ac:picMkLst>
        </pc:picChg>
      </pc:sldChg>
      <pc:sldChg chg="modSp mod">
        <pc:chgData name="Stephanie Stanley" userId="8643cf64-3ed3-444d-aa5e-2650bc63f3af" providerId="ADAL" clId="{19EA5C37-67AC-4CD2-9DFE-6B0165B8E9A6}" dt="2023-06-06T16:29:14.162" v="224" actId="14826"/>
        <pc:sldMkLst>
          <pc:docMk/>
          <pc:sldMk cId="0" sldId="266"/>
        </pc:sldMkLst>
        <pc:spChg chg="mod">
          <ac:chgData name="Stephanie Stanley" userId="8643cf64-3ed3-444d-aa5e-2650bc63f3af" providerId="ADAL" clId="{19EA5C37-67AC-4CD2-9DFE-6B0165B8E9A6}" dt="2023-06-06T16:29:07.599" v="223" actId="207"/>
          <ac:spMkLst>
            <pc:docMk/>
            <pc:sldMk cId="0" sldId="266"/>
            <ac:spMk id="11" creationId="{00000000-0000-0000-0000-000000000000}"/>
          </ac:spMkLst>
        </pc:spChg>
        <pc:spChg chg="mod">
          <ac:chgData name="Stephanie Stanley" userId="8643cf64-3ed3-444d-aa5e-2650bc63f3af" providerId="ADAL" clId="{19EA5C37-67AC-4CD2-9DFE-6B0165B8E9A6}" dt="2023-06-06T16:29:01.623" v="221" actId="207"/>
          <ac:spMkLst>
            <pc:docMk/>
            <pc:sldMk cId="0" sldId="266"/>
            <ac:spMk id="12" creationId="{00000000-0000-0000-0000-000000000000}"/>
          </ac:spMkLst>
        </pc:spChg>
        <pc:picChg chg="mod">
          <ac:chgData name="Stephanie Stanley" userId="8643cf64-3ed3-444d-aa5e-2650bc63f3af" providerId="ADAL" clId="{19EA5C37-67AC-4CD2-9DFE-6B0165B8E9A6}" dt="2023-06-06T16:29:14.162" v="224" actId="14826"/>
          <ac:picMkLst>
            <pc:docMk/>
            <pc:sldMk cId="0" sldId="266"/>
            <ac:picMk id="14" creationId="{00000000-0000-0000-0000-000000000000}"/>
          </ac:picMkLst>
        </pc:picChg>
        <pc:picChg chg="mod">
          <ac:chgData name="Stephanie Stanley" userId="8643cf64-3ed3-444d-aa5e-2650bc63f3af" providerId="ADAL" clId="{19EA5C37-67AC-4CD2-9DFE-6B0165B8E9A6}" dt="2023-06-06T16:29:04.777" v="222" actId="1366"/>
          <ac:picMkLst>
            <pc:docMk/>
            <pc:sldMk cId="0" sldId="266"/>
            <ac:picMk id="15" creationId="{00000000-0000-0000-0000-000000000000}"/>
          </ac:picMkLst>
        </pc:picChg>
      </pc:sldChg>
      <pc:sldChg chg="modSp mod">
        <pc:chgData name="Stephanie Stanley" userId="8643cf64-3ed3-444d-aa5e-2650bc63f3af" providerId="ADAL" clId="{19EA5C37-67AC-4CD2-9DFE-6B0165B8E9A6}" dt="2023-06-06T16:29:40.270" v="229" actId="14826"/>
        <pc:sldMkLst>
          <pc:docMk/>
          <pc:sldMk cId="0" sldId="268"/>
        </pc:sldMkLst>
        <pc:spChg chg="mod">
          <ac:chgData name="Stephanie Stanley" userId="8643cf64-3ed3-444d-aa5e-2650bc63f3af" providerId="ADAL" clId="{19EA5C37-67AC-4CD2-9DFE-6B0165B8E9A6}" dt="2023-06-06T16:29:33.227" v="228" actId="207"/>
          <ac:spMkLst>
            <pc:docMk/>
            <pc:sldMk cId="0" sldId="268"/>
            <ac:spMk id="11" creationId="{00000000-0000-0000-0000-000000000000}"/>
          </ac:spMkLst>
        </pc:spChg>
        <pc:spChg chg="mod">
          <ac:chgData name="Stephanie Stanley" userId="8643cf64-3ed3-444d-aa5e-2650bc63f3af" providerId="ADAL" clId="{19EA5C37-67AC-4CD2-9DFE-6B0165B8E9A6}" dt="2023-06-06T16:29:20.202" v="225" actId="207"/>
          <ac:spMkLst>
            <pc:docMk/>
            <pc:sldMk cId="0" sldId="268"/>
            <ac:spMk id="12" creationId="{00000000-0000-0000-0000-000000000000}"/>
          </ac:spMkLst>
        </pc:spChg>
        <pc:spChg chg="mod">
          <ac:chgData name="Stephanie Stanley" userId="8643cf64-3ed3-444d-aa5e-2650bc63f3af" providerId="ADAL" clId="{19EA5C37-67AC-4CD2-9DFE-6B0165B8E9A6}" dt="2023-06-06T16:29:30.951" v="227" actId="2711"/>
          <ac:spMkLst>
            <pc:docMk/>
            <pc:sldMk cId="0" sldId="268"/>
            <ac:spMk id="13319" creationId="{00000000-0000-0000-0000-000000000000}"/>
          </ac:spMkLst>
        </pc:spChg>
        <pc:picChg chg="mod">
          <ac:chgData name="Stephanie Stanley" userId="8643cf64-3ed3-444d-aa5e-2650bc63f3af" providerId="ADAL" clId="{19EA5C37-67AC-4CD2-9DFE-6B0165B8E9A6}" dt="2023-06-06T16:29:40.270" v="229" actId="14826"/>
          <ac:picMkLst>
            <pc:docMk/>
            <pc:sldMk cId="0" sldId="268"/>
            <ac:picMk id="14" creationId="{00000000-0000-0000-0000-000000000000}"/>
          </ac:picMkLst>
        </pc:picChg>
        <pc:picChg chg="mod">
          <ac:chgData name="Stephanie Stanley" userId="8643cf64-3ed3-444d-aa5e-2650bc63f3af" providerId="ADAL" clId="{19EA5C37-67AC-4CD2-9DFE-6B0165B8E9A6}" dt="2023-06-06T16:29:23.607" v="226"/>
          <ac:picMkLst>
            <pc:docMk/>
            <pc:sldMk cId="0" sldId="268"/>
            <ac:picMk id="15" creationId="{00000000-0000-0000-0000-000000000000}"/>
          </ac:picMkLst>
        </pc:picChg>
      </pc:sldChg>
      <pc:sldChg chg="modSp mod">
        <pc:chgData name="Stephanie Stanley" userId="8643cf64-3ed3-444d-aa5e-2650bc63f3af" providerId="ADAL" clId="{19EA5C37-67AC-4CD2-9DFE-6B0165B8E9A6}" dt="2023-06-06T16:30:15.924" v="234" actId="14826"/>
        <pc:sldMkLst>
          <pc:docMk/>
          <pc:sldMk cId="0" sldId="269"/>
        </pc:sldMkLst>
        <pc:spChg chg="mod">
          <ac:chgData name="Stephanie Stanley" userId="8643cf64-3ed3-444d-aa5e-2650bc63f3af" providerId="ADAL" clId="{19EA5C37-67AC-4CD2-9DFE-6B0165B8E9A6}" dt="2023-06-06T16:30:07.327" v="233" actId="207"/>
          <ac:spMkLst>
            <pc:docMk/>
            <pc:sldMk cId="0" sldId="269"/>
            <ac:spMk id="11" creationId="{00000000-0000-0000-0000-000000000000}"/>
          </ac:spMkLst>
        </pc:spChg>
        <pc:spChg chg="mod">
          <ac:chgData name="Stephanie Stanley" userId="8643cf64-3ed3-444d-aa5e-2650bc63f3af" providerId="ADAL" clId="{19EA5C37-67AC-4CD2-9DFE-6B0165B8E9A6}" dt="2023-06-06T16:29:46.202" v="230" actId="207"/>
          <ac:spMkLst>
            <pc:docMk/>
            <pc:sldMk cId="0" sldId="269"/>
            <ac:spMk id="12" creationId="{00000000-0000-0000-0000-000000000000}"/>
          </ac:spMkLst>
        </pc:spChg>
        <pc:spChg chg="mod">
          <ac:chgData name="Stephanie Stanley" userId="8643cf64-3ed3-444d-aa5e-2650bc63f3af" providerId="ADAL" clId="{19EA5C37-67AC-4CD2-9DFE-6B0165B8E9A6}" dt="2023-06-06T16:30:02.074" v="232" actId="2711"/>
          <ac:spMkLst>
            <pc:docMk/>
            <pc:sldMk cId="0" sldId="269"/>
            <ac:spMk id="14344" creationId="{00000000-0000-0000-0000-000000000000}"/>
          </ac:spMkLst>
        </pc:spChg>
        <pc:picChg chg="mod">
          <ac:chgData name="Stephanie Stanley" userId="8643cf64-3ed3-444d-aa5e-2650bc63f3af" providerId="ADAL" clId="{19EA5C37-67AC-4CD2-9DFE-6B0165B8E9A6}" dt="2023-06-06T16:30:15.924" v="234" actId="14826"/>
          <ac:picMkLst>
            <pc:docMk/>
            <pc:sldMk cId="0" sldId="269"/>
            <ac:picMk id="14" creationId="{00000000-0000-0000-0000-000000000000}"/>
          </ac:picMkLst>
        </pc:picChg>
        <pc:picChg chg="mod">
          <ac:chgData name="Stephanie Stanley" userId="8643cf64-3ed3-444d-aa5e-2650bc63f3af" providerId="ADAL" clId="{19EA5C37-67AC-4CD2-9DFE-6B0165B8E9A6}" dt="2023-06-06T16:29:54.410" v="231"/>
          <ac:picMkLst>
            <pc:docMk/>
            <pc:sldMk cId="0" sldId="269"/>
            <ac:picMk id="15" creationId="{00000000-0000-0000-0000-000000000000}"/>
          </ac:picMkLst>
        </pc:picChg>
      </pc:sldChg>
      <pc:sldChg chg="modSp mod">
        <pc:chgData name="Stephanie Stanley" userId="8643cf64-3ed3-444d-aa5e-2650bc63f3af" providerId="ADAL" clId="{19EA5C37-67AC-4CD2-9DFE-6B0165B8E9A6}" dt="2023-06-06T16:30:46.921" v="240" actId="14826"/>
        <pc:sldMkLst>
          <pc:docMk/>
          <pc:sldMk cId="0" sldId="271"/>
        </pc:sldMkLst>
        <pc:spChg chg="mod">
          <ac:chgData name="Stephanie Stanley" userId="8643cf64-3ed3-444d-aa5e-2650bc63f3af" providerId="ADAL" clId="{19EA5C37-67AC-4CD2-9DFE-6B0165B8E9A6}" dt="2023-06-06T16:30:41.374" v="239" actId="207"/>
          <ac:spMkLst>
            <pc:docMk/>
            <pc:sldMk cId="0" sldId="271"/>
            <ac:spMk id="14" creationId="{00000000-0000-0000-0000-000000000000}"/>
          </ac:spMkLst>
        </pc:spChg>
        <pc:spChg chg="mod">
          <ac:chgData name="Stephanie Stanley" userId="8643cf64-3ed3-444d-aa5e-2650bc63f3af" providerId="ADAL" clId="{19EA5C37-67AC-4CD2-9DFE-6B0165B8E9A6}" dt="2023-06-06T16:30:21.858" v="235" actId="207"/>
          <ac:spMkLst>
            <pc:docMk/>
            <pc:sldMk cId="0" sldId="271"/>
            <ac:spMk id="15" creationId="{00000000-0000-0000-0000-000000000000}"/>
          </ac:spMkLst>
        </pc:spChg>
        <pc:spChg chg="mod">
          <ac:chgData name="Stephanie Stanley" userId="8643cf64-3ed3-444d-aa5e-2650bc63f3af" providerId="ADAL" clId="{19EA5C37-67AC-4CD2-9DFE-6B0165B8E9A6}" dt="2023-06-06T16:30:37.177" v="238" actId="255"/>
          <ac:spMkLst>
            <pc:docMk/>
            <pc:sldMk cId="0" sldId="271"/>
            <ac:spMk id="16392" creationId="{00000000-0000-0000-0000-000000000000}"/>
          </ac:spMkLst>
        </pc:spChg>
        <pc:picChg chg="mod">
          <ac:chgData name="Stephanie Stanley" userId="8643cf64-3ed3-444d-aa5e-2650bc63f3af" providerId="ADAL" clId="{19EA5C37-67AC-4CD2-9DFE-6B0165B8E9A6}" dt="2023-06-06T16:30:46.921" v="240" actId="14826"/>
          <ac:picMkLst>
            <pc:docMk/>
            <pc:sldMk cId="0" sldId="271"/>
            <ac:picMk id="17" creationId="{00000000-0000-0000-0000-000000000000}"/>
          </ac:picMkLst>
        </pc:picChg>
        <pc:picChg chg="mod">
          <ac:chgData name="Stephanie Stanley" userId="8643cf64-3ed3-444d-aa5e-2650bc63f3af" providerId="ADAL" clId="{19EA5C37-67AC-4CD2-9DFE-6B0165B8E9A6}" dt="2023-06-06T16:30:26.388" v="236"/>
          <ac:picMkLst>
            <pc:docMk/>
            <pc:sldMk cId="0" sldId="271"/>
            <ac:picMk id="18" creationId="{00000000-0000-0000-0000-000000000000}"/>
          </ac:picMkLst>
        </pc:picChg>
      </pc:sldChg>
      <pc:sldChg chg="modSp mod">
        <pc:chgData name="Stephanie Stanley" userId="8643cf64-3ed3-444d-aa5e-2650bc63f3af" providerId="ADAL" clId="{19EA5C37-67AC-4CD2-9DFE-6B0165B8E9A6}" dt="2023-06-06T16:39:18.029" v="294" actId="14826"/>
        <pc:sldMkLst>
          <pc:docMk/>
          <pc:sldMk cId="4192854684" sldId="291"/>
        </pc:sldMkLst>
        <pc:spChg chg="mod">
          <ac:chgData name="Stephanie Stanley" userId="8643cf64-3ed3-444d-aa5e-2650bc63f3af" providerId="ADAL" clId="{19EA5C37-67AC-4CD2-9DFE-6B0165B8E9A6}" dt="2023-06-06T16:39:12.625" v="293" actId="207"/>
          <ac:spMkLst>
            <pc:docMk/>
            <pc:sldMk cId="4192854684" sldId="291"/>
            <ac:spMk id="11" creationId="{00000000-0000-0000-0000-000000000000}"/>
          </ac:spMkLst>
        </pc:spChg>
        <pc:spChg chg="mod">
          <ac:chgData name="Stephanie Stanley" userId="8643cf64-3ed3-444d-aa5e-2650bc63f3af" providerId="ADAL" clId="{19EA5C37-67AC-4CD2-9DFE-6B0165B8E9A6}" dt="2023-06-06T16:38:55.460" v="290" actId="207"/>
          <ac:spMkLst>
            <pc:docMk/>
            <pc:sldMk cId="4192854684" sldId="291"/>
            <ac:spMk id="12" creationId="{00000000-0000-0000-0000-000000000000}"/>
          </ac:spMkLst>
        </pc:spChg>
        <pc:spChg chg="mod">
          <ac:chgData name="Stephanie Stanley" userId="8643cf64-3ed3-444d-aa5e-2650bc63f3af" providerId="ADAL" clId="{19EA5C37-67AC-4CD2-9DFE-6B0165B8E9A6}" dt="2023-06-06T16:39:07.863" v="292" actId="2711"/>
          <ac:spMkLst>
            <pc:docMk/>
            <pc:sldMk cId="4192854684" sldId="291"/>
            <ac:spMk id="24579" creationId="{00000000-0000-0000-0000-000000000000}"/>
          </ac:spMkLst>
        </pc:spChg>
        <pc:picChg chg="mod">
          <ac:chgData name="Stephanie Stanley" userId="8643cf64-3ed3-444d-aa5e-2650bc63f3af" providerId="ADAL" clId="{19EA5C37-67AC-4CD2-9DFE-6B0165B8E9A6}" dt="2023-06-06T16:39:18.029" v="294" actId="14826"/>
          <ac:picMkLst>
            <pc:docMk/>
            <pc:sldMk cId="4192854684" sldId="291"/>
            <ac:picMk id="14" creationId="{00000000-0000-0000-0000-000000000000}"/>
          </ac:picMkLst>
        </pc:picChg>
        <pc:picChg chg="mod">
          <ac:chgData name="Stephanie Stanley" userId="8643cf64-3ed3-444d-aa5e-2650bc63f3af" providerId="ADAL" clId="{19EA5C37-67AC-4CD2-9DFE-6B0165B8E9A6}" dt="2023-06-06T16:38:59.550" v="291" actId="1366"/>
          <ac:picMkLst>
            <pc:docMk/>
            <pc:sldMk cId="4192854684" sldId="291"/>
            <ac:picMk id="15" creationId="{00000000-0000-0000-0000-000000000000}"/>
          </ac:picMkLst>
        </pc:picChg>
      </pc:sldChg>
      <pc:sldChg chg="modSp mod">
        <pc:chgData name="Stephanie Stanley" userId="8643cf64-3ed3-444d-aa5e-2650bc63f3af" providerId="ADAL" clId="{19EA5C37-67AC-4CD2-9DFE-6B0165B8E9A6}" dt="2023-06-06T16:39:38.169" v="298" actId="14826"/>
        <pc:sldMkLst>
          <pc:docMk/>
          <pc:sldMk cId="2843988448" sldId="292"/>
        </pc:sldMkLst>
        <pc:spChg chg="mod">
          <ac:chgData name="Stephanie Stanley" userId="8643cf64-3ed3-444d-aa5e-2650bc63f3af" providerId="ADAL" clId="{19EA5C37-67AC-4CD2-9DFE-6B0165B8E9A6}" dt="2023-06-06T16:39:31.537" v="297" actId="207"/>
          <ac:spMkLst>
            <pc:docMk/>
            <pc:sldMk cId="2843988448" sldId="292"/>
            <ac:spMk id="11" creationId="{00000000-0000-0000-0000-000000000000}"/>
          </ac:spMkLst>
        </pc:spChg>
        <pc:spChg chg="mod">
          <ac:chgData name="Stephanie Stanley" userId="8643cf64-3ed3-444d-aa5e-2650bc63f3af" providerId="ADAL" clId="{19EA5C37-67AC-4CD2-9DFE-6B0165B8E9A6}" dt="2023-06-06T16:39:23.708" v="295" actId="207"/>
          <ac:spMkLst>
            <pc:docMk/>
            <pc:sldMk cId="2843988448" sldId="292"/>
            <ac:spMk id="12" creationId="{00000000-0000-0000-0000-000000000000}"/>
          </ac:spMkLst>
        </pc:spChg>
        <pc:picChg chg="mod">
          <ac:chgData name="Stephanie Stanley" userId="8643cf64-3ed3-444d-aa5e-2650bc63f3af" providerId="ADAL" clId="{19EA5C37-67AC-4CD2-9DFE-6B0165B8E9A6}" dt="2023-06-06T16:39:38.169" v="298" actId="14826"/>
          <ac:picMkLst>
            <pc:docMk/>
            <pc:sldMk cId="2843988448" sldId="292"/>
            <ac:picMk id="14" creationId="{00000000-0000-0000-0000-000000000000}"/>
          </ac:picMkLst>
        </pc:picChg>
        <pc:picChg chg="mod">
          <ac:chgData name="Stephanie Stanley" userId="8643cf64-3ed3-444d-aa5e-2650bc63f3af" providerId="ADAL" clId="{19EA5C37-67AC-4CD2-9DFE-6B0165B8E9A6}" dt="2023-06-06T16:39:26.839" v="296"/>
          <ac:picMkLst>
            <pc:docMk/>
            <pc:sldMk cId="2843988448" sldId="292"/>
            <ac:picMk id="15" creationId="{00000000-0000-0000-0000-000000000000}"/>
          </ac:picMkLst>
        </pc:picChg>
      </pc:sldChg>
      <pc:sldChg chg="modSp mod">
        <pc:chgData name="Stephanie Stanley" userId="8643cf64-3ed3-444d-aa5e-2650bc63f3af" providerId="ADAL" clId="{19EA5C37-67AC-4CD2-9DFE-6B0165B8E9A6}" dt="2023-06-06T16:39:56.792" v="302" actId="14826"/>
        <pc:sldMkLst>
          <pc:docMk/>
          <pc:sldMk cId="331151160" sldId="293"/>
        </pc:sldMkLst>
        <pc:spChg chg="mod">
          <ac:chgData name="Stephanie Stanley" userId="8643cf64-3ed3-444d-aa5e-2650bc63f3af" providerId="ADAL" clId="{19EA5C37-67AC-4CD2-9DFE-6B0165B8E9A6}" dt="2023-06-06T16:39:49.798" v="301" actId="207"/>
          <ac:spMkLst>
            <pc:docMk/>
            <pc:sldMk cId="331151160" sldId="293"/>
            <ac:spMk id="11" creationId="{00000000-0000-0000-0000-000000000000}"/>
          </ac:spMkLst>
        </pc:spChg>
        <pc:spChg chg="mod">
          <ac:chgData name="Stephanie Stanley" userId="8643cf64-3ed3-444d-aa5e-2650bc63f3af" providerId="ADAL" clId="{19EA5C37-67AC-4CD2-9DFE-6B0165B8E9A6}" dt="2023-06-06T16:39:41.823" v="299" actId="207"/>
          <ac:spMkLst>
            <pc:docMk/>
            <pc:sldMk cId="331151160" sldId="293"/>
            <ac:spMk id="12" creationId="{00000000-0000-0000-0000-000000000000}"/>
          </ac:spMkLst>
        </pc:spChg>
        <pc:picChg chg="mod">
          <ac:chgData name="Stephanie Stanley" userId="8643cf64-3ed3-444d-aa5e-2650bc63f3af" providerId="ADAL" clId="{19EA5C37-67AC-4CD2-9DFE-6B0165B8E9A6}" dt="2023-06-06T16:39:56.792" v="302" actId="14826"/>
          <ac:picMkLst>
            <pc:docMk/>
            <pc:sldMk cId="331151160" sldId="293"/>
            <ac:picMk id="14" creationId="{00000000-0000-0000-0000-000000000000}"/>
          </ac:picMkLst>
        </pc:picChg>
        <pc:picChg chg="mod">
          <ac:chgData name="Stephanie Stanley" userId="8643cf64-3ed3-444d-aa5e-2650bc63f3af" providerId="ADAL" clId="{19EA5C37-67AC-4CD2-9DFE-6B0165B8E9A6}" dt="2023-06-06T16:39:47.113" v="300"/>
          <ac:picMkLst>
            <pc:docMk/>
            <pc:sldMk cId="331151160" sldId="293"/>
            <ac:picMk id="15" creationId="{00000000-0000-0000-0000-000000000000}"/>
          </ac:picMkLst>
        </pc:picChg>
      </pc:sldChg>
      <pc:sldChg chg="modSp mod">
        <pc:chgData name="Stephanie Stanley" userId="8643cf64-3ed3-444d-aa5e-2650bc63f3af" providerId="ADAL" clId="{19EA5C37-67AC-4CD2-9DFE-6B0165B8E9A6}" dt="2023-06-06T16:40:28.380" v="307" actId="14826"/>
        <pc:sldMkLst>
          <pc:docMk/>
          <pc:sldMk cId="1215338194" sldId="294"/>
        </pc:sldMkLst>
        <pc:spChg chg="mod">
          <ac:chgData name="Stephanie Stanley" userId="8643cf64-3ed3-444d-aa5e-2650bc63f3af" providerId="ADAL" clId="{19EA5C37-67AC-4CD2-9DFE-6B0165B8E9A6}" dt="2023-06-06T16:40:21.977" v="306" actId="207"/>
          <ac:spMkLst>
            <pc:docMk/>
            <pc:sldMk cId="1215338194" sldId="294"/>
            <ac:spMk id="11" creationId="{00000000-0000-0000-0000-000000000000}"/>
          </ac:spMkLst>
        </pc:spChg>
        <pc:spChg chg="mod">
          <ac:chgData name="Stephanie Stanley" userId="8643cf64-3ed3-444d-aa5e-2650bc63f3af" providerId="ADAL" clId="{19EA5C37-67AC-4CD2-9DFE-6B0165B8E9A6}" dt="2023-06-06T16:40:00.819" v="303" actId="207"/>
          <ac:spMkLst>
            <pc:docMk/>
            <pc:sldMk cId="1215338194" sldId="294"/>
            <ac:spMk id="12" creationId="{00000000-0000-0000-0000-000000000000}"/>
          </ac:spMkLst>
        </pc:spChg>
        <pc:spChg chg="mod">
          <ac:chgData name="Stephanie Stanley" userId="8643cf64-3ed3-444d-aa5e-2650bc63f3af" providerId="ADAL" clId="{19EA5C37-67AC-4CD2-9DFE-6B0165B8E9A6}" dt="2023-06-06T16:40:15.498" v="305" actId="2711"/>
          <ac:spMkLst>
            <pc:docMk/>
            <pc:sldMk cId="1215338194" sldId="294"/>
            <ac:spMk id="29699" creationId="{00000000-0000-0000-0000-000000000000}"/>
          </ac:spMkLst>
        </pc:spChg>
        <pc:picChg chg="mod">
          <ac:chgData name="Stephanie Stanley" userId="8643cf64-3ed3-444d-aa5e-2650bc63f3af" providerId="ADAL" clId="{19EA5C37-67AC-4CD2-9DFE-6B0165B8E9A6}" dt="2023-06-06T16:40:28.380" v="307" actId="14826"/>
          <ac:picMkLst>
            <pc:docMk/>
            <pc:sldMk cId="1215338194" sldId="294"/>
            <ac:picMk id="14" creationId="{00000000-0000-0000-0000-000000000000}"/>
          </ac:picMkLst>
        </pc:picChg>
        <pc:picChg chg="mod">
          <ac:chgData name="Stephanie Stanley" userId="8643cf64-3ed3-444d-aa5e-2650bc63f3af" providerId="ADAL" clId="{19EA5C37-67AC-4CD2-9DFE-6B0165B8E9A6}" dt="2023-06-06T16:40:08.793" v="304"/>
          <ac:picMkLst>
            <pc:docMk/>
            <pc:sldMk cId="1215338194" sldId="294"/>
            <ac:picMk id="15" creationId="{00000000-0000-0000-0000-000000000000}"/>
          </ac:picMkLst>
        </pc:picChg>
      </pc:sldChg>
      <pc:sldChg chg="modSp mod">
        <pc:chgData name="Stephanie Stanley" userId="8643cf64-3ed3-444d-aa5e-2650bc63f3af" providerId="ADAL" clId="{19EA5C37-67AC-4CD2-9DFE-6B0165B8E9A6}" dt="2023-06-06T16:40:52.238" v="312" actId="14826"/>
        <pc:sldMkLst>
          <pc:docMk/>
          <pc:sldMk cId="3502837010" sldId="295"/>
        </pc:sldMkLst>
        <pc:spChg chg="mod">
          <ac:chgData name="Stephanie Stanley" userId="8643cf64-3ed3-444d-aa5e-2650bc63f3af" providerId="ADAL" clId="{19EA5C37-67AC-4CD2-9DFE-6B0165B8E9A6}" dt="2023-06-06T16:40:46.296" v="311" actId="207"/>
          <ac:spMkLst>
            <pc:docMk/>
            <pc:sldMk cId="3502837010" sldId="295"/>
            <ac:spMk id="11" creationId="{00000000-0000-0000-0000-000000000000}"/>
          </ac:spMkLst>
        </pc:spChg>
        <pc:spChg chg="mod">
          <ac:chgData name="Stephanie Stanley" userId="8643cf64-3ed3-444d-aa5e-2650bc63f3af" providerId="ADAL" clId="{19EA5C37-67AC-4CD2-9DFE-6B0165B8E9A6}" dt="2023-06-06T16:40:31.827" v="308" actId="207"/>
          <ac:spMkLst>
            <pc:docMk/>
            <pc:sldMk cId="3502837010" sldId="295"/>
            <ac:spMk id="12" creationId="{00000000-0000-0000-0000-000000000000}"/>
          </ac:spMkLst>
        </pc:spChg>
        <pc:spChg chg="mod">
          <ac:chgData name="Stephanie Stanley" userId="8643cf64-3ed3-444d-aa5e-2650bc63f3af" providerId="ADAL" clId="{19EA5C37-67AC-4CD2-9DFE-6B0165B8E9A6}" dt="2023-06-06T16:40:41.466" v="310" actId="2711"/>
          <ac:spMkLst>
            <pc:docMk/>
            <pc:sldMk cId="3502837010" sldId="295"/>
            <ac:spMk id="31747" creationId="{00000000-0000-0000-0000-000000000000}"/>
          </ac:spMkLst>
        </pc:spChg>
        <pc:picChg chg="mod">
          <ac:chgData name="Stephanie Stanley" userId="8643cf64-3ed3-444d-aa5e-2650bc63f3af" providerId="ADAL" clId="{19EA5C37-67AC-4CD2-9DFE-6B0165B8E9A6}" dt="2023-06-06T16:40:52.238" v="312" actId="14826"/>
          <ac:picMkLst>
            <pc:docMk/>
            <pc:sldMk cId="3502837010" sldId="295"/>
            <ac:picMk id="14" creationId="{00000000-0000-0000-0000-000000000000}"/>
          </ac:picMkLst>
        </pc:picChg>
        <pc:picChg chg="mod">
          <ac:chgData name="Stephanie Stanley" userId="8643cf64-3ed3-444d-aa5e-2650bc63f3af" providerId="ADAL" clId="{19EA5C37-67AC-4CD2-9DFE-6B0165B8E9A6}" dt="2023-06-06T16:40:35.095" v="309" actId="1366"/>
          <ac:picMkLst>
            <pc:docMk/>
            <pc:sldMk cId="3502837010" sldId="295"/>
            <ac:picMk id="15" creationId="{00000000-0000-0000-0000-000000000000}"/>
          </ac:picMkLst>
        </pc:picChg>
      </pc:sldChg>
      <pc:sldChg chg="modSp mod">
        <pc:chgData name="Stephanie Stanley" userId="8643cf64-3ed3-444d-aa5e-2650bc63f3af" providerId="ADAL" clId="{19EA5C37-67AC-4CD2-9DFE-6B0165B8E9A6}" dt="2023-06-06T16:43:58.761" v="347" actId="2711"/>
        <pc:sldMkLst>
          <pc:docMk/>
          <pc:sldMk cId="4039921148" sldId="296"/>
        </pc:sldMkLst>
        <pc:spChg chg="mod">
          <ac:chgData name="Stephanie Stanley" userId="8643cf64-3ed3-444d-aa5e-2650bc63f3af" providerId="ADAL" clId="{19EA5C37-67AC-4CD2-9DFE-6B0165B8E9A6}" dt="2023-06-06T16:43:46.531" v="345" actId="207"/>
          <ac:spMkLst>
            <pc:docMk/>
            <pc:sldMk cId="4039921148" sldId="296"/>
            <ac:spMk id="11" creationId="{00000000-0000-0000-0000-000000000000}"/>
          </ac:spMkLst>
        </pc:spChg>
        <pc:spChg chg="mod">
          <ac:chgData name="Stephanie Stanley" userId="8643cf64-3ed3-444d-aa5e-2650bc63f3af" providerId="ADAL" clId="{19EA5C37-67AC-4CD2-9DFE-6B0165B8E9A6}" dt="2023-06-06T16:43:38.829" v="343" actId="207"/>
          <ac:spMkLst>
            <pc:docMk/>
            <pc:sldMk cId="4039921148" sldId="296"/>
            <ac:spMk id="12" creationId="{00000000-0000-0000-0000-000000000000}"/>
          </ac:spMkLst>
        </pc:spChg>
        <pc:spChg chg="mod">
          <ac:chgData name="Stephanie Stanley" userId="8643cf64-3ed3-444d-aa5e-2650bc63f3af" providerId="ADAL" clId="{19EA5C37-67AC-4CD2-9DFE-6B0165B8E9A6}" dt="2023-06-06T16:43:58.761" v="347" actId="2711"/>
          <ac:spMkLst>
            <pc:docMk/>
            <pc:sldMk cId="4039921148" sldId="296"/>
            <ac:spMk id="32771" creationId="{00000000-0000-0000-0000-000000000000}"/>
          </ac:spMkLst>
        </pc:spChg>
        <pc:picChg chg="mod">
          <ac:chgData name="Stephanie Stanley" userId="8643cf64-3ed3-444d-aa5e-2650bc63f3af" providerId="ADAL" clId="{19EA5C37-67AC-4CD2-9DFE-6B0165B8E9A6}" dt="2023-06-06T16:43:52.910" v="346" actId="14826"/>
          <ac:picMkLst>
            <pc:docMk/>
            <pc:sldMk cId="4039921148" sldId="296"/>
            <ac:picMk id="14" creationId="{00000000-0000-0000-0000-000000000000}"/>
          </ac:picMkLst>
        </pc:picChg>
        <pc:picChg chg="mod">
          <ac:chgData name="Stephanie Stanley" userId="8643cf64-3ed3-444d-aa5e-2650bc63f3af" providerId="ADAL" clId="{19EA5C37-67AC-4CD2-9DFE-6B0165B8E9A6}" dt="2023-06-06T16:43:41.803" v="344"/>
          <ac:picMkLst>
            <pc:docMk/>
            <pc:sldMk cId="4039921148" sldId="296"/>
            <ac:picMk id="15" creationId="{00000000-0000-0000-0000-000000000000}"/>
          </ac:picMkLst>
        </pc:picChg>
      </pc:sldChg>
      <pc:sldChg chg="modSp mod">
        <pc:chgData name="Stephanie Stanley" userId="8643cf64-3ed3-444d-aa5e-2650bc63f3af" providerId="ADAL" clId="{19EA5C37-67AC-4CD2-9DFE-6B0165B8E9A6}" dt="2023-06-06T16:31:26.823" v="246" actId="14826"/>
        <pc:sldMkLst>
          <pc:docMk/>
          <pc:sldMk cId="2698947959" sldId="297"/>
        </pc:sldMkLst>
        <pc:spChg chg="mod">
          <ac:chgData name="Stephanie Stanley" userId="8643cf64-3ed3-444d-aa5e-2650bc63f3af" providerId="ADAL" clId="{19EA5C37-67AC-4CD2-9DFE-6B0165B8E9A6}" dt="2023-06-06T16:31:20.822" v="245" actId="207"/>
          <ac:spMkLst>
            <pc:docMk/>
            <pc:sldMk cId="2698947959" sldId="297"/>
            <ac:spMk id="14" creationId="{00000000-0000-0000-0000-000000000000}"/>
          </ac:spMkLst>
        </pc:spChg>
        <pc:spChg chg="mod">
          <ac:chgData name="Stephanie Stanley" userId="8643cf64-3ed3-444d-aa5e-2650bc63f3af" providerId="ADAL" clId="{19EA5C37-67AC-4CD2-9DFE-6B0165B8E9A6}" dt="2023-06-06T16:30:52.642" v="241" actId="207"/>
          <ac:spMkLst>
            <pc:docMk/>
            <pc:sldMk cId="2698947959" sldId="297"/>
            <ac:spMk id="15" creationId="{00000000-0000-0000-0000-000000000000}"/>
          </ac:spMkLst>
        </pc:spChg>
        <pc:graphicFrameChg chg="modGraphic">
          <ac:chgData name="Stephanie Stanley" userId="8643cf64-3ed3-444d-aa5e-2650bc63f3af" providerId="ADAL" clId="{19EA5C37-67AC-4CD2-9DFE-6B0165B8E9A6}" dt="2023-06-06T16:31:16.669" v="244" actId="2711"/>
          <ac:graphicFrameMkLst>
            <pc:docMk/>
            <pc:sldMk cId="2698947959" sldId="297"/>
            <ac:graphicFrameMk id="3" creationId="{00000000-0000-0000-0000-000000000000}"/>
          </ac:graphicFrameMkLst>
        </pc:graphicFrameChg>
        <pc:picChg chg="mod">
          <ac:chgData name="Stephanie Stanley" userId="8643cf64-3ed3-444d-aa5e-2650bc63f3af" providerId="ADAL" clId="{19EA5C37-67AC-4CD2-9DFE-6B0165B8E9A6}" dt="2023-06-06T16:31:26.823" v="246" actId="14826"/>
          <ac:picMkLst>
            <pc:docMk/>
            <pc:sldMk cId="2698947959" sldId="297"/>
            <ac:picMk id="17" creationId="{00000000-0000-0000-0000-000000000000}"/>
          </ac:picMkLst>
        </pc:picChg>
        <pc:picChg chg="mod">
          <ac:chgData name="Stephanie Stanley" userId="8643cf64-3ed3-444d-aa5e-2650bc63f3af" providerId="ADAL" clId="{19EA5C37-67AC-4CD2-9DFE-6B0165B8E9A6}" dt="2023-06-06T16:31:00.310" v="242"/>
          <ac:picMkLst>
            <pc:docMk/>
            <pc:sldMk cId="2698947959" sldId="297"/>
            <ac:picMk id="18" creationId="{00000000-0000-0000-0000-000000000000}"/>
          </ac:picMkLst>
        </pc:picChg>
      </pc:sldChg>
      <pc:sldChg chg="addSp modSp mod">
        <pc:chgData name="Stephanie Stanley" userId="8643cf64-3ed3-444d-aa5e-2650bc63f3af" providerId="ADAL" clId="{19EA5C37-67AC-4CD2-9DFE-6B0165B8E9A6}" dt="2023-06-06T16:38:46.225" v="289" actId="1076"/>
        <pc:sldMkLst>
          <pc:docMk/>
          <pc:sldMk cId="677698778" sldId="298"/>
        </pc:sldMkLst>
        <pc:spChg chg="add mod ord">
          <ac:chgData name="Stephanie Stanley" userId="8643cf64-3ed3-444d-aa5e-2650bc63f3af" providerId="ADAL" clId="{19EA5C37-67AC-4CD2-9DFE-6B0165B8E9A6}" dt="2023-06-06T16:38:32.506" v="287" actId="1076"/>
          <ac:spMkLst>
            <pc:docMk/>
            <pc:sldMk cId="677698778" sldId="298"/>
            <ac:spMk id="2" creationId="{34502744-E848-5ECF-6777-CE88FE92F3D1}"/>
          </ac:spMkLst>
        </pc:spChg>
        <pc:spChg chg="mod">
          <ac:chgData name="Stephanie Stanley" userId="8643cf64-3ed3-444d-aa5e-2650bc63f3af" providerId="ADAL" clId="{19EA5C37-67AC-4CD2-9DFE-6B0165B8E9A6}" dt="2023-06-06T16:37:28.752" v="276" actId="207"/>
          <ac:spMkLst>
            <pc:docMk/>
            <pc:sldMk cId="677698778" sldId="298"/>
            <ac:spMk id="14" creationId="{00000000-0000-0000-0000-000000000000}"/>
          </ac:spMkLst>
        </pc:spChg>
        <pc:spChg chg="mod">
          <ac:chgData name="Stephanie Stanley" userId="8643cf64-3ed3-444d-aa5e-2650bc63f3af" providerId="ADAL" clId="{19EA5C37-67AC-4CD2-9DFE-6B0165B8E9A6}" dt="2023-06-06T16:37:32.881" v="277" actId="207"/>
          <ac:spMkLst>
            <pc:docMk/>
            <pc:sldMk cId="677698778" sldId="298"/>
            <ac:spMk id="15" creationId="{00000000-0000-0000-0000-000000000000}"/>
          </ac:spMkLst>
        </pc:spChg>
        <pc:spChg chg="mod">
          <ac:chgData name="Stephanie Stanley" userId="8643cf64-3ed3-444d-aa5e-2650bc63f3af" providerId="ADAL" clId="{19EA5C37-67AC-4CD2-9DFE-6B0165B8E9A6}" dt="2023-06-06T16:37:51.925" v="278" actId="207"/>
          <ac:spMkLst>
            <pc:docMk/>
            <pc:sldMk cId="677698778" sldId="298"/>
            <ac:spMk id="16" creationId="{00000000-0000-0000-0000-000000000000}"/>
          </ac:spMkLst>
        </pc:spChg>
        <pc:picChg chg="mod">
          <ac:chgData name="Stephanie Stanley" userId="8643cf64-3ed3-444d-aa5e-2650bc63f3af" providerId="ADAL" clId="{19EA5C37-67AC-4CD2-9DFE-6B0165B8E9A6}" dt="2023-06-06T16:37:15.710" v="274" actId="14826"/>
          <ac:picMkLst>
            <pc:docMk/>
            <pc:sldMk cId="677698778" sldId="298"/>
            <ac:picMk id="17" creationId="{00000000-0000-0000-0000-000000000000}"/>
          </ac:picMkLst>
        </pc:picChg>
        <pc:picChg chg="mod">
          <ac:chgData name="Stephanie Stanley" userId="8643cf64-3ed3-444d-aa5e-2650bc63f3af" providerId="ADAL" clId="{19EA5C37-67AC-4CD2-9DFE-6B0165B8E9A6}" dt="2023-06-06T16:38:46.225" v="289" actId="1076"/>
          <ac:picMkLst>
            <pc:docMk/>
            <pc:sldMk cId="677698778" sldId="298"/>
            <ac:picMk id="18" creationId="{00000000-0000-0000-0000-000000000000}"/>
          </ac:picMkLst>
        </pc:picChg>
      </pc:sldChg>
      <pc:sldChg chg="modSp mod">
        <pc:chgData name="Stephanie Stanley" userId="8643cf64-3ed3-444d-aa5e-2650bc63f3af" providerId="ADAL" clId="{19EA5C37-67AC-4CD2-9DFE-6B0165B8E9A6}" dt="2023-06-06T16:41:55.727" v="322" actId="14826"/>
        <pc:sldMkLst>
          <pc:docMk/>
          <pc:sldMk cId="2229392292" sldId="300"/>
        </pc:sldMkLst>
        <pc:spChg chg="mod">
          <ac:chgData name="Stephanie Stanley" userId="8643cf64-3ed3-444d-aa5e-2650bc63f3af" providerId="ADAL" clId="{19EA5C37-67AC-4CD2-9DFE-6B0165B8E9A6}" dt="2023-06-06T16:41:49.629" v="321" actId="207"/>
          <ac:spMkLst>
            <pc:docMk/>
            <pc:sldMk cId="2229392292" sldId="300"/>
            <ac:spMk id="11" creationId="{00000000-0000-0000-0000-000000000000}"/>
          </ac:spMkLst>
        </pc:spChg>
        <pc:spChg chg="mod">
          <ac:chgData name="Stephanie Stanley" userId="8643cf64-3ed3-444d-aa5e-2650bc63f3af" providerId="ADAL" clId="{19EA5C37-67AC-4CD2-9DFE-6B0165B8E9A6}" dt="2023-06-06T16:41:28.614" v="318" actId="207"/>
          <ac:spMkLst>
            <pc:docMk/>
            <pc:sldMk cId="2229392292" sldId="300"/>
            <ac:spMk id="12" creationId="{00000000-0000-0000-0000-000000000000}"/>
          </ac:spMkLst>
        </pc:spChg>
        <pc:spChg chg="mod">
          <ac:chgData name="Stephanie Stanley" userId="8643cf64-3ed3-444d-aa5e-2650bc63f3af" providerId="ADAL" clId="{19EA5C37-67AC-4CD2-9DFE-6B0165B8E9A6}" dt="2023-06-06T16:41:45.059" v="320" actId="2711"/>
          <ac:spMkLst>
            <pc:docMk/>
            <pc:sldMk cId="2229392292" sldId="300"/>
            <ac:spMk id="31747" creationId="{00000000-0000-0000-0000-000000000000}"/>
          </ac:spMkLst>
        </pc:spChg>
        <pc:picChg chg="mod">
          <ac:chgData name="Stephanie Stanley" userId="8643cf64-3ed3-444d-aa5e-2650bc63f3af" providerId="ADAL" clId="{19EA5C37-67AC-4CD2-9DFE-6B0165B8E9A6}" dt="2023-06-06T16:41:55.727" v="322" actId="14826"/>
          <ac:picMkLst>
            <pc:docMk/>
            <pc:sldMk cId="2229392292" sldId="300"/>
            <ac:picMk id="14" creationId="{00000000-0000-0000-0000-000000000000}"/>
          </ac:picMkLst>
        </pc:picChg>
        <pc:picChg chg="mod">
          <ac:chgData name="Stephanie Stanley" userId="8643cf64-3ed3-444d-aa5e-2650bc63f3af" providerId="ADAL" clId="{19EA5C37-67AC-4CD2-9DFE-6B0165B8E9A6}" dt="2023-06-06T16:41:33.473" v="319" actId="1366"/>
          <ac:picMkLst>
            <pc:docMk/>
            <pc:sldMk cId="2229392292" sldId="300"/>
            <ac:picMk id="15" creationId="{00000000-0000-0000-0000-000000000000}"/>
          </ac:picMkLst>
        </pc:picChg>
      </pc:sldChg>
      <pc:sldChg chg="modSp mod">
        <pc:chgData name="Stephanie Stanley" userId="8643cf64-3ed3-444d-aa5e-2650bc63f3af" providerId="ADAL" clId="{19EA5C37-67AC-4CD2-9DFE-6B0165B8E9A6}" dt="2023-06-06T16:42:21.759" v="328" actId="14826"/>
        <pc:sldMkLst>
          <pc:docMk/>
          <pc:sldMk cId="1434609758" sldId="302"/>
        </pc:sldMkLst>
        <pc:spChg chg="mod">
          <ac:chgData name="Stephanie Stanley" userId="8643cf64-3ed3-444d-aa5e-2650bc63f3af" providerId="ADAL" clId="{19EA5C37-67AC-4CD2-9DFE-6B0165B8E9A6}" dt="2023-06-06T16:42:16.155" v="327" actId="207"/>
          <ac:spMkLst>
            <pc:docMk/>
            <pc:sldMk cId="1434609758" sldId="302"/>
            <ac:spMk id="11" creationId="{00000000-0000-0000-0000-000000000000}"/>
          </ac:spMkLst>
        </pc:spChg>
        <pc:spChg chg="mod">
          <ac:chgData name="Stephanie Stanley" userId="8643cf64-3ed3-444d-aa5e-2650bc63f3af" providerId="ADAL" clId="{19EA5C37-67AC-4CD2-9DFE-6B0165B8E9A6}" dt="2023-06-06T16:42:00.428" v="323" actId="207"/>
          <ac:spMkLst>
            <pc:docMk/>
            <pc:sldMk cId="1434609758" sldId="302"/>
            <ac:spMk id="12" creationId="{00000000-0000-0000-0000-000000000000}"/>
          </ac:spMkLst>
        </pc:spChg>
        <pc:spChg chg="mod">
          <ac:chgData name="Stephanie Stanley" userId="8643cf64-3ed3-444d-aa5e-2650bc63f3af" providerId="ADAL" clId="{19EA5C37-67AC-4CD2-9DFE-6B0165B8E9A6}" dt="2023-06-06T16:42:13.696" v="326" actId="255"/>
          <ac:spMkLst>
            <pc:docMk/>
            <pc:sldMk cId="1434609758" sldId="302"/>
            <ac:spMk id="31747" creationId="{00000000-0000-0000-0000-000000000000}"/>
          </ac:spMkLst>
        </pc:spChg>
        <pc:picChg chg="mod">
          <ac:chgData name="Stephanie Stanley" userId="8643cf64-3ed3-444d-aa5e-2650bc63f3af" providerId="ADAL" clId="{19EA5C37-67AC-4CD2-9DFE-6B0165B8E9A6}" dt="2023-06-06T16:42:21.759" v="328" actId="14826"/>
          <ac:picMkLst>
            <pc:docMk/>
            <pc:sldMk cId="1434609758" sldId="302"/>
            <ac:picMk id="14" creationId="{00000000-0000-0000-0000-000000000000}"/>
          </ac:picMkLst>
        </pc:picChg>
        <pc:picChg chg="mod">
          <ac:chgData name="Stephanie Stanley" userId="8643cf64-3ed3-444d-aa5e-2650bc63f3af" providerId="ADAL" clId="{19EA5C37-67AC-4CD2-9DFE-6B0165B8E9A6}" dt="2023-06-06T16:42:03.387" v="324"/>
          <ac:picMkLst>
            <pc:docMk/>
            <pc:sldMk cId="1434609758" sldId="302"/>
            <ac:picMk id="15" creationId="{00000000-0000-0000-0000-000000000000}"/>
          </ac:picMkLst>
        </pc:picChg>
      </pc:sldChg>
      <pc:sldChg chg="modSp mod">
        <pc:chgData name="Stephanie Stanley" userId="8643cf64-3ed3-444d-aa5e-2650bc63f3af" providerId="ADAL" clId="{19EA5C37-67AC-4CD2-9DFE-6B0165B8E9A6}" dt="2023-06-06T16:43:35.976" v="342" actId="14826"/>
        <pc:sldMkLst>
          <pc:docMk/>
          <pc:sldMk cId="2163559648" sldId="304"/>
        </pc:sldMkLst>
        <pc:spChg chg="mod">
          <ac:chgData name="Stephanie Stanley" userId="8643cf64-3ed3-444d-aa5e-2650bc63f3af" providerId="ADAL" clId="{19EA5C37-67AC-4CD2-9DFE-6B0165B8E9A6}" dt="2023-06-06T16:43:30.455" v="341" actId="207"/>
          <ac:spMkLst>
            <pc:docMk/>
            <pc:sldMk cId="2163559648" sldId="304"/>
            <ac:spMk id="11" creationId="{00000000-0000-0000-0000-000000000000}"/>
          </ac:spMkLst>
        </pc:spChg>
        <pc:spChg chg="mod">
          <ac:chgData name="Stephanie Stanley" userId="8643cf64-3ed3-444d-aa5e-2650bc63f3af" providerId="ADAL" clId="{19EA5C37-67AC-4CD2-9DFE-6B0165B8E9A6}" dt="2023-06-06T16:43:11.646" v="338" actId="207"/>
          <ac:spMkLst>
            <pc:docMk/>
            <pc:sldMk cId="2163559648" sldId="304"/>
            <ac:spMk id="12" creationId="{00000000-0000-0000-0000-000000000000}"/>
          </ac:spMkLst>
        </pc:spChg>
        <pc:spChg chg="mod">
          <ac:chgData name="Stephanie Stanley" userId="8643cf64-3ed3-444d-aa5e-2650bc63f3af" providerId="ADAL" clId="{19EA5C37-67AC-4CD2-9DFE-6B0165B8E9A6}" dt="2023-06-06T16:43:26.797" v="340" actId="2711"/>
          <ac:spMkLst>
            <pc:docMk/>
            <pc:sldMk cId="2163559648" sldId="304"/>
            <ac:spMk id="31747" creationId="{00000000-0000-0000-0000-000000000000}"/>
          </ac:spMkLst>
        </pc:spChg>
        <pc:picChg chg="mod">
          <ac:chgData name="Stephanie Stanley" userId="8643cf64-3ed3-444d-aa5e-2650bc63f3af" providerId="ADAL" clId="{19EA5C37-67AC-4CD2-9DFE-6B0165B8E9A6}" dt="2023-06-06T16:43:35.976" v="342" actId="14826"/>
          <ac:picMkLst>
            <pc:docMk/>
            <pc:sldMk cId="2163559648" sldId="304"/>
            <ac:picMk id="14" creationId="{00000000-0000-0000-0000-000000000000}"/>
          </ac:picMkLst>
        </pc:picChg>
        <pc:picChg chg="mod">
          <ac:chgData name="Stephanie Stanley" userId="8643cf64-3ed3-444d-aa5e-2650bc63f3af" providerId="ADAL" clId="{19EA5C37-67AC-4CD2-9DFE-6B0165B8E9A6}" dt="2023-06-06T16:43:16.741" v="339"/>
          <ac:picMkLst>
            <pc:docMk/>
            <pc:sldMk cId="2163559648" sldId="304"/>
            <ac:picMk id="15" creationId="{00000000-0000-0000-0000-000000000000}"/>
          </ac:picMkLst>
        </pc:picChg>
      </pc:sldChg>
      <pc:sldChg chg="modSp mod">
        <pc:chgData name="Stephanie Stanley" userId="8643cf64-3ed3-444d-aa5e-2650bc63f3af" providerId="ADAL" clId="{19EA5C37-67AC-4CD2-9DFE-6B0165B8E9A6}" dt="2023-06-06T16:41:21.838" v="317" actId="2711"/>
        <pc:sldMkLst>
          <pc:docMk/>
          <pc:sldMk cId="2996732600" sldId="306"/>
        </pc:sldMkLst>
        <pc:spChg chg="mod">
          <ac:chgData name="Stephanie Stanley" userId="8643cf64-3ed3-444d-aa5e-2650bc63f3af" providerId="ADAL" clId="{19EA5C37-67AC-4CD2-9DFE-6B0165B8E9A6}" dt="2023-06-06T16:41:04.329" v="315" actId="207"/>
          <ac:spMkLst>
            <pc:docMk/>
            <pc:sldMk cId="2996732600" sldId="306"/>
            <ac:spMk id="11" creationId="{00000000-0000-0000-0000-000000000000}"/>
          </ac:spMkLst>
        </pc:spChg>
        <pc:spChg chg="mod">
          <ac:chgData name="Stephanie Stanley" userId="8643cf64-3ed3-444d-aa5e-2650bc63f3af" providerId="ADAL" clId="{19EA5C37-67AC-4CD2-9DFE-6B0165B8E9A6}" dt="2023-06-06T16:40:57.698" v="313" actId="207"/>
          <ac:spMkLst>
            <pc:docMk/>
            <pc:sldMk cId="2996732600" sldId="306"/>
            <ac:spMk id="12" creationId="{00000000-0000-0000-0000-000000000000}"/>
          </ac:spMkLst>
        </pc:spChg>
        <pc:spChg chg="mod">
          <ac:chgData name="Stephanie Stanley" userId="8643cf64-3ed3-444d-aa5e-2650bc63f3af" providerId="ADAL" clId="{19EA5C37-67AC-4CD2-9DFE-6B0165B8E9A6}" dt="2023-06-06T16:41:21.838" v="317" actId="2711"/>
          <ac:spMkLst>
            <pc:docMk/>
            <pc:sldMk cId="2996732600" sldId="306"/>
            <ac:spMk id="31747" creationId="{00000000-0000-0000-0000-000000000000}"/>
          </ac:spMkLst>
        </pc:spChg>
        <pc:picChg chg="mod">
          <ac:chgData name="Stephanie Stanley" userId="8643cf64-3ed3-444d-aa5e-2650bc63f3af" providerId="ADAL" clId="{19EA5C37-67AC-4CD2-9DFE-6B0165B8E9A6}" dt="2023-06-06T16:41:15.667" v="316" actId="14826"/>
          <ac:picMkLst>
            <pc:docMk/>
            <pc:sldMk cId="2996732600" sldId="306"/>
            <ac:picMk id="14" creationId="{00000000-0000-0000-0000-000000000000}"/>
          </ac:picMkLst>
        </pc:picChg>
        <pc:picChg chg="mod">
          <ac:chgData name="Stephanie Stanley" userId="8643cf64-3ed3-444d-aa5e-2650bc63f3af" providerId="ADAL" clId="{19EA5C37-67AC-4CD2-9DFE-6B0165B8E9A6}" dt="2023-06-06T16:41:00.721" v="314" actId="1366"/>
          <ac:picMkLst>
            <pc:docMk/>
            <pc:sldMk cId="2996732600" sldId="306"/>
            <ac:picMk id="15" creationId="{00000000-0000-0000-0000-000000000000}"/>
          </ac:picMkLst>
        </pc:picChg>
      </pc:sldChg>
      <pc:sldChg chg="modSp mod">
        <pc:chgData name="Stephanie Stanley" userId="8643cf64-3ed3-444d-aa5e-2650bc63f3af" providerId="ADAL" clId="{19EA5C37-67AC-4CD2-9DFE-6B0165B8E9A6}" dt="2023-06-06T16:43:07.843" v="337" actId="14826"/>
        <pc:sldMkLst>
          <pc:docMk/>
          <pc:sldMk cId="3579292063" sldId="309"/>
        </pc:sldMkLst>
        <pc:spChg chg="mod">
          <ac:chgData name="Stephanie Stanley" userId="8643cf64-3ed3-444d-aa5e-2650bc63f3af" providerId="ADAL" clId="{19EA5C37-67AC-4CD2-9DFE-6B0165B8E9A6}" dt="2023-06-06T16:43:01.151" v="336" actId="207"/>
          <ac:spMkLst>
            <pc:docMk/>
            <pc:sldMk cId="3579292063" sldId="309"/>
            <ac:spMk id="11" creationId="{00000000-0000-0000-0000-000000000000}"/>
          </ac:spMkLst>
        </pc:spChg>
        <pc:spChg chg="mod">
          <ac:chgData name="Stephanie Stanley" userId="8643cf64-3ed3-444d-aa5e-2650bc63f3af" providerId="ADAL" clId="{19EA5C37-67AC-4CD2-9DFE-6B0165B8E9A6}" dt="2023-06-06T16:42:50.792" v="334" actId="207"/>
          <ac:spMkLst>
            <pc:docMk/>
            <pc:sldMk cId="3579292063" sldId="309"/>
            <ac:spMk id="12" creationId="{00000000-0000-0000-0000-000000000000}"/>
          </ac:spMkLst>
        </pc:spChg>
        <pc:picChg chg="mod">
          <ac:chgData name="Stephanie Stanley" userId="8643cf64-3ed3-444d-aa5e-2650bc63f3af" providerId="ADAL" clId="{19EA5C37-67AC-4CD2-9DFE-6B0165B8E9A6}" dt="2023-06-06T16:43:07.843" v="337" actId="14826"/>
          <ac:picMkLst>
            <pc:docMk/>
            <pc:sldMk cId="3579292063" sldId="309"/>
            <ac:picMk id="14" creationId="{00000000-0000-0000-0000-000000000000}"/>
          </ac:picMkLst>
        </pc:picChg>
        <pc:picChg chg="mod">
          <ac:chgData name="Stephanie Stanley" userId="8643cf64-3ed3-444d-aa5e-2650bc63f3af" providerId="ADAL" clId="{19EA5C37-67AC-4CD2-9DFE-6B0165B8E9A6}" dt="2023-06-06T16:42:54.634" v="335"/>
          <ac:picMkLst>
            <pc:docMk/>
            <pc:sldMk cId="3579292063" sldId="309"/>
            <ac:picMk id="15" creationId="{00000000-0000-0000-0000-000000000000}"/>
          </ac:picMkLst>
        </pc:picChg>
      </pc:sldChg>
      <pc:sldChg chg="modSp mod">
        <pc:chgData name="Stephanie Stanley" userId="8643cf64-3ed3-444d-aa5e-2650bc63f3af" providerId="ADAL" clId="{19EA5C37-67AC-4CD2-9DFE-6B0165B8E9A6}" dt="2023-06-06T16:42:46.524" v="333" actId="14826"/>
        <pc:sldMkLst>
          <pc:docMk/>
          <pc:sldMk cId="909483412" sldId="310"/>
        </pc:sldMkLst>
        <pc:spChg chg="mod">
          <ac:chgData name="Stephanie Stanley" userId="8643cf64-3ed3-444d-aa5e-2650bc63f3af" providerId="ADAL" clId="{19EA5C37-67AC-4CD2-9DFE-6B0165B8E9A6}" dt="2023-06-06T16:42:41.159" v="332" actId="207"/>
          <ac:spMkLst>
            <pc:docMk/>
            <pc:sldMk cId="909483412" sldId="310"/>
            <ac:spMk id="11" creationId="{00000000-0000-0000-0000-000000000000}"/>
          </ac:spMkLst>
        </pc:spChg>
        <pc:spChg chg="mod">
          <ac:chgData name="Stephanie Stanley" userId="8643cf64-3ed3-444d-aa5e-2650bc63f3af" providerId="ADAL" clId="{19EA5C37-67AC-4CD2-9DFE-6B0165B8E9A6}" dt="2023-06-06T16:42:27.944" v="329" actId="207"/>
          <ac:spMkLst>
            <pc:docMk/>
            <pc:sldMk cId="909483412" sldId="310"/>
            <ac:spMk id="12" creationId="{00000000-0000-0000-0000-000000000000}"/>
          </ac:spMkLst>
        </pc:spChg>
        <pc:spChg chg="mod">
          <ac:chgData name="Stephanie Stanley" userId="8643cf64-3ed3-444d-aa5e-2650bc63f3af" providerId="ADAL" clId="{19EA5C37-67AC-4CD2-9DFE-6B0165B8E9A6}" dt="2023-06-06T16:42:37.854" v="331" actId="2711"/>
          <ac:spMkLst>
            <pc:docMk/>
            <pc:sldMk cId="909483412" sldId="310"/>
            <ac:spMk id="31747" creationId="{00000000-0000-0000-0000-000000000000}"/>
          </ac:spMkLst>
        </pc:spChg>
        <pc:picChg chg="mod">
          <ac:chgData name="Stephanie Stanley" userId="8643cf64-3ed3-444d-aa5e-2650bc63f3af" providerId="ADAL" clId="{19EA5C37-67AC-4CD2-9DFE-6B0165B8E9A6}" dt="2023-06-06T16:42:46.524" v="333" actId="14826"/>
          <ac:picMkLst>
            <pc:docMk/>
            <pc:sldMk cId="909483412" sldId="310"/>
            <ac:picMk id="14" creationId="{00000000-0000-0000-0000-000000000000}"/>
          </ac:picMkLst>
        </pc:picChg>
        <pc:picChg chg="mod">
          <ac:chgData name="Stephanie Stanley" userId="8643cf64-3ed3-444d-aa5e-2650bc63f3af" providerId="ADAL" clId="{19EA5C37-67AC-4CD2-9DFE-6B0165B8E9A6}" dt="2023-06-06T16:42:31.911" v="330"/>
          <ac:picMkLst>
            <pc:docMk/>
            <pc:sldMk cId="909483412" sldId="310"/>
            <ac:picMk id="15" creationId="{00000000-0000-0000-0000-000000000000}"/>
          </ac:picMkLst>
        </pc:picChg>
      </pc:sldChg>
      <pc:sldChg chg="modSp mod modNotesTx">
        <pc:chgData name="Stephanie Stanley" userId="8643cf64-3ed3-444d-aa5e-2650bc63f3af" providerId="ADAL" clId="{19EA5C37-67AC-4CD2-9DFE-6B0165B8E9A6}" dt="2023-06-06T16:36:11.470" v="265" actId="20577"/>
        <pc:sldMkLst>
          <pc:docMk/>
          <pc:sldMk cId="3801630462" sldId="311"/>
        </pc:sldMkLst>
        <pc:spChg chg="mod">
          <ac:chgData name="Stephanie Stanley" userId="8643cf64-3ed3-444d-aa5e-2650bc63f3af" providerId="ADAL" clId="{19EA5C37-67AC-4CD2-9DFE-6B0165B8E9A6}" dt="2023-06-06T16:31:42.369" v="249" actId="207"/>
          <ac:spMkLst>
            <pc:docMk/>
            <pc:sldMk cId="3801630462" sldId="311"/>
            <ac:spMk id="14" creationId="{00000000-0000-0000-0000-000000000000}"/>
          </ac:spMkLst>
        </pc:spChg>
        <pc:spChg chg="mod">
          <ac:chgData name="Stephanie Stanley" userId="8643cf64-3ed3-444d-aa5e-2650bc63f3af" providerId="ADAL" clId="{19EA5C37-67AC-4CD2-9DFE-6B0165B8E9A6}" dt="2023-06-06T16:31:33.557" v="247" actId="207"/>
          <ac:spMkLst>
            <pc:docMk/>
            <pc:sldMk cId="3801630462" sldId="311"/>
            <ac:spMk id="15" creationId="{00000000-0000-0000-0000-000000000000}"/>
          </ac:spMkLst>
        </pc:spChg>
        <pc:picChg chg="mod">
          <ac:chgData name="Stephanie Stanley" userId="8643cf64-3ed3-444d-aa5e-2650bc63f3af" providerId="ADAL" clId="{19EA5C37-67AC-4CD2-9DFE-6B0165B8E9A6}" dt="2023-06-06T16:31:37.102" v="248"/>
          <ac:picMkLst>
            <pc:docMk/>
            <pc:sldMk cId="3801630462" sldId="311"/>
            <ac:picMk id="18" creationId="{00000000-0000-0000-0000-000000000000}"/>
          </ac:picMkLst>
        </pc:picChg>
      </pc:sldChg>
      <pc:sldChg chg="modSp mod">
        <pc:chgData name="Stephanie Stanley" userId="8643cf64-3ed3-444d-aa5e-2650bc63f3af" providerId="ADAL" clId="{19EA5C37-67AC-4CD2-9DFE-6B0165B8E9A6}" dt="2023-06-06T16:22:48.790" v="10" actId="14826"/>
        <pc:sldMkLst>
          <pc:docMk/>
          <pc:sldMk cId="3462684927" sldId="312"/>
        </pc:sldMkLst>
        <pc:spChg chg="mod">
          <ac:chgData name="Stephanie Stanley" userId="8643cf64-3ed3-444d-aa5e-2650bc63f3af" providerId="ADAL" clId="{19EA5C37-67AC-4CD2-9DFE-6B0165B8E9A6}" dt="2023-06-06T16:22:42.828" v="9" actId="207"/>
          <ac:spMkLst>
            <pc:docMk/>
            <pc:sldMk cId="3462684927" sldId="312"/>
            <ac:spMk id="10" creationId="{00000000-0000-0000-0000-000000000000}"/>
          </ac:spMkLst>
        </pc:spChg>
        <pc:spChg chg="mod">
          <ac:chgData name="Stephanie Stanley" userId="8643cf64-3ed3-444d-aa5e-2650bc63f3af" providerId="ADAL" clId="{19EA5C37-67AC-4CD2-9DFE-6B0165B8E9A6}" dt="2023-06-06T16:21:48.124" v="3" actId="207"/>
          <ac:spMkLst>
            <pc:docMk/>
            <pc:sldMk cId="3462684927" sldId="312"/>
            <ac:spMk id="11" creationId="{00000000-0000-0000-0000-000000000000}"/>
          </ac:spMkLst>
        </pc:spChg>
        <pc:spChg chg="mod">
          <ac:chgData name="Stephanie Stanley" userId="8643cf64-3ed3-444d-aa5e-2650bc63f3af" providerId="ADAL" clId="{19EA5C37-67AC-4CD2-9DFE-6B0165B8E9A6}" dt="2023-06-06T16:22:38.366" v="8" actId="2711"/>
          <ac:spMkLst>
            <pc:docMk/>
            <pc:sldMk cId="3462684927" sldId="312"/>
            <ac:spMk id="16" creationId="{00000000-0000-0000-0000-000000000000}"/>
          </ac:spMkLst>
        </pc:spChg>
        <pc:picChg chg="mod">
          <ac:chgData name="Stephanie Stanley" userId="8643cf64-3ed3-444d-aa5e-2650bc63f3af" providerId="ADAL" clId="{19EA5C37-67AC-4CD2-9DFE-6B0165B8E9A6}" dt="2023-06-06T16:22:48.790" v="10" actId="14826"/>
          <ac:picMkLst>
            <pc:docMk/>
            <pc:sldMk cId="3462684927" sldId="312"/>
            <ac:picMk id="13" creationId="{00000000-0000-0000-0000-000000000000}"/>
          </ac:picMkLst>
        </pc:picChg>
        <pc:picChg chg="mod">
          <ac:chgData name="Stephanie Stanley" userId="8643cf64-3ed3-444d-aa5e-2650bc63f3af" providerId="ADAL" clId="{19EA5C37-67AC-4CD2-9DFE-6B0165B8E9A6}" dt="2023-06-06T16:22:03.194" v="4"/>
          <ac:picMkLst>
            <pc:docMk/>
            <pc:sldMk cId="3462684927" sldId="312"/>
            <ac:picMk id="15" creationId="{00000000-0000-0000-0000-000000000000}"/>
          </ac:picMkLst>
        </pc:picChg>
      </pc:sldChg>
      <pc:sldChg chg="modSp mod">
        <pc:chgData name="Stephanie Stanley" userId="8643cf64-3ed3-444d-aa5e-2650bc63f3af" providerId="ADAL" clId="{19EA5C37-67AC-4CD2-9DFE-6B0165B8E9A6}" dt="2023-06-06T16:44:36.930" v="352" actId="14826"/>
        <pc:sldMkLst>
          <pc:docMk/>
          <pc:sldMk cId="813563600" sldId="313"/>
        </pc:sldMkLst>
        <pc:spChg chg="mod">
          <ac:chgData name="Stephanie Stanley" userId="8643cf64-3ed3-444d-aa5e-2650bc63f3af" providerId="ADAL" clId="{19EA5C37-67AC-4CD2-9DFE-6B0165B8E9A6}" dt="2023-06-06T16:44:31.395" v="351" actId="207"/>
          <ac:spMkLst>
            <pc:docMk/>
            <pc:sldMk cId="813563600" sldId="313"/>
            <ac:spMk id="10" creationId="{00000000-0000-0000-0000-000000000000}"/>
          </ac:spMkLst>
        </pc:spChg>
        <pc:spChg chg="mod">
          <ac:chgData name="Stephanie Stanley" userId="8643cf64-3ed3-444d-aa5e-2650bc63f3af" providerId="ADAL" clId="{19EA5C37-67AC-4CD2-9DFE-6B0165B8E9A6}" dt="2023-06-06T16:44:05.334" v="348" actId="207"/>
          <ac:spMkLst>
            <pc:docMk/>
            <pc:sldMk cId="813563600" sldId="313"/>
            <ac:spMk id="11" creationId="{00000000-0000-0000-0000-000000000000}"/>
          </ac:spMkLst>
        </pc:spChg>
        <pc:spChg chg="mod">
          <ac:chgData name="Stephanie Stanley" userId="8643cf64-3ed3-444d-aa5e-2650bc63f3af" providerId="ADAL" clId="{19EA5C37-67AC-4CD2-9DFE-6B0165B8E9A6}" dt="2023-06-06T16:44:15.945" v="350" actId="2711"/>
          <ac:spMkLst>
            <pc:docMk/>
            <pc:sldMk cId="813563600" sldId="313"/>
            <ac:spMk id="20489" creationId="{00000000-0000-0000-0000-000000000000}"/>
          </ac:spMkLst>
        </pc:spChg>
        <pc:picChg chg="mod">
          <ac:chgData name="Stephanie Stanley" userId="8643cf64-3ed3-444d-aa5e-2650bc63f3af" providerId="ADAL" clId="{19EA5C37-67AC-4CD2-9DFE-6B0165B8E9A6}" dt="2023-06-06T16:44:36.930" v="352" actId="14826"/>
          <ac:picMkLst>
            <pc:docMk/>
            <pc:sldMk cId="813563600" sldId="313"/>
            <ac:picMk id="15" creationId="{00000000-0000-0000-0000-000000000000}"/>
          </ac:picMkLst>
        </pc:picChg>
        <pc:picChg chg="mod">
          <ac:chgData name="Stephanie Stanley" userId="8643cf64-3ed3-444d-aa5e-2650bc63f3af" providerId="ADAL" clId="{19EA5C37-67AC-4CD2-9DFE-6B0165B8E9A6}" dt="2023-06-06T16:44:10.358" v="349"/>
          <ac:picMkLst>
            <pc:docMk/>
            <pc:sldMk cId="813563600" sldId="313"/>
            <ac:picMk id="16" creationId="{00000000-0000-0000-0000-000000000000}"/>
          </ac:picMkLst>
        </pc:picChg>
      </pc:sldChg>
      <pc:sldChg chg="addSp delSp modSp mod">
        <pc:chgData name="Stephanie Stanley" userId="8643cf64-3ed3-444d-aa5e-2650bc63f3af" providerId="ADAL" clId="{19EA5C37-67AC-4CD2-9DFE-6B0165B8E9A6}" dt="2023-06-06T16:45:31.677" v="366" actId="26606"/>
        <pc:sldMkLst>
          <pc:docMk/>
          <pc:sldMk cId="1907724184" sldId="314"/>
        </pc:sldMkLst>
        <pc:spChg chg="mod">
          <ac:chgData name="Stephanie Stanley" userId="8643cf64-3ed3-444d-aa5e-2650bc63f3af" providerId="ADAL" clId="{19EA5C37-67AC-4CD2-9DFE-6B0165B8E9A6}" dt="2023-06-06T16:44:56.875" v="358" actId="207"/>
          <ac:spMkLst>
            <pc:docMk/>
            <pc:sldMk cId="1907724184" sldId="314"/>
            <ac:spMk id="10" creationId="{00000000-0000-0000-0000-000000000000}"/>
          </ac:spMkLst>
        </pc:spChg>
        <pc:spChg chg="mod">
          <ac:chgData name="Stephanie Stanley" userId="8643cf64-3ed3-444d-aa5e-2650bc63f3af" providerId="ADAL" clId="{19EA5C37-67AC-4CD2-9DFE-6B0165B8E9A6}" dt="2023-06-06T16:44:40.539" v="353" actId="207"/>
          <ac:spMkLst>
            <pc:docMk/>
            <pc:sldMk cId="1907724184" sldId="314"/>
            <ac:spMk id="11" creationId="{00000000-0000-0000-0000-000000000000}"/>
          </ac:spMkLst>
        </pc:spChg>
        <pc:spChg chg="add del mod">
          <ac:chgData name="Stephanie Stanley" userId="8643cf64-3ed3-444d-aa5e-2650bc63f3af" providerId="ADAL" clId="{19EA5C37-67AC-4CD2-9DFE-6B0165B8E9A6}" dt="2023-06-06T16:45:31.677" v="366" actId="26606"/>
          <ac:spMkLst>
            <pc:docMk/>
            <pc:sldMk cId="1907724184" sldId="314"/>
            <ac:spMk id="20489" creationId="{00000000-0000-0000-0000-000000000000}"/>
          </ac:spMkLst>
        </pc:spChg>
        <pc:graphicFrameChg chg="add del mod">
          <ac:chgData name="Stephanie Stanley" userId="8643cf64-3ed3-444d-aa5e-2650bc63f3af" providerId="ADAL" clId="{19EA5C37-67AC-4CD2-9DFE-6B0165B8E9A6}" dt="2023-06-06T16:45:31.677" v="366" actId="26606"/>
          <ac:graphicFrameMkLst>
            <pc:docMk/>
            <pc:sldMk cId="1907724184" sldId="314"/>
            <ac:graphicFrameMk id="20491" creationId="{6054ED2D-D05C-8278-F019-E3664206C6E9}"/>
          </ac:graphicFrameMkLst>
        </pc:graphicFrameChg>
        <pc:picChg chg="mod">
          <ac:chgData name="Stephanie Stanley" userId="8643cf64-3ed3-444d-aa5e-2650bc63f3af" providerId="ADAL" clId="{19EA5C37-67AC-4CD2-9DFE-6B0165B8E9A6}" dt="2023-06-06T16:45:30.991" v="365" actId="13822"/>
          <ac:picMkLst>
            <pc:docMk/>
            <pc:sldMk cId="1907724184" sldId="314"/>
            <ac:picMk id="15" creationId="{00000000-0000-0000-0000-000000000000}"/>
          </ac:picMkLst>
        </pc:picChg>
        <pc:picChg chg="mod">
          <ac:chgData name="Stephanie Stanley" userId="8643cf64-3ed3-444d-aa5e-2650bc63f3af" providerId="ADAL" clId="{19EA5C37-67AC-4CD2-9DFE-6B0165B8E9A6}" dt="2023-06-06T16:44:43.726" v="354"/>
          <ac:picMkLst>
            <pc:docMk/>
            <pc:sldMk cId="1907724184" sldId="314"/>
            <ac:picMk id="1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4DECC3AC-0B26-4D89-8E15-E8A1D9E216FB}" type="datetimeFigureOut">
              <a:rPr lang="en-US"/>
              <a:pPr>
                <a:defRPr/>
              </a:pPr>
              <a:t>6/12/2023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93F73612-104D-42C9-BE37-80A24B2687CE}" type="slidenum">
              <a:rPr lang="en-US"/>
              <a:pPr>
                <a:defRPr/>
              </a:pPr>
              <a:t>‹#›</a:t>
            </a:fld>
            <a:endParaRPr lang="en-US"/>
          </a:p>
        </p:txBody>
      </p:sp>
    </p:spTree>
    <p:extLst>
      <p:ext uri="{BB962C8B-B14F-4D97-AF65-F5344CB8AC3E}">
        <p14:creationId xmlns:p14="http://schemas.microsoft.com/office/powerpoint/2010/main" val="13699528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a:t>
            </a:fld>
            <a:endParaRPr lang="en-US"/>
          </a:p>
        </p:txBody>
      </p:sp>
    </p:spTree>
    <p:extLst>
      <p:ext uri="{BB962C8B-B14F-4D97-AF65-F5344CB8AC3E}">
        <p14:creationId xmlns:p14="http://schemas.microsoft.com/office/powerpoint/2010/main" val="3213436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Many students have fallen for this myth only to find that none of the colleges to which they were admitted "felt" right when they visited. </a:t>
            </a:r>
          </a:p>
          <a:p>
            <a:endParaRPr lang="en-US"/>
          </a:p>
          <a:p>
            <a:pPr marL="0" marR="0" indent="0" algn="l" defTabSz="914400" rtl="0" eaLnBrk="1" fontAlgn="base" latinLnBrk="0" hangingPunct="1">
              <a:lnSpc>
                <a:spcPct val="100000"/>
              </a:lnSpc>
              <a:spcBef>
                <a:spcPct val="30000"/>
              </a:spcBef>
              <a:spcAft>
                <a:spcPct val="0"/>
              </a:spcAft>
              <a:buClrTx/>
              <a:buSzTx/>
              <a:buFontTx/>
              <a:buNone/>
              <a:tabLst/>
              <a:defRPr/>
            </a:pPr>
            <a:r>
              <a:rPr lang="en-US"/>
              <a:t>And if it’s not possible to visit at all, that’s ok too! Explore online forums like unigo.com to learn more about the campus from the student perspective.</a:t>
            </a:r>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22</a:t>
            </a:fld>
            <a:endParaRPr lang="en-US"/>
          </a:p>
        </p:txBody>
      </p:sp>
    </p:spTree>
    <p:extLst>
      <p:ext uri="{BB962C8B-B14F-4D97-AF65-F5344CB8AC3E}">
        <p14:creationId xmlns:p14="http://schemas.microsoft.com/office/powerpoint/2010/main" val="248402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challenging college preparatory program or some advanced placement courses will help you get into more selective colleges. </a:t>
            </a:r>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23</a:t>
            </a:fld>
            <a:endParaRPr lang="en-US"/>
          </a:p>
        </p:txBody>
      </p:sp>
    </p:spTree>
    <p:extLst>
      <p:ext uri="{BB962C8B-B14F-4D97-AF65-F5344CB8AC3E}">
        <p14:creationId xmlns:p14="http://schemas.microsoft.com/office/powerpoint/2010/main" val="141909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 College is a time to explore. Except in a few specific cases, your student can choose a major in her sophomore year and still complete the degree in four years. A surprising number of students discover the field for them while taking a course they didn't expect to like. Your student shouldn’t let well-meaning friends pressure her into deciding on a major field or a career at this time. She can take her time.</a:t>
            </a:r>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25</a:t>
            </a:fld>
            <a:endParaRPr lang="en-US"/>
          </a:p>
        </p:txBody>
      </p:sp>
    </p:spTree>
    <p:extLst>
      <p:ext uri="{BB962C8B-B14F-4D97-AF65-F5344CB8AC3E}">
        <p14:creationId xmlns:p14="http://schemas.microsoft.com/office/powerpoint/2010/main" val="3231091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t>In Oregon, many of the public universities have agreements with the community colleges, so it’s easy to transfer credits. In addition, most schools have a special orientation session just for transfer students so your student can get support and make friends.</a:t>
            </a:r>
          </a:p>
          <a:p>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26</a:t>
            </a:fld>
            <a:endParaRPr lang="en-US"/>
          </a:p>
        </p:txBody>
      </p:sp>
    </p:spTree>
    <p:extLst>
      <p:ext uri="{BB962C8B-B14F-4D97-AF65-F5344CB8AC3E}">
        <p14:creationId xmlns:p14="http://schemas.microsoft.com/office/powerpoint/2010/main" val="3231091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Athletics on television is how most colleges get to be known, but many colleges do not get that kind of exposure. Some of the nation's finest colleges don't play big-time athletics. </a:t>
            </a:r>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27</a:t>
            </a:fld>
            <a:endParaRPr lang="en-US"/>
          </a:p>
        </p:txBody>
      </p:sp>
    </p:spTree>
    <p:extLst>
      <p:ext uri="{BB962C8B-B14F-4D97-AF65-F5344CB8AC3E}">
        <p14:creationId xmlns:p14="http://schemas.microsoft.com/office/powerpoint/2010/main" val="133479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29</a:t>
            </a:fld>
            <a:endParaRPr lang="en-US"/>
          </a:p>
        </p:txBody>
      </p:sp>
    </p:spTree>
    <p:extLst>
      <p:ext uri="{BB962C8B-B14F-4D97-AF65-F5344CB8AC3E}">
        <p14:creationId xmlns:p14="http://schemas.microsoft.com/office/powerpoint/2010/main" val="3703947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30</a:t>
            </a:fld>
            <a:endParaRPr lang="en-US"/>
          </a:p>
        </p:txBody>
      </p:sp>
    </p:spTree>
    <p:extLst>
      <p:ext uri="{BB962C8B-B14F-4D97-AF65-F5344CB8AC3E}">
        <p14:creationId xmlns:p14="http://schemas.microsoft.com/office/powerpoint/2010/main" val="1247249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altLang="en-US">
                <a:latin typeface="Calibri" pitchFamily="34" charset="0"/>
              </a:rPr>
              <a:t>This is the motto of Oregon GEAR UP which stands for Gaining Early Awareness and Readiness for Undergraduate Programs.</a:t>
            </a:r>
          </a:p>
          <a:p>
            <a:pPr eaLnBrk="1" hangingPunct="1"/>
            <a:endParaRPr lang="en-US" altLang="en-US">
              <a:latin typeface="Calibri" pitchFamily="34" charset="0"/>
            </a:endParaRPr>
          </a:p>
          <a:p>
            <a:pPr eaLnBrk="1" hangingPunct="1"/>
            <a:r>
              <a:rPr lang="en-US" altLang="en-US">
                <a:latin typeface="Calibri" pitchFamily="34" charset="0"/>
              </a:rPr>
              <a:t>The GEAR UP program in Oregon is funded by the U.S. Department of Education, run through Oregon State University, and supports middle and high schools across the state to encourage students to pursue higher education and prepare them to succeed.  </a:t>
            </a:r>
          </a:p>
          <a:p>
            <a:pPr eaLnBrk="1" hangingPunct="1">
              <a:spcBef>
                <a:spcPct val="0"/>
              </a:spcBef>
            </a:pPr>
            <a:endParaRPr lang="en-US" altLang="en-US"/>
          </a:p>
          <a:p>
            <a:pPr eaLnBrk="1" hangingPunct="1">
              <a:spcBef>
                <a:spcPct val="0"/>
              </a:spcBef>
            </a:pPr>
            <a:r>
              <a:rPr lang="en-US" altLang="en-US"/>
              <a:t>Explain what kinds of activities GEAR UP is doing at your school</a:t>
            </a:r>
            <a:r>
              <a:rPr lang="en-US" altLang="en-US" baseline="0"/>
              <a:t> and how parents can be involved (attending workshops, chaperoning college visits, etc.)</a:t>
            </a:r>
            <a:endParaRPr lang="en-US" altLang="en-US"/>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750B98-F779-4B01-809F-FE5D5CE3543B}"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745073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t>The first thing to know is that there are many different types of colleges in the United States.  While some offer the same degrees, the college admissions requirements and student experience can be very different.</a:t>
            </a:r>
          </a:p>
          <a:p>
            <a:pPr>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10BE45-229F-4281-9649-F7ADAA53C9F8}"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Font typeface="Wingdings" pitchFamily="2" charset="2"/>
              <a:buNone/>
            </a:pPr>
            <a:r>
              <a:rPr lang="en-US"/>
              <a:t>Accreditation matters because some financial aid and scholarships cannot be used to pay for unaccredited schools.  </a:t>
            </a:r>
          </a:p>
          <a:p>
            <a:pPr>
              <a:lnSpc>
                <a:spcPct val="90000"/>
              </a:lnSpc>
              <a:buFont typeface="Wingdings" pitchFamily="2" charset="2"/>
              <a:buNone/>
            </a:pPr>
            <a:endParaRPr lang="en-US"/>
          </a:p>
          <a:p>
            <a:pPr>
              <a:lnSpc>
                <a:spcPct val="90000"/>
              </a:lnSpc>
              <a:buFont typeface="Wingdings" pitchFamily="2" charset="2"/>
              <a:buNone/>
            </a:pPr>
            <a:r>
              <a:rPr lang="en-US"/>
              <a:t>It also will matter if you are trying to transfer credits from one school to another.  They may not be accepted.</a:t>
            </a:r>
          </a:p>
          <a:p>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12</a:t>
            </a:fld>
            <a:endParaRPr lang="en-US"/>
          </a:p>
        </p:txBody>
      </p:sp>
    </p:spTree>
    <p:extLst>
      <p:ext uri="{BB962C8B-B14F-4D97-AF65-F5344CB8AC3E}">
        <p14:creationId xmlns:p14="http://schemas.microsoft.com/office/powerpoint/2010/main" val="298519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13</a:t>
            </a:fld>
            <a:endParaRPr lang="en-US"/>
          </a:p>
        </p:txBody>
      </p:sp>
    </p:spTree>
    <p:extLst>
      <p:ext uri="{BB962C8B-B14F-4D97-AF65-F5344CB8AC3E}">
        <p14:creationId xmlns:p14="http://schemas.microsoft.com/office/powerpoint/2010/main" val="4177720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0"/>
              <a:t>There are over 4,000 colleges and universities in the U.S. and close to 50 in Oregon. It can be difficult to decide which one is the right “fit”.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0"/>
          </a:p>
          <a:p>
            <a:pPr marL="0" marR="0" indent="0" algn="l" defTabSz="914400" rtl="0" eaLnBrk="1" fontAlgn="base" latinLnBrk="0" hangingPunct="1">
              <a:lnSpc>
                <a:spcPct val="100000"/>
              </a:lnSpc>
              <a:spcBef>
                <a:spcPct val="30000"/>
              </a:spcBef>
              <a:spcAft>
                <a:spcPct val="0"/>
              </a:spcAft>
              <a:buClrTx/>
              <a:buSzTx/>
              <a:buFontTx/>
              <a:buNone/>
              <a:tabLst/>
              <a:defRPr/>
            </a:pPr>
            <a:r>
              <a:rPr lang="en-US" b="0"/>
              <a:t>One of the best ways to figure out the right “fit” is</a:t>
            </a:r>
            <a:r>
              <a:rPr lang="en-US" b="0" baseline="0"/>
              <a:t> to spend time researching and visiting college campuses – either virtually (peruse college websites, social media, and review sites) or as part of a campus field trip. Colleges offer free tours to prospective students so stop by if you’re on vacation nearby or attending a sports match or event at a university or community college.</a:t>
            </a:r>
            <a:endParaRPr lang="en-US" b="0"/>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14</a:t>
            </a:fld>
            <a:endParaRPr lang="en-US"/>
          </a:p>
        </p:txBody>
      </p:sp>
    </p:spTree>
    <p:extLst>
      <p:ext uri="{BB962C8B-B14F-4D97-AF65-F5344CB8AC3E}">
        <p14:creationId xmlns:p14="http://schemas.microsoft.com/office/powerpoint/2010/main" val="4177720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0"/>
              <a:t>A humorous</a:t>
            </a:r>
            <a:r>
              <a:rPr lang="en-US" b="0" baseline="0"/>
              <a:t> take on choosing a college and finding the right fit. Watch till 2:27</a:t>
            </a:r>
            <a:endParaRPr lang="en-US" b="0"/>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15</a:t>
            </a:fld>
            <a:endParaRPr lang="en-US"/>
          </a:p>
        </p:txBody>
      </p:sp>
    </p:spTree>
    <p:extLst>
      <p:ext uri="{BB962C8B-B14F-4D97-AF65-F5344CB8AC3E}">
        <p14:creationId xmlns:p14="http://schemas.microsoft.com/office/powerpoint/2010/main" val="4177720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itchFamily="2" charset="2"/>
              <a:buNone/>
            </a:pPr>
            <a:r>
              <a:rPr lang="en-US"/>
              <a:t>There are a lot of myths surrounding college.  You may have heard some and you might even believe some. Keep these facts in mind while starting your college search.</a:t>
            </a:r>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16</a:t>
            </a:fld>
            <a:endParaRPr lang="en-US"/>
          </a:p>
        </p:txBody>
      </p:sp>
    </p:spTree>
    <p:extLst>
      <p:ext uri="{BB962C8B-B14F-4D97-AF65-F5344CB8AC3E}">
        <p14:creationId xmlns:p14="http://schemas.microsoft.com/office/powerpoint/2010/main" val="4177720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F73612-104D-42C9-BE37-80A24B2687CE}" type="slidenum">
              <a:rPr lang="en-US" smtClean="0"/>
              <a:pPr>
                <a:defRPr/>
              </a:pPr>
              <a:t>17</a:t>
            </a:fld>
            <a:endParaRPr lang="en-US"/>
          </a:p>
        </p:txBody>
      </p:sp>
    </p:spTree>
    <p:extLst>
      <p:ext uri="{BB962C8B-B14F-4D97-AF65-F5344CB8AC3E}">
        <p14:creationId xmlns:p14="http://schemas.microsoft.com/office/powerpoint/2010/main" val="187434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971BA-88A7-4962-8C13-79F5AB20325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0C5909-41A6-464D-A9D1-7B79F2DB29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BB745A-DE91-4EC3-AE7E-14C02405643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E5B5BC-4E46-45A6-996C-CAE91A74E5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9E292A-79AD-477E-ADBC-161D3925DD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03B868-195A-42F7-B2F7-C60332EF15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EE7C651-886E-4225-9C55-11BAFCCD6B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BFE469B-2243-4306-A9B3-53C990476E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A222DE8-CFF8-4835-96F1-8288C0CC4C5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65E0E5-B670-4E69-B76E-454604B1767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B0B631-3E99-408A-983F-E76F78AE911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3B60110C-F2E0-442E-99BA-4A9F1BC6BF9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png"/><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S2ZmSVgkk5g" TargetMode="External"/><Relationship Id="rId6" Type="http://schemas.openxmlformats.org/officeDocument/2006/relationships/image" Target="../media/image6.jpeg"/><Relationship Id="rId5" Type="http://schemas.openxmlformats.org/officeDocument/2006/relationships/image" Target="../media/image2.gif"/><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png"/><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4056529"/>
            <a:ext cx="9144000" cy="280147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3886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bwMode="auto">
          <a:xfrm>
            <a:off x="838200" y="2855352"/>
            <a:ext cx="7772400" cy="1147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600">
                <a:solidFill>
                  <a:schemeClr val="bg1"/>
                </a:solidFill>
              </a:rPr>
              <a:t>College 102</a:t>
            </a:r>
          </a:p>
        </p:txBody>
      </p:sp>
      <p:sp>
        <p:nvSpPr>
          <p:cNvPr id="13" name="Subtitle 2"/>
          <p:cNvSpPr txBox="1">
            <a:spLocks/>
          </p:cNvSpPr>
          <p:nvPr/>
        </p:nvSpPr>
        <p:spPr bwMode="auto">
          <a:xfrm>
            <a:off x="762000" y="4056529"/>
            <a:ext cx="7010400" cy="119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en-US">
                <a:solidFill>
                  <a:schemeClr val="bg1"/>
                </a:solidFill>
              </a:rPr>
              <a:t>types of colleges and the right “fit”</a:t>
            </a:r>
          </a:p>
          <a:p>
            <a:pPr algn="l"/>
            <a:endParaRPr lang="en-US">
              <a:solidFill>
                <a:schemeClr val="bg1"/>
              </a:solidFill>
            </a:endParaRP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7626642" y="5411882"/>
            <a:ext cx="917854" cy="11890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18015" y="1104900"/>
            <a:ext cx="2324100" cy="2324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Pros and Cons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2295" name="Rectangle 3"/>
          <p:cNvSpPr>
            <a:spLocks noGrp="1" noChangeArrowheads="1"/>
          </p:cNvSpPr>
          <p:nvPr>
            <p:ph idx="1"/>
          </p:nvPr>
        </p:nvSpPr>
        <p:spPr>
          <a:xfrm>
            <a:off x="381000" y="1280318"/>
            <a:ext cx="8372139" cy="4830763"/>
          </a:xfrm>
        </p:spPr>
        <p:txBody>
          <a:bodyPr/>
          <a:lstStyle/>
          <a:p>
            <a:pPr>
              <a:buClr>
                <a:schemeClr val="tx1"/>
              </a:buClr>
              <a:buFont typeface="Wingdings" pitchFamily="2" charset="2"/>
              <a:buNone/>
            </a:pPr>
            <a:r>
              <a:rPr lang="en-US" sz="3600" b="1"/>
              <a:t>Private Colleges:</a:t>
            </a:r>
          </a:p>
          <a:p>
            <a:pPr>
              <a:buClr>
                <a:schemeClr val="tx1"/>
              </a:buClr>
            </a:pPr>
            <a:r>
              <a:rPr lang="en-US" sz="3600"/>
              <a:t>Smaller campuses</a:t>
            </a:r>
          </a:p>
          <a:p>
            <a:pPr>
              <a:buClr>
                <a:schemeClr val="tx1"/>
              </a:buClr>
            </a:pPr>
            <a:r>
              <a:rPr lang="en-US" sz="3600"/>
              <a:t>Lower student teacher ratio</a:t>
            </a:r>
          </a:p>
          <a:p>
            <a:pPr>
              <a:buClr>
                <a:schemeClr val="tx1"/>
              </a:buClr>
            </a:pPr>
            <a:r>
              <a:rPr lang="en-US" sz="3600"/>
              <a:t>More rigorous admission requirements</a:t>
            </a:r>
          </a:p>
          <a:p>
            <a:pPr>
              <a:buClr>
                <a:schemeClr val="tx1"/>
              </a:buClr>
            </a:pPr>
            <a:r>
              <a:rPr lang="en-US" sz="3600"/>
              <a:t>More prestigious schools (sometimes)</a:t>
            </a:r>
          </a:p>
          <a:p>
            <a:pPr>
              <a:buClr>
                <a:schemeClr val="tx1"/>
              </a:buClr>
            </a:pPr>
            <a:r>
              <a:rPr lang="en-US" sz="3600"/>
              <a:t>Higher tuition</a:t>
            </a:r>
          </a:p>
          <a:p>
            <a:pPr>
              <a:buClr>
                <a:schemeClr val="tx1"/>
              </a:buClr>
            </a:pPr>
            <a:r>
              <a:rPr lang="en-US" sz="3600"/>
              <a:t>May have more financial aid to give out</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3319" name="Rectangle 3"/>
          <p:cNvSpPr>
            <a:spLocks noGrp="1" noChangeArrowheads="1"/>
          </p:cNvSpPr>
          <p:nvPr>
            <p:ph idx="1"/>
          </p:nvPr>
        </p:nvSpPr>
        <p:spPr>
          <a:xfrm>
            <a:off x="378977" y="1295400"/>
            <a:ext cx="9067801" cy="4525963"/>
          </a:xfrm>
        </p:spPr>
        <p:txBody>
          <a:bodyPr/>
          <a:lstStyle/>
          <a:p>
            <a:pPr>
              <a:lnSpc>
                <a:spcPct val="90000"/>
              </a:lnSpc>
              <a:buClr>
                <a:schemeClr val="tx1"/>
              </a:buClr>
              <a:buFont typeface="Wingdings" pitchFamily="2" charset="2"/>
              <a:buNone/>
            </a:pPr>
            <a:r>
              <a:rPr lang="en-US" sz="3600" b="1">
                <a:latin typeface="Barlow Medium" panose="00000600000000000000" pitchFamily="2" charset="0"/>
              </a:rPr>
              <a:t>For Profit Colleges:</a:t>
            </a:r>
          </a:p>
          <a:p>
            <a:pPr>
              <a:lnSpc>
                <a:spcPct val="90000"/>
              </a:lnSpc>
              <a:buClr>
                <a:schemeClr val="tx1"/>
              </a:buClr>
            </a:pPr>
            <a:r>
              <a:rPr lang="en-US" sz="3600">
                <a:latin typeface="Barlow Medium" panose="00000600000000000000" pitchFamily="2" charset="0"/>
              </a:rPr>
              <a:t>Expensive schools</a:t>
            </a:r>
          </a:p>
          <a:p>
            <a:pPr>
              <a:lnSpc>
                <a:spcPct val="90000"/>
              </a:lnSpc>
              <a:buClr>
                <a:schemeClr val="tx1"/>
              </a:buClr>
            </a:pPr>
            <a:r>
              <a:rPr lang="en-US" sz="3600">
                <a:latin typeface="Barlow Medium" panose="00000600000000000000" pitchFamily="2" charset="0"/>
              </a:rPr>
              <a:t>Online options</a:t>
            </a:r>
          </a:p>
          <a:p>
            <a:pPr>
              <a:lnSpc>
                <a:spcPct val="90000"/>
              </a:lnSpc>
              <a:buClr>
                <a:schemeClr val="tx1"/>
              </a:buClr>
            </a:pPr>
            <a:r>
              <a:rPr lang="en-US" sz="3600">
                <a:latin typeface="Barlow Medium" panose="00000600000000000000" pitchFamily="2" charset="0"/>
              </a:rPr>
              <a:t>Intensive programs</a:t>
            </a:r>
          </a:p>
          <a:p>
            <a:pPr>
              <a:lnSpc>
                <a:spcPct val="90000"/>
              </a:lnSpc>
              <a:buClr>
                <a:schemeClr val="tx1"/>
              </a:buClr>
            </a:pPr>
            <a:r>
              <a:rPr lang="en-US" sz="3600">
                <a:latin typeface="Barlow Medium" panose="00000600000000000000" pitchFamily="2" charset="0"/>
              </a:rPr>
              <a:t>Same degree as junior colleges and state schools</a:t>
            </a:r>
          </a:p>
          <a:p>
            <a:pPr>
              <a:lnSpc>
                <a:spcPct val="90000"/>
              </a:lnSpc>
              <a:buClr>
                <a:schemeClr val="tx1"/>
              </a:buClr>
            </a:pPr>
            <a:r>
              <a:rPr lang="en-US" sz="3600">
                <a:latin typeface="Barlow Medium" panose="00000600000000000000" pitchFamily="2" charset="0"/>
              </a:rPr>
              <a:t>Less personal attention</a:t>
            </a:r>
          </a:p>
          <a:p>
            <a:pPr>
              <a:lnSpc>
                <a:spcPct val="90000"/>
              </a:lnSpc>
              <a:buClr>
                <a:schemeClr val="tx1"/>
              </a:buClr>
            </a:pPr>
            <a:r>
              <a:rPr lang="en-US" sz="3600">
                <a:latin typeface="Barlow Medium" panose="00000600000000000000" pitchFamily="2" charset="0"/>
              </a:rPr>
              <a:t>Not necessarily accredited</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S:\GEARUP\Communications\Photos and Images\Etc\stamp.JPG"/>
          <p:cNvPicPr>
            <a:picLocks noChangeAspect="1" noChangeArrowheads="1"/>
          </p:cNvPicPr>
          <p:nvPr/>
        </p:nvPicPr>
        <p:blipFill>
          <a:blip r:embed="rId3" cstate="print">
            <a:lum bright="70000" contrast="-70000"/>
            <a:extLst>
              <a:ext uri="{BEBA8EAE-BF5A-486C-A8C5-ECC9F3942E4B}">
                <a14:imgProps xmlns:a14="http://schemas.microsoft.com/office/drawing/2010/main">
                  <a14:imgLayer r:embed="rId4">
                    <a14:imgEffect>
                      <a14:saturation sat="0"/>
                    </a14:imgEffect>
                  </a14:imgLayer>
                </a14:imgProps>
              </a:ext>
            </a:extLst>
          </a:blip>
          <a:srcRect/>
          <a:stretch>
            <a:fillRect/>
          </a:stretch>
        </p:blipFill>
        <p:spPr bwMode="auto">
          <a:xfrm>
            <a:off x="294939" y="902785"/>
            <a:ext cx="8458200" cy="5638800"/>
          </a:xfrm>
          <a:prstGeom prst="rect">
            <a:avLst/>
          </a:prstGeom>
          <a:noFill/>
          <a:ln w="9525">
            <a:noFill/>
            <a:miter lim="800000"/>
            <a:headEnd/>
            <a:tailEnd/>
          </a:ln>
        </p:spPr>
      </p:pic>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What is accreditation?</a:t>
            </a:r>
          </a:p>
        </p:txBody>
      </p:sp>
      <p:pic>
        <p:nvPicPr>
          <p:cNvPr id="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4344" name="Rectangle 3"/>
          <p:cNvSpPr>
            <a:spLocks noGrp="1" noChangeArrowheads="1"/>
          </p:cNvSpPr>
          <p:nvPr>
            <p:ph idx="1"/>
          </p:nvPr>
        </p:nvSpPr>
        <p:spPr>
          <a:xfrm>
            <a:off x="508704" y="1558422"/>
            <a:ext cx="8229600" cy="4525963"/>
          </a:xfrm>
        </p:spPr>
        <p:txBody>
          <a:bodyPr/>
          <a:lstStyle/>
          <a:p>
            <a:pPr marL="0" indent="0">
              <a:lnSpc>
                <a:spcPct val="90000"/>
              </a:lnSpc>
              <a:buFont typeface="Wingdings" pitchFamily="2" charset="2"/>
              <a:buNone/>
            </a:pPr>
            <a:r>
              <a:rPr lang="en-US" sz="3600">
                <a:latin typeface="Barlow Medium" panose="00000600000000000000" pitchFamily="2" charset="0"/>
              </a:rPr>
              <a:t>Accreditation is a voluntary, independent review of a college that determines whether the school is providing students with a uniform quality education.</a:t>
            </a:r>
          </a:p>
          <a:p>
            <a:pPr marL="0" indent="0">
              <a:lnSpc>
                <a:spcPct val="90000"/>
              </a:lnSpc>
              <a:buFont typeface="Wingdings" pitchFamily="2" charset="2"/>
              <a:buNone/>
            </a:pPr>
            <a:r>
              <a:rPr lang="en-US" sz="3600">
                <a:latin typeface="Barlow Medium"/>
              </a:rPr>
              <a:t>State and most private schools are accredited, many for profit schools are </a:t>
            </a:r>
            <a:r>
              <a:rPr lang="en-US" sz="3600" u="sng">
                <a:latin typeface="Barlow Medium"/>
              </a:rPr>
              <a:t>not</a:t>
            </a:r>
            <a:r>
              <a:rPr lang="en-US" sz="3600"/>
              <a:t>.</a:t>
            </a:r>
            <a:endParaRPr lang="en-US" sz="3600">
              <a:cs typeface="Calibri"/>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Degree Options</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6392" name="Rectangle 3"/>
          <p:cNvSpPr>
            <a:spLocks noGrp="1" noChangeArrowheads="1"/>
          </p:cNvSpPr>
          <p:nvPr>
            <p:ph idx="1"/>
          </p:nvPr>
        </p:nvSpPr>
        <p:spPr>
          <a:xfrm>
            <a:off x="148271" y="1359140"/>
            <a:ext cx="8839200" cy="4525963"/>
          </a:xfrm>
        </p:spPr>
        <p:txBody>
          <a:bodyPr/>
          <a:lstStyle/>
          <a:p>
            <a:pPr>
              <a:buClr>
                <a:schemeClr val="tx1"/>
              </a:buClr>
              <a:buFont typeface="Arial" panose="020B0604020202020204" pitchFamily="34" charset="0"/>
              <a:buChar char="•"/>
            </a:pPr>
            <a:r>
              <a:rPr lang="en-US" b="1">
                <a:latin typeface="Barlow Medium" panose="00000600000000000000" pitchFamily="2" charset="0"/>
              </a:rPr>
              <a:t>Certificate: </a:t>
            </a:r>
            <a:r>
              <a:rPr lang="en-US">
                <a:latin typeface="Barlow Medium" panose="00000600000000000000" pitchFamily="2" charset="0"/>
              </a:rPr>
              <a:t>a vocational or technical program that usually takes less than a year to complete like welding or medical assisting</a:t>
            </a:r>
            <a:endParaRPr lang="en-US" b="1">
              <a:latin typeface="Barlow Medium" panose="00000600000000000000" pitchFamily="2" charset="0"/>
            </a:endParaRPr>
          </a:p>
          <a:p>
            <a:pPr>
              <a:buClr>
                <a:schemeClr val="tx1"/>
              </a:buClr>
              <a:buFont typeface="Arial" panose="020B0604020202020204" pitchFamily="34" charset="0"/>
              <a:buChar char="•"/>
            </a:pPr>
            <a:r>
              <a:rPr lang="en-US" b="1">
                <a:latin typeface="Barlow Medium" panose="00000600000000000000" pitchFamily="2" charset="0"/>
              </a:rPr>
              <a:t>Associate’s Degree:</a:t>
            </a:r>
            <a:r>
              <a:rPr lang="en-US">
                <a:latin typeface="Barlow Medium" panose="00000600000000000000" pitchFamily="2" charset="0"/>
              </a:rPr>
              <a:t> two year degree that you earn from a community college. You can transfer these credits to a 4-year school, too.</a:t>
            </a:r>
          </a:p>
          <a:p>
            <a:pPr>
              <a:buClr>
                <a:schemeClr val="tx1"/>
              </a:buClr>
              <a:buFont typeface="Arial" panose="020B0604020202020204" pitchFamily="34" charset="0"/>
              <a:buChar char="•"/>
            </a:pPr>
            <a:r>
              <a:rPr lang="en-US" b="1">
                <a:latin typeface="Barlow Medium" panose="00000600000000000000" pitchFamily="2" charset="0"/>
              </a:rPr>
              <a:t>Bachelor’s Degree: </a:t>
            </a:r>
            <a:r>
              <a:rPr lang="en-US">
                <a:latin typeface="Barlow Medium" panose="00000600000000000000" pitchFamily="2" charset="0"/>
              </a:rPr>
              <a:t>four year degree in a specific subject area like math or psychology</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Choosing a College</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867946336"/>
              </p:ext>
            </p:extLst>
          </p:nvPr>
        </p:nvGraphicFramePr>
        <p:xfrm>
          <a:off x="266700" y="1371600"/>
          <a:ext cx="8610600" cy="4495799"/>
        </p:xfrm>
        <a:graphic>
          <a:graphicData uri="http://schemas.openxmlformats.org/drawingml/2006/table">
            <a:tbl>
              <a:tblPr firstRow="1" firstCol="1" bandRow="1">
                <a:tableStyleId>{5FD0F851-EC5A-4D38-B0AD-8093EC10F338}</a:tableStyleId>
              </a:tblPr>
              <a:tblGrid>
                <a:gridCol w="2115730">
                  <a:extLst>
                    <a:ext uri="{9D8B030D-6E8A-4147-A177-3AD203B41FA5}">
                      <a16:colId xmlns:a16="http://schemas.microsoft.com/office/drawing/2014/main" val="20000"/>
                    </a:ext>
                  </a:extLst>
                </a:gridCol>
                <a:gridCol w="2373415">
                  <a:extLst>
                    <a:ext uri="{9D8B030D-6E8A-4147-A177-3AD203B41FA5}">
                      <a16:colId xmlns:a16="http://schemas.microsoft.com/office/drawing/2014/main" val="20001"/>
                    </a:ext>
                  </a:extLst>
                </a:gridCol>
                <a:gridCol w="4121455">
                  <a:extLst>
                    <a:ext uri="{9D8B030D-6E8A-4147-A177-3AD203B41FA5}">
                      <a16:colId xmlns:a16="http://schemas.microsoft.com/office/drawing/2014/main" val="20002"/>
                    </a:ext>
                  </a:extLst>
                </a:gridCol>
              </a:tblGrid>
              <a:tr h="537775">
                <a:tc gridSpan="2">
                  <a:txBody>
                    <a:bodyPr/>
                    <a:lstStyle/>
                    <a:p>
                      <a:pPr marL="0" marR="0" algn="ctr">
                        <a:lnSpc>
                          <a:spcPct val="115000"/>
                        </a:lnSpc>
                        <a:spcBef>
                          <a:spcPts val="0"/>
                        </a:spcBef>
                        <a:spcAft>
                          <a:spcPts val="0"/>
                        </a:spcAft>
                      </a:pPr>
                      <a:r>
                        <a:rPr lang="en-US" sz="2800">
                          <a:solidFill>
                            <a:schemeClr val="tx1"/>
                          </a:solidFill>
                          <a:effectLst/>
                          <a:latin typeface="Barlow Medium" panose="00000600000000000000" pitchFamily="2" charset="0"/>
                        </a:rPr>
                        <a:t>WHAT’S IMPORTANT</a:t>
                      </a:r>
                      <a:endParaRPr lang="en-US" sz="1800">
                        <a:solidFill>
                          <a:schemeClr val="tx1"/>
                        </a:solidFill>
                        <a:effectLst/>
                        <a:latin typeface="Barlow Medium" panose="00000600000000000000" pitchFamily="2" charset="0"/>
                        <a:ea typeface="Calibri"/>
                        <a:cs typeface="Times New Roman"/>
                      </a:endParaRPr>
                    </a:p>
                  </a:txBody>
                  <a:tcPr marL="68580" marR="68580" marT="0" marB="0" anchor="ctr"/>
                </a:tc>
                <a:tc hMerge="1">
                  <a:txBody>
                    <a:bodyPr/>
                    <a:lstStyle/>
                    <a:p>
                      <a:endParaRPr lang="en-US"/>
                    </a:p>
                  </a:txBody>
                  <a:tcPr/>
                </a:tc>
                <a:tc>
                  <a:txBody>
                    <a:bodyPr/>
                    <a:lstStyle/>
                    <a:p>
                      <a:pPr marL="0" marR="0" algn="ctr">
                        <a:lnSpc>
                          <a:spcPct val="115000"/>
                        </a:lnSpc>
                        <a:spcBef>
                          <a:spcPts val="1200"/>
                        </a:spcBef>
                        <a:spcAft>
                          <a:spcPts val="0"/>
                        </a:spcAft>
                      </a:pPr>
                      <a:r>
                        <a:rPr lang="en-US" sz="2800" b="1">
                          <a:solidFill>
                            <a:schemeClr val="tx1"/>
                          </a:solidFill>
                          <a:effectLst/>
                          <a:latin typeface="Barlow Medium" panose="00000600000000000000" pitchFamily="2" charset="0"/>
                        </a:rPr>
                        <a:t>WHAT’S NOT</a:t>
                      </a:r>
                      <a:endParaRPr lang="en-US" sz="1800" b="1">
                        <a:solidFill>
                          <a:schemeClr val="tx1"/>
                        </a:solidFill>
                        <a:effectLst/>
                        <a:latin typeface="Barlow Medium" panose="00000600000000000000" pitchFamily="2" charset="0"/>
                        <a:ea typeface="Calibri"/>
                        <a:cs typeface="Times New Roman"/>
                      </a:endParaRPr>
                    </a:p>
                  </a:txBody>
                  <a:tcPr marL="68580" marR="68580" marT="0" marB="0" anchor="ctr"/>
                </a:tc>
                <a:extLst>
                  <a:ext uri="{0D108BD9-81ED-4DB2-BD59-A6C34878D82A}">
                    <a16:rowId xmlns:a16="http://schemas.microsoft.com/office/drawing/2014/main" val="10000"/>
                  </a:ext>
                </a:extLst>
              </a:tr>
              <a:tr h="989506">
                <a:tc>
                  <a:txBody>
                    <a:bodyPr/>
                    <a:lstStyle/>
                    <a:p>
                      <a:pPr marL="0" marR="0" algn="ctr">
                        <a:lnSpc>
                          <a:spcPct val="115000"/>
                        </a:lnSpc>
                        <a:spcBef>
                          <a:spcPts val="0"/>
                        </a:spcBef>
                        <a:spcAft>
                          <a:spcPts val="0"/>
                        </a:spcAft>
                      </a:pPr>
                      <a:r>
                        <a:rPr lang="en-US" sz="2800" b="0">
                          <a:effectLst/>
                          <a:latin typeface="Barlow Medium" panose="00000600000000000000" pitchFamily="2" charset="0"/>
                        </a:rPr>
                        <a:t>Size</a:t>
                      </a:r>
                      <a:endParaRPr lang="en-US" sz="2000" b="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Location</a:t>
                      </a:r>
                      <a:endParaRPr lang="en-US" sz="200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Boyfriend or girlfriend is going</a:t>
                      </a:r>
                      <a:endParaRPr lang="en-US" sz="2000">
                        <a:effectLst/>
                        <a:latin typeface="Barlow Medium" panose="00000600000000000000" pitchFamily="2" charset="0"/>
                        <a:ea typeface="Calibri"/>
                        <a:cs typeface="Times New Roman"/>
                      </a:endParaRPr>
                    </a:p>
                  </a:txBody>
                  <a:tcPr marL="68580" marR="68580" marT="0" marB="0" anchor="ctr"/>
                </a:tc>
                <a:extLst>
                  <a:ext uri="{0D108BD9-81ED-4DB2-BD59-A6C34878D82A}">
                    <a16:rowId xmlns:a16="http://schemas.microsoft.com/office/drawing/2014/main" val="10001"/>
                  </a:ext>
                </a:extLst>
              </a:tr>
              <a:tr h="989506">
                <a:tc>
                  <a:txBody>
                    <a:bodyPr/>
                    <a:lstStyle/>
                    <a:p>
                      <a:pPr marL="0" marR="0" algn="ctr">
                        <a:lnSpc>
                          <a:spcPct val="115000"/>
                        </a:lnSpc>
                        <a:spcBef>
                          <a:spcPts val="0"/>
                        </a:spcBef>
                        <a:spcAft>
                          <a:spcPts val="0"/>
                        </a:spcAft>
                      </a:pPr>
                      <a:r>
                        <a:rPr lang="en-US" sz="2800" b="0">
                          <a:effectLst/>
                          <a:latin typeface="Barlow Medium" panose="00000600000000000000" pitchFamily="2" charset="0"/>
                        </a:rPr>
                        <a:t>Distance from home</a:t>
                      </a:r>
                      <a:endParaRPr lang="en-US" sz="2000" b="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Available majors</a:t>
                      </a:r>
                      <a:endParaRPr lang="en-US" sz="200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Best friend is going</a:t>
                      </a:r>
                      <a:endParaRPr lang="en-US" sz="2000">
                        <a:effectLst/>
                        <a:latin typeface="Barlow Medium" panose="00000600000000000000" pitchFamily="2" charset="0"/>
                        <a:ea typeface="Calibri"/>
                        <a:cs typeface="Times New Roman"/>
                      </a:endParaRPr>
                    </a:p>
                  </a:txBody>
                  <a:tcPr marL="68580" marR="68580" marT="0" marB="0" anchor="ctr"/>
                </a:tc>
                <a:extLst>
                  <a:ext uri="{0D108BD9-81ED-4DB2-BD59-A6C34878D82A}">
                    <a16:rowId xmlns:a16="http://schemas.microsoft.com/office/drawing/2014/main" val="10002"/>
                  </a:ext>
                </a:extLst>
              </a:tr>
              <a:tr h="989506">
                <a:tc>
                  <a:txBody>
                    <a:bodyPr/>
                    <a:lstStyle/>
                    <a:p>
                      <a:pPr marL="0" marR="0" algn="ctr">
                        <a:lnSpc>
                          <a:spcPct val="115000"/>
                        </a:lnSpc>
                        <a:spcBef>
                          <a:spcPts val="0"/>
                        </a:spcBef>
                        <a:spcAft>
                          <a:spcPts val="0"/>
                        </a:spcAft>
                      </a:pPr>
                      <a:r>
                        <a:rPr lang="en-US" sz="2800" b="0">
                          <a:effectLst/>
                          <a:latin typeface="Barlow Medium" panose="00000600000000000000" pitchFamily="2" charset="0"/>
                        </a:rPr>
                        <a:t>Housing options</a:t>
                      </a:r>
                      <a:endParaRPr lang="en-US" sz="2000" b="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Campus atmosphere</a:t>
                      </a:r>
                      <a:endParaRPr lang="en-US" sz="200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Good sports teams </a:t>
                      </a:r>
                    </a:p>
                    <a:p>
                      <a:pPr marL="0" marR="0" algn="ctr">
                        <a:lnSpc>
                          <a:spcPct val="115000"/>
                        </a:lnSpc>
                        <a:spcBef>
                          <a:spcPts val="0"/>
                        </a:spcBef>
                        <a:spcAft>
                          <a:spcPts val="0"/>
                        </a:spcAft>
                      </a:pPr>
                      <a:r>
                        <a:rPr lang="en-US" sz="2800">
                          <a:effectLst/>
                          <a:latin typeface="Barlow Medium" panose="00000600000000000000" pitchFamily="2" charset="0"/>
                        </a:rPr>
                        <a:t>(for non-athletes)</a:t>
                      </a:r>
                      <a:endParaRPr lang="en-US" sz="2000">
                        <a:effectLst/>
                        <a:latin typeface="Barlow Medium" panose="00000600000000000000" pitchFamily="2" charset="0"/>
                        <a:ea typeface="Calibri"/>
                        <a:cs typeface="Times New Roman"/>
                      </a:endParaRPr>
                    </a:p>
                  </a:txBody>
                  <a:tcPr marL="68580" marR="68580" marT="0" marB="0" anchor="ctr"/>
                </a:tc>
                <a:extLst>
                  <a:ext uri="{0D108BD9-81ED-4DB2-BD59-A6C34878D82A}">
                    <a16:rowId xmlns:a16="http://schemas.microsoft.com/office/drawing/2014/main" val="10003"/>
                  </a:ext>
                </a:extLst>
              </a:tr>
              <a:tr h="989506">
                <a:tc>
                  <a:txBody>
                    <a:bodyPr/>
                    <a:lstStyle/>
                    <a:p>
                      <a:pPr marL="0" marR="0" algn="ctr">
                        <a:lnSpc>
                          <a:spcPct val="115000"/>
                        </a:lnSpc>
                        <a:spcBef>
                          <a:spcPts val="0"/>
                        </a:spcBef>
                        <a:spcAft>
                          <a:spcPts val="0"/>
                        </a:spcAft>
                      </a:pPr>
                      <a:r>
                        <a:rPr lang="en-US" sz="2800" b="0">
                          <a:effectLst/>
                          <a:latin typeface="Barlow Medium" panose="00000600000000000000" pitchFamily="2" charset="0"/>
                        </a:rPr>
                        <a:t>Diversity of students</a:t>
                      </a:r>
                      <a:endParaRPr lang="en-US" sz="2000" b="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Extracurricular activities</a:t>
                      </a:r>
                      <a:endParaRPr lang="en-US" sz="2000">
                        <a:effectLst/>
                        <a:latin typeface="Barlow Medium" panose="00000600000000000000" pitchFamily="2" charset="0"/>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800">
                          <a:effectLst/>
                          <a:latin typeface="Barlow Medium" panose="00000600000000000000" pitchFamily="2" charset="0"/>
                        </a:rPr>
                        <a:t>School colors</a:t>
                      </a:r>
                      <a:endParaRPr lang="en-US" sz="2000">
                        <a:effectLst/>
                        <a:latin typeface="Barlow Medium" panose="00000600000000000000" pitchFamily="2" charset="0"/>
                        <a:ea typeface="Calibri"/>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894795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Choosing a College</a:t>
            </a:r>
          </a:p>
        </p:txBody>
      </p:sp>
      <p:pic>
        <p:nvPicPr>
          <p:cNvPr id="17" name="Picture 2" descr="S:\CO\GEARUP\Communications\Photos and Images\Logos\GEAR UP White Logo.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486439" y="6442105"/>
            <a:ext cx="533400" cy="3745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S:\CO\GEARUP\Communications\Photos and Images\Symbols\gradhat.gi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2" name="S2ZmSVgkk5g"/>
          <p:cNvPicPr>
            <a:picLocks noRot="1" noChangeAspect="1"/>
          </p:cNvPicPr>
          <p:nvPr>
            <a:videoFile r:link="rId1"/>
          </p:nvPr>
        </p:nvPicPr>
        <p:blipFill>
          <a:blip r:embed="rId6">
            <a:extLst>
              <a:ext uri="{28A0092B-C50C-407E-A947-70E740481C1C}">
                <a14:useLocalDpi xmlns:a14="http://schemas.microsoft.com/office/drawing/2010/main" val="0"/>
              </a:ext>
            </a:extLst>
          </a:blip>
          <a:stretch>
            <a:fillRect/>
          </a:stretch>
        </p:blipFill>
        <p:spPr>
          <a:xfrm>
            <a:off x="1151814" y="1524000"/>
            <a:ext cx="6840371" cy="4157663"/>
          </a:xfrm>
          <a:prstGeom prst="rect">
            <a:avLst/>
          </a:prstGeom>
        </p:spPr>
      </p:pic>
    </p:spTree>
    <p:extLst>
      <p:ext uri="{BB962C8B-B14F-4D97-AF65-F5344CB8AC3E}">
        <p14:creationId xmlns:p14="http://schemas.microsoft.com/office/powerpoint/2010/main" val="380163046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63246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380565" y="1295400"/>
            <a:ext cx="7772400" cy="415864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lnSpc>
                <a:spcPct val="75000"/>
              </a:lnSpc>
            </a:pPr>
            <a:r>
              <a:rPr lang="en-US" sz="11500"/>
              <a:t>College Myth Busters</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4502744-E848-5ECF-6777-CE88FE92F3D1}"/>
              </a:ext>
            </a:extLst>
          </p:cNvPr>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8600" y="57150"/>
            <a:ext cx="876300"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69877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4579" name="Rectangle 3"/>
          <p:cNvSpPr>
            <a:spLocks noGrp="1" noChangeArrowheads="1"/>
          </p:cNvSpPr>
          <p:nvPr>
            <p:ph idx="1"/>
          </p:nvPr>
        </p:nvSpPr>
        <p:spPr>
          <a:xfrm>
            <a:off x="533400" y="1493837"/>
            <a:ext cx="8153400" cy="4525963"/>
          </a:xfrm>
        </p:spPr>
        <p:txBody>
          <a:bodyPr/>
          <a:lstStyle/>
          <a:p>
            <a:pPr marL="0" indent="0">
              <a:lnSpc>
                <a:spcPct val="90000"/>
              </a:lnSpc>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Community college is the same thing as high school.</a:t>
            </a:r>
            <a:endParaRPr lang="en-US" sz="2800">
              <a:latin typeface="Barlow Medium" panose="00000600000000000000" pitchFamily="2" charset="0"/>
            </a:endParaRPr>
          </a:p>
          <a:p>
            <a:pPr marL="0" indent="0">
              <a:lnSpc>
                <a:spcPct val="90000"/>
              </a:lnSpc>
              <a:buFont typeface="Wingdings" pitchFamily="2" charset="2"/>
              <a:buNone/>
            </a:pPr>
            <a:r>
              <a:rPr lang="en-US" sz="3600" b="1">
                <a:latin typeface="Barlow Medium" panose="00000600000000000000" pitchFamily="2" charset="0"/>
              </a:rPr>
              <a:t>Fact: </a:t>
            </a:r>
            <a:r>
              <a:rPr lang="en-US" sz="3600">
                <a:latin typeface="Barlow Medium" panose="00000600000000000000" pitchFamily="2" charset="0"/>
              </a:rPr>
              <a:t>Not true!  You are working on a degree, you are in charge of your classes, you are going to college. This is a great way to save money or raise your GPA.</a:t>
            </a:r>
          </a:p>
        </p:txBody>
      </p:sp>
    </p:spTree>
    <p:extLst>
      <p:ext uri="{BB962C8B-B14F-4D97-AF65-F5344CB8AC3E}">
        <p14:creationId xmlns:p14="http://schemas.microsoft.com/office/powerpoint/2010/main" val="41928546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blinds(horizontal)">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blinds(horizontal)">
                                      <p:cBhvr>
                                        <p:cTn id="12"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6627" name="Rectangle 3"/>
          <p:cNvSpPr>
            <a:spLocks noGrp="1" noChangeArrowheads="1"/>
          </p:cNvSpPr>
          <p:nvPr>
            <p:ph idx="1"/>
          </p:nvPr>
        </p:nvSpPr>
        <p:spPr>
          <a:xfrm>
            <a:off x="533400" y="1447800"/>
            <a:ext cx="8153400" cy="4525963"/>
          </a:xfrm>
        </p:spPr>
        <p:txBody>
          <a:bodyPr/>
          <a:lstStyle/>
          <a:p>
            <a:pPr marL="0" indent="0">
              <a:lnSpc>
                <a:spcPct val="90000"/>
              </a:lnSpc>
              <a:buFont typeface="Wingdings" pitchFamily="2" charset="2"/>
              <a:buNone/>
            </a:pPr>
            <a:r>
              <a:rPr lang="en-US" sz="3600" b="1"/>
              <a:t>Myth</a:t>
            </a:r>
            <a:r>
              <a:rPr lang="en-US" sz="3600"/>
              <a:t>: Private schools are way too expensive for me.</a:t>
            </a:r>
            <a:endParaRPr lang="en-US" sz="2800"/>
          </a:p>
          <a:p>
            <a:pPr marL="0" indent="0">
              <a:lnSpc>
                <a:spcPct val="90000"/>
              </a:lnSpc>
              <a:buFont typeface="Wingdings" pitchFamily="2" charset="2"/>
              <a:buNone/>
            </a:pPr>
            <a:r>
              <a:rPr lang="en-US" sz="3600" b="1"/>
              <a:t>Fact: </a:t>
            </a:r>
            <a:r>
              <a:rPr lang="en-US" sz="3600"/>
              <a:t>While they are expensive, private schools also have the most scholarship money to give away.  Sometimes it can be cheaper than attending a state school.</a:t>
            </a:r>
          </a:p>
        </p:txBody>
      </p:sp>
    </p:spTree>
    <p:extLst>
      <p:ext uri="{BB962C8B-B14F-4D97-AF65-F5344CB8AC3E}">
        <p14:creationId xmlns:p14="http://schemas.microsoft.com/office/powerpoint/2010/main" val="28439884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amond(in)">
                                      <p:cBhvr>
                                        <p:cTn id="7" dur="20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diamond(in)">
                                      <p:cBhvr>
                                        <p:cTn id="12" dur="20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7651" name="Rectangle 3"/>
          <p:cNvSpPr>
            <a:spLocks noGrp="1" noChangeArrowheads="1"/>
          </p:cNvSpPr>
          <p:nvPr>
            <p:ph idx="1"/>
          </p:nvPr>
        </p:nvSpPr>
        <p:spPr>
          <a:xfrm>
            <a:off x="533400" y="1447800"/>
            <a:ext cx="8153400" cy="4525963"/>
          </a:xfrm>
        </p:spPr>
        <p:txBody>
          <a:bodyPr/>
          <a:lstStyle/>
          <a:p>
            <a:pPr marL="0" indent="0">
              <a:lnSpc>
                <a:spcPct val="90000"/>
              </a:lnSpc>
              <a:buFont typeface="Wingdings" pitchFamily="2" charset="2"/>
              <a:buNone/>
            </a:pPr>
            <a:r>
              <a:rPr lang="en-US" sz="3600" b="1"/>
              <a:t>Myth</a:t>
            </a:r>
            <a:r>
              <a:rPr lang="en-US" sz="3600"/>
              <a:t>: High school graduation requirements and college admission requirements are the same.</a:t>
            </a:r>
            <a:endParaRPr lang="en-US" sz="2800"/>
          </a:p>
          <a:p>
            <a:pPr marL="0" indent="0">
              <a:lnSpc>
                <a:spcPct val="90000"/>
              </a:lnSpc>
              <a:buFont typeface="Wingdings" pitchFamily="2" charset="2"/>
              <a:buNone/>
            </a:pPr>
            <a:r>
              <a:rPr lang="en-US" sz="3600" b="1"/>
              <a:t>Fact: </a:t>
            </a:r>
            <a:r>
              <a:rPr lang="en-US" sz="3600"/>
              <a:t>Don’t be fooled!  They are not the same.  The admission requirements between state and private schools can be different too.  Do your homework.</a:t>
            </a:r>
          </a:p>
        </p:txBody>
      </p:sp>
    </p:spTree>
    <p:extLst>
      <p:ext uri="{BB962C8B-B14F-4D97-AF65-F5344CB8AC3E}">
        <p14:creationId xmlns:p14="http://schemas.microsoft.com/office/powerpoint/2010/main" val="3311511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checkerboard(across)">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checkerboard(across)">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GEAR UP</a:t>
            </a: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6"/>
          <p:cNvSpPr>
            <a:spLocks noChangeArrowheads="1"/>
          </p:cNvSpPr>
          <p:nvPr/>
        </p:nvSpPr>
        <p:spPr bwMode="auto">
          <a:xfrm>
            <a:off x="378151" y="2394069"/>
            <a:ext cx="8372139" cy="20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75000"/>
              </a:lnSpc>
            </a:pPr>
            <a:r>
              <a:rPr lang="en-US" altLang="en-US" sz="11500" b="1">
                <a:solidFill>
                  <a:srgbClr val="C00000"/>
                </a:solidFill>
                <a:latin typeface="Noto Sans" panose="020B0502040504020204" pitchFamily="34"/>
                <a:ea typeface="Noto Sans" panose="020B0502040504020204" pitchFamily="34"/>
                <a:cs typeface="Noto Sans" panose="020B0502040504020204" pitchFamily="34"/>
              </a:rPr>
              <a:t>COLLEGE</a:t>
            </a:r>
          </a:p>
          <a:p>
            <a:pPr algn="ctr" eaLnBrk="1" hangingPunct="1">
              <a:lnSpc>
                <a:spcPct val="75000"/>
              </a:lnSpc>
            </a:pPr>
            <a:r>
              <a:rPr lang="en-US" altLang="en-US" sz="5400" b="1">
                <a:latin typeface="Barlow Medium" panose="00000600000000000000" pitchFamily="2" charset="0"/>
              </a:rPr>
              <a:t>It’s not a dream, it’s a plan</a:t>
            </a:r>
            <a:r>
              <a:rPr lang="en-US" altLang="en-US" sz="5400" b="1">
                <a:latin typeface="+mn-lt"/>
              </a:rPr>
              <a:t>.</a:t>
            </a:r>
          </a:p>
        </p:txBody>
      </p:sp>
    </p:spTree>
    <p:extLst>
      <p:ext uri="{BB962C8B-B14F-4D97-AF65-F5344CB8AC3E}">
        <p14:creationId xmlns:p14="http://schemas.microsoft.com/office/powerpoint/2010/main" val="346268492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9699" name="Rectangle 3"/>
          <p:cNvSpPr>
            <a:spLocks noGrp="1" noChangeArrowheads="1"/>
          </p:cNvSpPr>
          <p:nvPr>
            <p:ph idx="1"/>
          </p:nvPr>
        </p:nvSpPr>
        <p:spPr>
          <a:xfrm>
            <a:off x="523539" y="1417637"/>
            <a:ext cx="82296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Grades and my SAT and/or ACT scores are the only things that matter.</a:t>
            </a:r>
            <a:endParaRPr lang="en-US" sz="2800">
              <a:latin typeface="Barlow Medium" panose="00000600000000000000" pitchFamily="2" charset="0"/>
            </a:endParaRPr>
          </a:p>
          <a:p>
            <a:pPr marL="0" indent="0">
              <a:buFont typeface="Wingdings" pitchFamily="2" charset="2"/>
              <a:buNone/>
            </a:pPr>
            <a:r>
              <a:rPr lang="en-US" sz="3600" b="1">
                <a:latin typeface="Barlow Medium" panose="00000600000000000000" pitchFamily="2" charset="0"/>
              </a:rPr>
              <a:t>Fact: </a:t>
            </a:r>
            <a:r>
              <a:rPr lang="en-US" sz="3600">
                <a:latin typeface="Barlow Medium" panose="00000600000000000000" pitchFamily="2" charset="0"/>
              </a:rPr>
              <a:t>Nope, a college wants to know about your academic and service experiences.  While your scores, grades, and course rigor matter the most, schools will also want to know about your leadership and service.</a:t>
            </a:r>
          </a:p>
        </p:txBody>
      </p:sp>
    </p:spTree>
    <p:extLst>
      <p:ext uri="{BB962C8B-B14F-4D97-AF65-F5344CB8AC3E}">
        <p14:creationId xmlns:p14="http://schemas.microsoft.com/office/powerpoint/2010/main" val="12153381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It is best to go to a private school.</a:t>
            </a:r>
            <a:endParaRPr lang="en-US" sz="2800">
              <a:latin typeface="Barlow Medium" panose="00000600000000000000" pitchFamily="2" charset="0"/>
            </a:endParaRPr>
          </a:p>
          <a:p>
            <a:pPr marL="0" indent="0">
              <a:buFont typeface="Wingdings" pitchFamily="2" charset="2"/>
              <a:buNone/>
            </a:pPr>
            <a:r>
              <a:rPr lang="en-US" sz="3600" b="1">
                <a:latin typeface="Barlow Medium" panose="00000600000000000000" pitchFamily="2" charset="0"/>
              </a:rPr>
              <a:t>Fact: </a:t>
            </a:r>
            <a:r>
              <a:rPr lang="en-US" sz="3600">
                <a:latin typeface="Barlow Medium" panose="00000600000000000000" pitchFamily="2" charset="0"/>
              </a:rPr>
              <a:t>Not necessarily true. You need to go to the best college for you. That might be starting at a community college and transferring. Private schools aren’t always the best </a:t>
            </a:r>
            <a:r>
              <a:rPr lang="en-US">
                <a:latin typeface="Barlow Medium" panose="00000600000000000000" pitchFamily="2" charset="0"/>
              </a:rPr>
              <a:t>option.</a:t>
            </a:r>
          </a:p>
        </p:txBody>
      </p:sp>
    </p:spTree>
    <p:extLst>
      <p:ext uri="{BB962C8B-B14F-4D97-AF65-F5344CB8AC3E}">
        <p14:creationId xmlns:p14="http://schemas.microsoft.com/office/powerpoint/2010/main" val="3502837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The best time to visit colleges is after you have been admitted.</a:t>
            </a:r>
            <a:endParaRPr lang="en-US" sz="2800">
              <a:latin typeface="Barlow Medium" panose="00000600000000000000" pitchFamily="2" charset="0"/>
            </a:endParaRPr>
          </a:p>
          <a:p>
            <a:pPr marL="0" indent="0">
              <a:buFont typeface="Wingdings" pitchFamily="2" charset="2"/>
              <a:buNone/>
            </a:pPr>
            <a:r>
              <a:rPr lang="en-US" sz="3600" b="1">
                <a:latin typeface="Barlow Medium" panose="00000600000000000000" pitchFamily="2" charset="0"/>
              </a:rPr>
              <a:t>Fact: </a:t>
            </a:r>
            <a:r>
              <a:rPr lang="en-US" sz="3600">
                <a:latin typeface="Barlow Medium" panose="00000600000000000000" pitchFamily="2" charset="0"/>
              </a:rPr>
              <a:t>If possible, you and your student should visit before she applies and again after she has been admitted.  If you can visit only once, make it before your student applies</a:t>
            </a:r>
            <a:r>
              <a:rPr lang="en-US" sz="3600"/>
              <a:t>. </a:t>
            </a:r>
          </a:p>
        </p:txBody>
      </p:sp>
    </p:spTree>
    <p:extLst>
      <p:ext uri="{BB962C8B-B14F-4D97-AF65-F5344CB8AC3E}">
        <p14:creationId xmlns:p14="http://schemas.microsoft.com/office/powerpoint/2010/main" val="29967326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It’s better to get good grades than take challenging courses.</a:t>
            </a:r>
            <a:endParaRPr lang="en-US" sz="2800">
              <a:latin typeface="Barlow Medium" panose="00000600000000000000" pitchFamily="2" charset="0"/>
            </a:endParaRPr>
          </a:p>
          <a:p>
            <a:pPr marL="0" indent="0">
              <a:buNone/>
            </a:pPr>
            <a:r>
              <a:rPr lang="en-US" sz="3600" b="1">
                <a:latin typeface="Barlow Medium" panose="00000600000000000000" pitchFamily="2" charset="0"/>
              </a:rPr>
              <a:t>Fact: </a:t>
            </a:r>
            <a:r>
              <a:rPr lang="en-US" sz="3600">
                <a:latin typeface="Barlow Medium" panose="00000600000000000000" pitchFamily="2" charset="0"/>
              </a:rPr>
              <a:t>False! Colleges look at the rigor of classes in addition to your grades. In addition, it’s good preparation for college! </a:t>
            </a:r>
          </a:p>
        </p:txBody>
      </p:sp>
    </p:spTree>
    <p:extLst>
      <p:ext uri="{BB962C8B-B14F-4D97-AF65-F5344CB8AC3E}">
        <p14:creationId xmlns:p14="http://schemas.microsoft.com/office/powerpoint/2010/main" val="22293922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305800" cy="4525963"/>
          </a:xfrm>
        </p:spPr>
        <p:txBody>
          <a:bodyPr/>
          <a:lstStyle/>
          <a:p>
            <a:pPr marL="0" indent="0">
              <a:buFont typeface="Wingdings" pitchFamily="2" charset="2"/>
              <a:buNone/>
            </a:pPr>
            <a:r>
              <a:rPr lang="en-US" b="1">
                <a:latin typeface="Barlow Medium" panose="00000600000000000000" pitchFamily="2" charset="0"/>
              </a:rPr>
              <a:t>Myth</a:t>
            </a:r>
            <a:r>
              <a:rPr lang="en-US">
                <a:latin typeface="Barlow Medium" panose="00000600000000000000" pitchFamily="2" charset="0"/>
              </a:rPr>
              <a:t>: The standardized tests (ACT, PSAT, SAT) are more important than grades.</a:t>
            </a:r>
          </a:p>
          <a:p>
            <a:pPr marL="0" indent="0">
              <a:buNone/>
            </a:pPr>
            <a:r>
              <a:rPr lang="en-US" b="1">
                <a:latin typeface="Barlow Medium" panose="00000600000000000000" pitchFamily="2" charset="0"/>
              </a:rPr>
              <a:t>Fact: </a:t>
            </a:r>
            <a:r>
              <a:rPr lang="en-US">
                <a:latin typeface="Barlow Medium" panose="00000600000000000000" pitchFamily="2" charset="0"/>
              </a:rPr>
              <a:t>Performance in high school is a better predictor of college success than the standardized tests. Colleges know that. That doesn’t mean that most colleges won't look at your student’s test scores</a:t>
            </a:r>
            <a:r>
              <a:rPr lang="en-US" sz="3600"/>
              <a:t>. </a:t>
            </a:r>
          </a:p>
        </p:txBody>
      </p:sp>
    </p:spTree>
    <p:extLst>
      <p:ext uri="{BB962C8B-B14F-4D97-AF65-F5344CB8AC3E}">
        <p14:creationId xmlns:p14="http://schemas.microsoft.com/office/powerpoint/2010/main" val="14346097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I have to know what I want to major in when I start college.</a:t>
            </a:r>
          </a:p>
          <a:p>
            <a:pPr marL="0" indent="0">
              <a:buNone/>
            </a:pPr>
            <a:r>
              <a:rPr lang="en-US" sz="3600" b="1">
                <a:latin typeface="Barlow Medium" panose="00000600000000000000" pitchFamily="2" charset="0"/>
              </a:rPr>
              <a:t>Fact: </a:t>
            </a:r>
            <a:r>
              <a:rPr lang="en-US" sz="3600">
                <a:latin typeface="Barlow Medium" panose="00000600000000000000" pitchFamily="2" charset="0"/>
              </a:rPr>
              <a:t>College is a time to explore! Most students end up changing their minds about their majors and career choices at least once</a:t>
            </a:r>
            <a:r>
              <a:rPr lang="en-US" sz="3600"/>
              <a:t>.</a:t>
            </a:r>
          </a:p>
        </p:txBody>
      </p:sp>
    </p:spTree>
    <p:extLst>
      <p:ext uri="{BB962C8B-B14F-4D97-AF65-F5344CB8AC3E}">
        <p14:creationId xmlns:p14="http://schemas.microsoft.com/office/powerpoint/2010/main" val="9094834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610600" cy="4525963"/>
          </a:xfrm>
        </p:spPr>
        <p:txBody>
          <a:bodyPr/>
          <a:lstStyle/>
          <a:p>
            <a:pPr marL="0" indent="0">
              <a:buFont typeface="Wingdings" pitchFamily="2" charset="2"/>
              <a:buNone/>
            </a:pPr>
            <a:r>
              <a:rPr lang="en-US" sz="3600" b="1"/>
              <a:t>Myth</a:t>
            </a:r>
            <a:r>
              <a:rPr lang="en-US" sz="3600"/>
              <a:t>: It’s difficult to transfer colleges.</a:t>
            </a:r>
          </a:p>
          <a:p>
            <a:pPr marL="0" indent="0">
              <a:buNone/>
            </a:pPr>
            <a:r>
              <a:rPr lang="en-US" sz="3600" b="1"/>
              <a:t>Fact: </a:t>
            </a:r>
            <a:r>
              <a:rPr lang="en-US" sz="3600"/>
              <a:t>Many students choose to start college at a 2-year institution and then transfer to a 4-year college. Other students might realize that the college they’re attending isn’t the best fit and want to try a new school. Either way, colleges will help your student with the transfer process. </a:t>
            </a:r>
          </a:p>
        </p:txBody>
      </p:sp>
    </p:spTree>
    <p:extLst>
      <p:ext uri="{BB962C8B-B14F-4D97-AF65-F5344CB8AC3E}">
        <p14:creationId xmlns:p14="http://schemas.microsoft.com/office/powerpoint/2010/main" val="35792920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1747"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If I haven't heard of a college or university, it can't be very good.</a:t>
            </a:r>
          </a:p>
          <a:p>
            <a:pPr marL="0" indent="0">
              <a:buNone/>
            </a:pPr>
            <a:r>
              <a:rPr lang="en-US" sz="3600" b="1">
                <a:latin typeface="Barlow Medium" panose="00000600000000000000" pitchFamily="2" charset="0"/>
              </a:rPr>
              <a:t>Fact: </a:t>
            </a:r>
            <a:r>
              <a:rPr lang="en-US" sz="3600">
                <a:latin typeface="Barlow Medium" panose="00000600000000000000" pitchFamily="2" charset="0"/>
              </a:rPr>
              <a:t>You may not have heard of many of the nation's colleges – there are over 4,000 of them! Judge a college on its own merits. Don't let name recognition determine a good or bad college.</a:t>
            </a:r>
          </a:p>
        </p:txBody>
      </p:sp>
    </p:spTree>
    <p:extLst>
      <p:ext uri="{BB962C8B-B14F-4D97-AF65-F5344CB8AC3E}">
        <p14:creationId xmlns:p14="http://schemas.microsoft.com/office/powerpoint/2010/main" val="21635596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College Myth Busters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32771" name="Rectangle 3"/>
          <p:cNvSpPr>
            <a:spLocks noGrp="1" noChangeArrowheads="1"/>
          </p:cNvSpPr>
          <p:nvPr>
            <p:ph idx="1"/>
          </p:nvPr>
        </p:nvSpPr>
        <p:spPr>
          <a:xfrm>
            <a:off x="609600" y="1447800"/>
            <a:ext cx="8077200" cy="4525963"/>
          </a:xfrm>
        </p:spPr>
        <p:txBody>
          <a:bodyPr/>
          <a:lstStyle/>
          <a:p>
            <a:pPr marL="0" indent="0">
              <a:buFont typeface="Wingdings" pitchFamily="2" charset="2"/>
              <a:buNone/>
            </a:pPr>
            <a:r>
              <a:rPr lang="en-US" sz="3600" b="1">
                <a:latin typeface="Barlow Medium" panose="00000600000000000000" pitchFamily="2" charset="0"/>
              </a:rPr>
              <a:t>Myth:</a:t>
            </a:r>
            <a:r>
              <a:rPr lang="en-US" sz="3600">
                <a:latin typeface="Barlow Medium" panose="00000600000000000000" pitchFamily="2" charset="0"/>
              </a:rPr>
              <a:t> I can slack off my senior year, because colleges don’t look at those grades.</a:t>
            </a:r>
          </a:p>
          <a:p>
            <a:pPr marL="0" indent="0">
              <a:buFont typeface="Wingdings" pitchFamily="2" charset="2"/>
              <a:buNone/>
            </a:pPr>
            <a:r>
              <a:rPr lang="en-US" sz="3600" b="1">
                <a:latin typeface="Barlow Medium" panose="00000600000000000000" pitchFamily="2" charset="0"/>
              </a:rPr>
              <a:t>Fact: </a:t>
            </a:r>
            <a:r>
              <a:rPr lang="en-US" sz="3600">
                <a:latin typeface="Barlow Medium" panose="00000600000000000000" pitchFamily="2" charset="0"/>
              </a:rPr>
              <a:t>False, colleges DO look at your grades from senior year – even after they may  have admitted you. Also, keeping up good grades is important for scholarships applications</a:t>
            </a:r>
            <a:r>
              <a:rPr lang="en-US" sz="3600"/>
              <a:t>.</a:t>
            </a:r>
          </a:p>
        </p:txBody>
      </p:sp>
    </p:spTree>
    <p:extLst>
      <p:ext uri="{BB962C8B-B14F-4D97-AF65-F5344CB8AC3E}">
        <p14:creationId xmlns:p14="http://schemas.microsoft.com/office/powerpoint/2010/main" val="40399211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linds(horizontal)">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blinds(horizontal)">
                                      <p:cBhvr>
                                        <p:cTn id="12"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More Information</a:t>
            </a: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Box 20"/>
          <p:cNvSpPr txBox="1">
            <a:spLocks noChangeArrowheads="1"/>
          </p:cNvSpPr>
          <p:nvPr/>
        </p:nvSpPr>
        <p:spPr bwMode="auto">
          <a:xfrm>
            <a:off x="914400" y="2057400"/>
            <a:ext cx="7315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600" b="1">
                <a:latin typeface="Barlow Medium" panose="00000600000000000000" pitchFamily="2" charset="0"/>
              </a:rPr>
              <a:t>Helpful websites include:</a:t>
            </a:r>
          </a:p>
          <a:p>
            <a:pPr algn="ctr"/>
            <a:r>
              <a:rPr lang="en-US" altLang="en-US" sz="3600">
                <a:latin typeface="Barlow Medium"/>
                <a:cs typeface="Arial"/>
              </a:rPr>
              <a:t>ktsutah.org</a:t>
            </a:r>
            <a:endParaRPr lang="en-US" altLang="en-US" sz="3600" b="1">
              <a:latin typeface="Barlow Medium"/>
              <a:cs typeface="Arial"/>
            </a:endParaRPr>
          </a:p>
          <a:p>
            <a:pPr algn="ctr" eaLnBrk="1" hangingPunct="1"/>
            <a:r>
              <a:rPr lang="en-US" altLang="en-US" sz="3600">
                <a:latin typeface="Barlow Medium" panose="00000600000000000000" pitchFamily="2" charset="0"/>
              </a:rPr>
              <a:t>bigfuture.collegeboard.org</a:t>
            </a:r>
          </a:p>
          <a:p>
            <a:pPr algn="ctr" eaLnBrk="1" hangingPunct="1"/>
            <a:endParaRPr lang="en-US" altLang="en-US" sz="3600">
              <a:latin typeface="Barlow Medium" panose="00000600000000000000" pitchFamily="2" charset="0"/>
            </a:endParaRPr>
          </a:p>
        </p:txBody>
      </p:sp>
    </p:spTree>
    <p:extLst>
      <p:ext uri="{BB962C8B-B14F-4D97-AF65-F5344CB8AC3E}">
        <p14:creationId xmlns:p14="http://schemas.microsoft.com/office/powerpoint/2010/main" val="81356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8" name="Picture 4" descr="S:\GEARUP\Communications\Photos and Images\University Photos\UO-Johnson Hall.jpg"/>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Lst>
          </a:blip>
          <a:stretch>
            <a:fillRect/>
          </a:stretch>
        </p:blipFill>
        <p:spPr bwMode="auto">
          <a:xfrm>
            <a:off x="-762000" y="718093"/>
            <a:ext cx="5867400" cy="5867400"/>
          </a:xfrm>
          <a:prstGeom prst="rect">
            <a:avLst/>
          </a:prstGeom>
          <a:noFill/>
          <a:ln>
            <a:noFill/>
          </a:ln>
        </p:spPr>
      </p:pic>
      <p:sp>
        <p:nvSpPr>
          <p:cNvPr id="13" name="Rectangle 12"/>
          <p:cNvSpPr/>
          <p:nvPr/>
        </p:nvSpPr>
        <p:spPr>
          <a:xfrm>
            <a:off x="-60960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62000" y="14088"/>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9" descr="S:\CO\GEARUP\Communications\Photos and Images\Symbols\gradhat.gi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5127" name="Rectangle 3"/>
          <p:cNvSpPr>
            <a:spLocks noGrp="1" noChangeArrowheads="1"/>
          </p:cNvSpPr>
          <p:nvPr>
            <p:ph idx="1"/>
          </p:nvPr>
        </p:nvSpPr>
        <p:spPr>
          <a:xfrm>
            <a:off x="5410200" y="1106591"/>
            <a:ext cx="3429000" cy="4953000"/>
          </a:xfrm>
        </p:spPr>
        <p:txBody>
          <a:bodyPr/>
          <a:lstStyle/>
          <a:p>
            <a:pPr marL="0" indent="0">
              <a:buFont typeface="Wingdings" pitchFamily="2" charset="2"/>
              <a:buNone/>
            </a:pPr>
            <a:r>
              <a:rPr lang="en-US" sz="3600">
                <a:latin typeface="Barlow Medium" panose="00000600000000000000" pitchFamily="2" charset="0"/>
              </a:rPr>
              <a:t>There are many different kinds of colleges.</a:t>
            </a:r>
          </a:p>
          <a:p>
            <a:pPr marL="0" indent="0">
              <a:buFont typeface="Wingdings" pitchFamily="2" charset="2"/>
              <a:buNone/>
            </a:pPr>
            <a:r>
              <a:rPr lang="en-US" sz="2800">
                <a:latin typeface="Barlow Medium" panose="00000600000000000000" pitchFamily="2" charset="0"/>
              </a:rPr>
              <a:t>Admission requirements, degrees and programs offered, and the student experience will all vary from school to school.</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More Information</a:t>
            </a: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Box 20"/>
          <p:cNvSpPr txBox="1">
            <a:spLocks noChangeArrowheads="1"/>
          </p:cNvSpPr>
          <p:nvPr/>
        </p:nvSpPr>
        <p:spPr bwMode="auto">
          <a:xfrm>
            <a:off x="762000" y="2133600"/>
            <a:ext cx="7620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600">
                <a:latin typeface="Barlow Medium" panose="00000600000000000000" pitchFamily="2" charset="0"/>
              </a:rPr>
              <a:t>For more information about college and career planning, call, e-mail or visit:</a:t>
            </a:r>
          </a:p>
          <a:p>
            <a:pPr algn="ctr" eaLnBrk="1" hangingPunct="1"/>
            <a:r>
              <a:rPr lang="en-US" altLang="en-US" sz="3600">
                <a:latin typeface="Barlow Medium" panose="00000600000000000000" pitchFamily="2" charset="0"/>
              </a:rPr>
              <a:t>Name</a:t>
            </a:r>
          </a:p>
          <a:p>
            <a:pPr algn="ctr" eaLnBrk="1" hangingPunct="1"/>
            <a:r>
              <a:rPr lang="en-US" altLang="en-US" sz="3600">
                <a:latin typeface="Barlow Medium" panose="00000600000000000000" pitchFamily="2" charset="0"/>
              </a:rPr>
              <a:t>Phone</a:t>
            </a:r>
          </a:p>
          <a:p>
            <a:pPr algn="ctr" eaLnBrk="1" hangingPunct="1"/>
            <a:r>
              <a:rPr lang="en-US" altLang="en-US" sz="3600">
                <a:latin typeface="Barlow Medium" panose="00000600000000000000" pitchFamily="2" charset="0"/>
              </a:rPr>
              <a:t>E-mail</a:t>
            </a:r>
          </a:p>
        </p:txBody>
      </p:sp>
    </p:spTree>
    <p:extLst>
      <p:ext uri="{BB962C8B-B14F-4D97-AF65-F5344CB8AC3E}">
        <p14:creationId xmlns:p14="http://schemas.microsoft.com/office/powerpoint/2010/main" val="1907724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6151" name="Rectangle 3"/>
          <p:cNvSpPr>
            <a:spLocks noGrp="1" noChangeArrowheads="1"/>
          </p:cNvSpPr>
          <p:nvPr>
            <p:ph idx="1"/>
          </p:nvPr>
        </p:nvSpPr>
        <p:spPr>
          <a:xfrm>
            <a:off x="381000" y="1432718"/>
            <a:ext cx="8534400" cy="4525963"/>
          </a:xfrm>
        </p:spPr>
        <p:txBody>
          <a:bodyPr/>
          <a:lstStyle/>
          <a:p>
            <a:pPr>
              <a:lnSpc>
                <a:spcPct val="90000"/>
              </a:lnSpc>
              <a:buClr>
                <a:schemeClr val="tx1"/>
              </a:buClr>
              <a:buNone/>
            </a:pPr>
            <a:r>
              <a:rPr lang="en-US" sz="3600" b="1">
                <a:latin typeface="Barlow Medium"/>
              </a:rPr>
              <a:t>Community Colleges: </a:t>
            </a:r>
            <a:r>
              <a:rPr lang="en-US" sz="3600">
                <a:latin typeface="Barlow Medium"/>
              </a:rPr>
              <a:t>Also known as junior colleges.  They offer two-year degrees, certificates and career retraining programs.  Many students opt to transfer from a community college to a four-year school.</a:t>
            </a:r>
          </a:p>
          <a:p>
            <a:pPr>
              <a:lnSpc>
                <a:spcPct val="90000"/>
              </a:lnSpc>
              <a:buClr>
                <a:schemeClr val="tx1"/>
              </a:buClr>
              <a:buNone/>
            </a:pPr>
            <a:r>
              <a:rPr lang="en-US" sz="3600" b="1">
                <a:latin typeface="Barlow Medium"/>
              </a:rPr>
              <a:t>	Example: </a:t>
            </a:r>
            <a:r>
              <a:rPr lang="en-US" sz="3600">
                <a:latin typeface="Barlow Medium"/>
              </a:rPr>
              <a:t>Salt Lake Community College, Snow College and USU - Eastern </a:t>
            </a:r>
            <a:endParaRPr lang="en-US" sz="3600" b="1">
              <a:latin typeface="Barlow Medium" panose="00000600000000000000" pitchFamily="2"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3"/>
          <p:cNvSpPr>
            <a:spLocks noGrp="1" noChangeArrowheads="1"/>
          </p:cNvSpPr>
          <p:nvPr>
            <p:ph idx="1"/>
          </p:nvPr>
        </p:nvSpPr>
        <p:spPr>
          <a:xfrm>
            <a:off x="353352" y="1600200"/>
            <a:ext cx="8534400" cy="4525963"/>
          </a:xfrm>
        </p:spPr>
        <p:txBody>
          <a:bodyPr/>
          <a:lstStyle/>
          <a:p>
            <a:pPr>
              <a:lnSpc>
                <a:spcPct val="90000"/>
              </a:lnSpc>
              <a:buClr>
                <a:schemeClr val="tx1"/>
              </a:buClr>
              <a:buNone/>
            </a:pPr>
            <a:r>
              <a:rPr lang="en-US" sz="3600" b="1" dirty="0">
                <a:latin typeface="Barlow Medium"/>
              </a:rPr>
              <a:t>Four Year Public Schools: </a:t>
            </a:r>
            <a:r>
              <a:rPr lang="en-US" sz="3600" dirty="0">
                <a:latin typeface="Barlow Medium"/>
              </a:rPr>
              <a:t>Colleges operated by the state.  They offer four year degrees and many schools also have graduate, PhD, and professional  programs.</a:t>
            </a:r>
            <a:endParaRPr lang="en-US" dirty="0">
              <a:cs typeface="Calibri"/>
            </a:endParaRPr>
          </a:p>
          <a:p>
            <a:pPr>
              <a:lnSpc>
                <a:spcPct val="90000"/>
              </a:lnSpc>
              <a:buClr>
                <a:schemeClr val="tx1"/>
              </a:buClr>
              <a:buFont typeface="Wingdings" pitchFamily="2" charset="2"/>
              <a:buNone/>
            </a:pPr>
            <a:r>
              <a:rPr lang="en-US" sz="3600" b="1" dirty="0">
                <a:latin typeface="Barlow Medium"/>
              </a:rPr>
              <a:t>Examples: </a:t>
            </a:r>
            <a:r>
              <a:rPr lang="en-US" sz="3600" dirty="0">
                <a:latin typeface="Barlow Medium"/>
              </a:rPr>
              <a:t>Utah State University, University of Utah, Utah Valley University, Southern Utah University</a:t>
            </a:r>
            <a:endParaRPr lang="en-US" sz="3600" b="1" dirty="0">
              <a:latin typeface="Barlow Medium"/>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a:solidFill>
            <a:srgbClr val="002060"/>
          </a:solidFill>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8199" name="Rectangle 3"/>
          <p:cNvSpPr>
            <a:spLocks noGrp="1" noChangeArrowheads="1"/>
          </p:cNvSpPr>
          <p:nvPr>
            <p:ph idx="1"/>
          </p:nvPr>
        </p:nvSpPr>
        <p:spPr>
          <a:xfrm>
            <a:off x="390441" y="1476626"/>
            <a:ext cx="8410239" cy="4525963"/>
          </a:xfrm>
        </p:spPr>
        <p:txBody>
          <a:bodyPr/>
          <a:lstStyle/>
          <a:p>
            <a:pPr>
              <a:lnSpc>
                <a:spcPct val="90000"/>
              </a:lnSpc>
              <a:buClr>
                <a:schemeClr val="tx1"/>
              </a:buClr>
              <a:buNone/>
            </a:pPr>
            <a:r>
              <a:rPr lang="en-US" sz="3600" b="1"/>
              <a:t>Four Year Private Schools: </a:t>
            </a:r>
            <a:r>
              <a:rPr lang="en-US" sz="3600"/>
              <a:t>Colleges operated independently, not-for-profit.  They offer four-year degrees and some schools also have graduate, PhD, and professional  programs.</a:t>
            </a:r>
          </a:p>
          <a:p>
            <a:pPr>
              <a:lnSpc>
                <a:spcPct val="90000"/>
              </a:lnSpc>
              <a:buClr>
                <a:schemeClr val="tx1"/>
              </a:buClr>
              <a:buFont typeface="Arial" charset="0"/>
              <a:buNone/>
            </a:pPr>
            <a:endParaRPr lang="en-US" sz="3600"/>
          </a:p>
          <a:p>
            <a:pPr>
              <a:lnSpc>
                <a:spcPct val="90000"/>
              </a:lnSpc>
              <a:buClr>
                <a:schemeClr val="tx1"/>
              </a:buClr>
              <a:buNone/>
            </a:pPr>
            <a:r>
              <a:rPr lang="en-US" sz="3600" b="1"/>
              <a:t>Examples: </a:t>
            </a:r>
            <a:r>
              <a:rPr lang="en-US" sz="3600"/>
              <a:t>Brigham Young University,</a:t>
            </a:r>
            <a:r>
              <a:rPr lang="en-US" sz="3600" b="1"/>
              <a:t> </a:t>
            </a:r>
            <a:r>
              <a:rPr lang="en-US" sz="3600"/>
              <a:t>Westminster College and Ensign College.</a:t>
            </a:r>
            <a:endParaRPr lang="en-US" sz="3600" b="1"/>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Types of Colleges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9223" name="Rectangle 3"/>
          <p:cNvSpPr>
            <a:spLocks noGrp="1" noChangeArrowheads="1"/>
          </p:cNvSpPr>
          <p:nvPr>
            <p:ph idx="1"/>
          </p:nvPr>
        </p:nvSpPr>
        <p:spPr>
          <a:xfrm>
            <a:off x="376280" y="1432718"/>
            <a:ext cx="8610600" cy="4525963"/>
          </a:xfrm>
        </p:spPr>
        <p:txBody>
          <a:bodyPr/>
          <a:lstStyle/>
          <a:p>
            <a:pPr>
              <a:lnSpc>
                <a:spcPct val="90000"/>
              </a:lnSpc>
              <a:buClr>
                <a:schemeClr val="tx1"/>
              </a:buClr>
              <a:buNone/>
            </a:pPr>
            <a:r>
              <a:rPr lang="en-US" sz="3600" b="1">
                <a:latin typeface="Barlow Medium"/>
              </a:rPr>
              <a:t>For Profit Colleges: </a:t>
            </a:r>
            <a:r>
              <a:rPr lang="en-US" sz="3600">
                <a:latin typeface="Barlow Medium"/>
              </a:rPr>
              <a:t>These colleges are for profit, where the others are non-profit organizations.  You can earn either a two or four year degree from these schools. Some of these schools operate entirely online.</a:t>
            </a:r>
          </a:p>
          <a:p>
            <a:pPr>
              <a:lnSpc>
                <a:spcPct val="90000"/>
              </a:lnSpc>
              <a:buClr>
                <a:schemeClr val="tx1"/>
              </a:buClr>
              <a:buNone/>
            </a:pPr>
            <a:r>
              <a:rPr lang="en-US" sz="3600" b="1">
                <a:latin typeface="Barlow Medium"/>
              </a:rPr>
              <a:t>Examples: </a:t>
            </a:r>
            <a:r>
              <a:rPr lang="en-US" sz="3600">
                <a:latin typeface="Barlow Medium"/>
              </a:rPr>
              <a:t>Provo College and University of Phoenix</a:t>
            </a:r>
            <a:endParaRPr lang="en-US" sz="3600" b="1">
              <a:latin typeface="Barlow Medium"/>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Pros and Cons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0247" name="Rectangle 3"/>
          <p:cNvSpPr>
            <a:spLocks noGrp="1" noChangeArrowheads="1"/>
          </p:cNvSpPr>
          <p:nvPr>
            <p:ph idx="1"/>
          </p:nvPr>
        </p:nvSpPr>
        <p:spPr>
          <a:xfrm>
            <a:off x="266700" y="1355844"/>
            <a:ext cx="8953500" cy="4678363"/>
          </a:xfrm>
        </p:spPr>
        <p:txBody>
          <a:bodyPr/>
          <a:lstStyle/>
          <a:p>
            <a:pPr>
              <a:buClr>
                <a:schemeClr val="tx1"/>
              </a:buClr>
              <a:buFont typeface="Wingdings" pitchFamily="2" charset="2"/>
              <a:buNone/>
            </a:pPr>
            <a:r>
              <a:rPr lang="en-US" sz="3600" b="1"/>
              <a:t>Community Colleges:</a:t>
            </a:r>
          </a:p>
          <a:p>
            <a:pPr>
              <a:buClr>
                <a:schemeClr val="tx1"/>
              </a:buClr>
              <a:buFont typeface="Arial" panose="020B0604020202020204" pitchFamily="34" charset="0"/>
              <a:buChar char="•"/>
            </a:pPr>
            <a:r>
              <a:rPr lang="en-US" sz="3600"/>
              <a:t>The least expensive school</a:t>
            </a:r>
          </a:p>
          <a:p>
            <a:pPr>
              <a:buClr>
                <a:schemeClr val="tx1"/>
              </a:buClr>
              <a:buFont typeface="Arial" panose="020B0604020202020204" pitchFamily="34" charset="0"/>
              <a:buChar char="•"/>
            </a:pPr>
            <a:r>
              <a:rPr lang="en-US" sz="3600"/>
              <a:t>Small class sizes</a:t>
            </a:r>
          </a:p>
          <a:p>
            <a:pPr>
              <a:buClr>
                <a:schemeClr val="tx1"/>
              </a:buClr>
              <a:buFont typeface="Arial" panose="020B0604020202020204" pitchFamily="34" charset="0"/>
              <a:buChar char="•"/>
            </a:pPr>
            <a:r>
              <a:rPr lang="en-US" sz="3600"/>
              <a:t>Transfer programs to 4 year schools</a:t>
            </a:r>
          </a:p>
          <a:p>
            <a:pPr>
              <a:buClr>
                <a:schemeClr val="tx1"/>
              </a:buClr>
              <a:buFont typeface="Arial" panose="020B0604020202020204" pitchFamily="34" charset="0"/>
              <a:buChar char="•"/>
            </a:pPr>
            <a:r>
              <a:rPr lang="en-US" sz="3600"/>
              <a:t>Most flexible class schedules</a:t>
            </a:r>
          </a:p>
          <a:p>
            <a:pPr>
              <a:buClr>
                <a:schemeClr val="tx1"/>
              </a:buClr>
              <a:buFont typeface="Arial" panose="020B0604020202020204" pitchFamily="34" charset="0"/>
              <a:buChar char="•"/>
            </a:pPr>
            <a:r>
              <a:rPr lang="en-US" sz="3600"/>
              <a:t>Commuter and older students</a:t>
            </a:r>
          </a:p>
          <a:p>
            <a:pPr>
              <a:buClr>
                <a:schemeClr val="tx1"/>
              </a:buClr>
              <a:buFont typeface="Arial" panose="020B0604020202020204" pitchFamily="34" charset="0"/>
              <a:buChar char="•"/>
            </a:pPr>
            <a:r>
              <a:rPr lang="en-US" sz="3600"/>
              <a:t>Larger campuses with many programs</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a:solidFill>
                  <a:schemeClr val="bg1"/>
                </a:solidFill>
              </a:rPr>
              <a:t>Pros and Cons</a:t>
            </a:r>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3" cstate="email">
            <a:graysc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1272" name="Rectangle 3"/>
          <p:cNvSpPr>
            <a:spLocks noGrp="1" noChangeArrowheads="1"/>
          </p:cNvSpPr>
          <p:nvPr>
            <p:ph idx="1"/>
          </p:nvPr>
        </p:nvSpPr>
        <p:spPr>
          <a:xfrm>
            <a:off x="381000" y="1476626"/>
            <a:ext cx="8638839" cy="4525963"/>
          </a:xfrm>
        </p:spPr>
        <p:txBody>
          <a:bodyPr/>
          <a:lstStyle/>
          <a:p>
            <a:pPr>
              <a:lnSpc>
                <a:spcPct val="90000"/>
              </a:lnSpc>
              <a:buClr>
                <a:schemeClr val="tx1"/>
              </a:buClr>
              <a:buFont typeface="Wingdings" pitchFamily="2" charset="2"/>
              <a:buNone/>
            </a:pPr>
            <a:r>
              <a:rPr lang="en-US" sz="3600" b="1">
                <a:latin typeface="Barlow Medium" panose="00000600000000000000" pitchFamily="2" charset="0"/>
              </a:rPr>
              <a:t>Four Year Public Colleges:</a:t>
            </a:r>
          </a:p>
          <a:p>
            <a:pPr>
              <a:lnSpc>
                <a:spcPct val="90000"/>
              </a:lnSpc>
              <a:buClr>
                <a:schemeClr val="tx1"/>
              </a:buClr>
            </a:pPr>
            <a:r>
              <a:rPr lang="en-US" sz="3600">
                <a:latin typeface="Barlow Medium" panose="00000600000000000000" pitchFamily="2" charset="0"/>
              </a:rPr>
              <a:t>The least expensive four year school</a:t>
            </a:r>
          </a:p>
          <a:p>
            <a:pPr>
              <a:lnSpc>
                <a:spcPct val="90000"/>
              </a:lnSpc>
              <a:buClr>
                <a:schemeClr val="tx1"/>
              </a:buClr>
            </a:pPr>
            <a:r>
              <a:rPr lang="en-US" sz="3600">
                <a:latin typeface="Barlow Medium" panose="00000600000000000000" pitchFamily="2" charset="0"/>
              </a:rPr>
              <a:t>Accepts community college transfer students</a:t>
            </a:r>
          </a:p>
          <a:p>
            <a:pPr>
              <a:lnSpc>
                <a:spcPct val="90000"/>
              </a:lnSpc>
              <a:buClr>
                <a:schemeClr val="tx1"/>
              </a:buClr>
            </a:pPr>
            <a:r>
              <a:rPr lang="en-US" sz="3600">
                <a:latin typeface="Barlow Medium" panose="00000600000000000000" pitchFamily="2" charset="0"/>
              </a:rPr>
              <a:t>Offers dorm living and study abroad programs</a:t>
            </a:r>
          </a:p>
          <a:p>
            <a:pPr>
              <a:lnSpc>
                <a:spcPct val="90000"/>
              </a:lnSpc>
              <a:buClr>
                <a:schemeClr val="tx1"/>
              </a:buClr>
            </a:pPr>
            <a:r>
              <a:rPr lang="en-US" sz="3600">
                <a:latin typeface="Barlow Medium" panose="00000600000000000000" pitchFamily="2" charset="0"/>
              </a:rPr>
              <a:t>Accessible admissions requirement</a:t>
            </a:r>
            <a:r>
              <a:rPr lang="en-US" sz="3600"/>
              <a:t>s</a:t>
            </a:r>
          </a:p>
        </p:txBody>
      </p:sp>
    </p:spTree>
  </p:cSld>
  <p:clrMapOvr>
    <a:masterClrMapping/>
  </p:clrMapOvr>
  <p:transition>
    <p:fade/>
  </p:transition>
</p:sld>
</file>

<file path=ppt/theme/theme1.xml><?xml version="1.0" encoding="utf-8"?>
<a:theme xmlns:a="http://schemas.openxmlformats.org/drawingml/2006/main" name="Office Theme">
  <a:themeElements>
    <a:clrScheme name="Roadmap">
      <a:dk1>
        <a:sysClr val="windowText" lastClr="000000"/>
      </a:dk1>
      <a:lt1>
        <a:sysClr val="window" lastClr="FFFFFF"/>
      </a:lt1>
      <a:dk2>
        <a:srgbClr val="007F42"/>
      </a:dk2>
      <a:lt2>
        <a:srgbClr val="EEECE1"/>
      </a:lt2>
      <a:accent1>
        <a:srgbClr val="92D050"/>
      </a:accent1>
      <a:accent2>
        <a:srgbClr val="C0504D"/>
      </a:accent2>
      <a:accent3>
        <a:srgbClr val="007F42"/>
      </a:accent3>
      <a:accent4>
        <a:srgbClr val="8064A2"/>
      </a:accent4>
      <a:accent5>
        <a:srgbClr val="4BACC6"/>
      </a:accent5>
      <a:accent6>
        <a:srgbClr val="00B0F0"/>
      </a:accent6>
      <a:hlink>
        <a:srgbClr val="0000FF"/>
      </a:hlink>
      <a:folHlink>
        <a:srgbClr val="800080"/>
      </a:folHlink>
    </a:clrScheme>
    <a:fontScheme name="GEAR UP">
      <a:majorFont>
        <a:latin typeface="Rockwel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30</Slides>
  <Notes>16</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Salem Keizer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Admissions 101:</dc:title>
  <cp:revision>3</cp:revision>
  <dcterms:created xsi:type="dcterms:W3CDTF">2008-06-12T18:11:45Z</dcterms:created>
  <dcterms:modified xsi:type="dcterms:W3CDTF">2023-06-12T17:48:32Z</dcterms:modified>
</cp:coreProperties>
</file>