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672" r:id="rId2"/>
    <p:sldMasterId id="2147483694" r:id="rId3"/>
  </p:sldMasterIdLst>
  <p:notesMasterIdLst>
    <p:notesMasterId r:id="rId8"/>
  </p:notesMasterIdLst>
  <p:sldIdLst>
    <p:sldId id="271" r:id="rId4"/>
    <p:sldId id="273" r:id="rId5"/>
    <p:sldId id="274" r:id="rId6"/>
    <p:sldId id="275" r:id="rId7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preferSingleView="1">
    <p:restoredLeft sz="14675"/>
    <p:restoredTop sz="94832"/>
  </p:normalViewPr>
  <p:slideViewPr>
    <p:cSldViewPr snapToGrid="0" snapToObjects="1">
      <p:cViewPr varScale="1">
        <p:scale>
          <a:sx n="80" d="100"/>
          <a:sy n="80" d="100"/>
        </p:scale>
        <p:origin x="353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46270-D3C9-4F49-A435-666A9FAECAFE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8A8C1-5A60-F247-89C8-428B9D46F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6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7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37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71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6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1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9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3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61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93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F0B5F5-4ADC-A64D-AF9D-2D77AF9B866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0058400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6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8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EA6AB6-2041-6A44-A817-7875EBF1833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0190922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2CC1342-5DF8-D143-A8B6-7F683906D8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71" t="14456" r="6830" b="297"/>
          <a:stretch/>
        </p:blipFill>
        <p:spPr>
          <a:xfrm>
            <a:off x="-149692" y="1191045"/>
            <a:ext cx="10365255" cy="66281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A3F13FD-2628-2E42-966C-32C4E7B6410D}"/>
              </a:ext>
            </a:extLst>
          </p:cNvPr>
          <p:cNvSpPr txBox="1"/>
          <p:nvPr/>
        </p:nvSpPr>
        <p:spPr>
          <a:xfrm>
            <a:off x="629094" y="457459"/>
            <a:ext cx="880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600" dirty="0">
                <a:latin typeface="Stratum1 Bd" panose="02000000000000000000" pitchFamily="2" charset="77"/>
              </a:rPr>
              <a:t>UTAH VALLEY UNIVERSITY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7AC9C3A-29DA-7D44-8A2A-03B99049CE16}"/>
              </a:ext>
            </a:extLst>
          </p:cNvPr>
          <p:cNvSpPr/>
          <p:nvPr/>
        </p:nvSpPr>
        <p:spPr>
          <a:xfrm>
            <a:off x="-149692" y="890536"/>
            <a:ext cx="5178892" cy="2556593"/>
          </a:xfrm>
          <a:prstGeom prst="rect">
            <a:avLst/>
          </a:prstGeom>
          <a:solidFill>
            <a:srgbClr val="255C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E63756-EBBC-E74D-B477-06D0EB5F6721}"/>
              </a:ext>
            </a:extLst>
          </p:cNvPr>
          <p:cNvSpPr txBox="1"/>
          <p:nvPr/>
        </p:nvSpPr>
        <p:spPr>
          <a:xfrm>
            <a:off x="386456" y="1355061"/>
            <a:ext cx="46572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ource Serif Pro SemiBold" panose="02040603050405020204" pitchFamily="18" charset="0"/>
                <a:ea typeface="Source Serif Pro SemiBold" panose="02040603050405020204" pitchFamily="18" charset="0"/>
              </a:rPr>
              <a:t>Large Source Serif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500513-C63B-0E47-9BBA-E031547B1FFC}"/>
              </a:ext>
            </a:extLst>
          </p:cNvPr>
          <p:cNvSpPr txBox="1"/>
          <p:nvPr/>
        </p:nvSpPr>
        <p:spPr>
          <a:xfrm>
            <a:off x="3912596" y="8232655"/>
            <a:ext cx="57273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Stratum1 Md" panose="02000000000000000000" pitchFamily="2" charset="77"/>
              </a:rPr>
              <a:t>Date:</a:t>
            </a:r>
            <a:br>
              <a:rPr lang="en-US" sz="4000" dirty="0">
                <a:latin typeface="Stratum1 Md" panose="02000000000000000000" pitchFamily="2" charset="77"/>
              </a:rPr>
            </a:br>
            <a:endParaRPr lang="en-US" sz="4000" dirty="0">
              <a:latin typeface="Stratum1 Md" panose="02000000000000000000" pitchFamily="2" charset="77"/>
            </a:endParaRPr>
          </a:p>
          <a:p>
            <a:r>
              <a:rPr lang="en-US" sz="4000" dirty="0">
                <a:latin typeface="Stratum1 Md" panose="02000000000000000000" pitchFamily="2" charset="77"/>
              </a:rPr>
              <a:t>Time:</a:t>
            </a:r>
            <a:br>
              <a:rPr lang="en-US" sz="4000" dirty="0">
                <a:latin typeface="Stratum1 Md" panose="02000000000000000000" pitchFamily="2" charset="77"/>
              </a:rPr>
            </a:br>
            <a:endParaRPr lang="en-US" sz="4000" dirty="0">
              <a:latin typeface="Stratum1 Md" panose="02000000000000000000" pitchFamily="2" charset="77"/>
            </a:endParaRPr>
          </a:p>
          <a:p>
            <a:r>
              <a:rPr lang="en-US" sz="4000" dirty="0">
                <a:latin typeface="Stratum1 Md" panose="02000000000000000000" pitchFamily="2" charset="77"/>
              </a:rPr>
              <a:t>Place: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BF1800-9508-6C43-AA4F-7A21346ECEEE}"/>
              </a:ext>
            </a:extLst>
          </p:cNvPr>
          <p:cNvCxnSpPr>
            <a:cxnSpLocks/>
          </p:cNvCxnSpPr>
          <p:nvPr/>
        </p:nvCxnSpPr>
        <p:spPr>
          <a:xfrm>
            <a:off x="629094" y="14970561"/>
            <a:ext cx="87144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883DC2F-AE06-264E-8A6E-2397CD31B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0754" y="14417352"/>
            <a:ext cx="1062826" cy="317041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E64A58A-D9D0-2142-A437-88050E244C8D}"/>
              </a:ext>
            </a:extLst>
          </p:cNvPr>
          <p:cNvCxnSpPr>
            <a:cxnSpLocks/>
          </p:cNvCxnSpPr>
          <p:nvPr/>
        </p:nvCxnSpPr>
        <p:spPr>
          <a:xfrm>
            <a:off x="629094" y="14189738"/>
            <a:ext cx="86864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7F1023D-5C30-FF4C-8DA3-18CB7B5CFAEA}"/>
              </a:ext>
            </a:extLst>
          </p:cNvPr>
          <p:cNvSpPr txBox="1"/>
          <p:nvPr/>
        </p:nvSpPr>
        <p:spPr>
          <a:xfrm>
            <a:off x="714820" y="14319571"/>
            <a:ext cx="2649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latin typeface="Stratum1 Md" panose="02000000000000000000" pitchFamily="2" charset="77"/>
              </a:rPr>
              <a:t>uvu.edu</a:t>
            </a:r>
            <a:endParaRPr lang="en-US" sz="2800" dirty="0">
              <a:latin typeface="Stratum1 Md" panose="02000000000000000000" pitchFamily="2" charset="7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E03C02-528C-7B41-BC74-E45D0B44A145}"/>
              </a:ext>
            </a:extLst>
          </p:cNvPr>
          <p:cNvSpPr txBox="1"/>
          <p:nvPr/>
        </p:nvSpPr>
        <p:spPr>
          <a:xfrm>
            <a:off x="707415" y="11537176"/>
            <a:ext cx="2653036" cy="2362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“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Venenatis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cras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sed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felis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eget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velit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a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liquet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.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Netus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et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malesuada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fames ac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turpis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egestas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.”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5B6AC8F-0B1B-8643-A301-AF435A9131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822" r="11822"/>
          <a:stretch/>
        </p:blipFill>
        <p:spPr>
          <a:xfrm>
            <a:off x="-149692" y="8046775"/>
            <a:ext cx="3513553" cy="306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792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B520F-60F8-CA4E-8D2B-2AAF5D0E00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920" r="17920"/>
          <a:stretch/>
        </p:blipFill>
        <p:spPr>
          <a:xfrm>
            <a:off x="0" y="964650"/>
            <a:ext cx="10058400" cy="86551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B9DCC6-BEA9-FF47-9053-CAFEE2F52CC8}"/>
              </a:ext>
            </a:extLst>
          </p:cNvPr>
          <p:cNvSpPr txBox="1"/>
          <p:nvPr/>
        </p:nvSpPr>
        <p:spPr>
          <a:xfrm>
            <a:off x="629094" y="457459"/>
            <a:ext cx="880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600" dirty="0">
                <a:latin typeface="Stratum1 Bd" panose="02000000000000000000" pitchFamily="2" charset="77"/>
              </a:rPr>
              <a:t>UTAH VALLEY UNIVERSITY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60A9BA-E3E0-EB46-8EB9-40072269FEEA}"/>
              </a:ext>
            </a:extLst>
          </p:cNvPr>
          <p:cNvSpPr/>
          <p:nvPr/>
        </p:nvSpPr>
        <p:spPr>
          <a:xfrm>
            <a:off x="0" y="1641276"/>
            <a:ext cx="10058400" cy="2509197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9DEBF7-CF27-5C40-A32C-5516D07E81A1}"/>
              </a:ext>
            </a:extLst>
          </p:cNvPr>
          <p:cNvSpPr txBox="1"/>
          <p:nvPr/>
        </p:nvSpPr>
        <p:spPr>
          <a:xfrm>
            <a:off x="629094" y="1950514"/>
            <a:ext cx="880021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bg1"/>
                </a:solidFill>
                <a:latin typeface="Source Serif Pro SemiBold" panose="02040603050405020204" pitchFamily="18" charset="0"/>
                <a:ea typeface="Source Serif Pro SemiBold" panose="02040603050405020204" pitchFamily="18" charset="0"/>
              </a:rPr>
              <a:t>Headline 65pt Source Serif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03B6D-B74E-CB4E-927F-683233CFCAC5}"/>
              </a:ext>
            </a:extLst>
          </p:cNvPr>
          <p:cNvSpPr txBox="1"/>
          <p:nvPr/>
        </p:nvSpPr>
        <p:spPr>
          <a:xfrm>
            <a:off x="3701955" y="10309834"/>
            <a:ext cx="57273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Stratum1 Md" panose="02000000000000000000" pitchFamily="2" charset="77"/>
              </a:rPr>
              <a:t>Date:</a:t>
            </a:r>
            <a:br>
              <a:rPr lang="en-US" sz="3200" dirty="0">
                <a:latin typeface="Stratum1 Md" panose="02000000000000000000" pitchFamily="2" charset="77"/>
              </a:rPr>
            </a:br>
            <a:endParaRPr lang="en-US" sz="3200" dirty="0">
              <a:latin typeface="Stratum1 Md" panose="02000000000000000000" pitchFamily="2" charset="77"/>
            </a:endParaRPr>
          </a:p>
          <a:p>
            <a:r>
              <a:rPr lang="en-US" sz="3200" dirty="0">
                <a:latin typeface="Stratum1 Md" panose="02000000000000000000" pitchFamily="2" charset="77"/>
              </a:rPr>
              <a:t>Time:</a:t>
            </a:r>
            <a:br>
              <a:rPr lang="en-US" sz="3200" dirty="0">
                <a:latin typeface="Stratum1 Md" panose="02000000000000000000" pitchFamily="2" charset="77"/>
              </a:rPr>
            </a:br>
            <a:endParaRPr lang="en-US" sz="3200" dirty="0">
              <a:latin typeface="Stratum1 Md" panose="02000000000000000000" pitchFamily="2" charset="77"/>
            </a:endParaRPr>
          </a:p>
          <a:p>
            <a:r>
              <a:rPr lang="en-US" sz="3200" dirty="0">
                <a:latin typeface="Stratum1 Md" panose="02000000000000000000" pitchFamily="2" charset="77"/>
              </a:rPr>
              <a:t>Place: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94EA6D2-A82D-4C40-B88E-BB4032E1ACB1}"/>
              </a:ext>
            </a:extLst>
          </p:cNvPr>
          <p:cNvCxnSpPr>
            <a:cxnSpLocks/>
          </p:cNvCxnSpPr>
          <p:nvPr/>
        </p:nvCxnSpPr>
        <p:spPr>
          <a:xfrm>
            <a:off x="629094" y="14970561"/>
            <a:ext cx="87144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471E6A9-DA10-DB42-96D9-01A9181AD6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0754" y="14417352"/>
            <a:ext cx="1062826" cy="31704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0586C9-A05E-2540-B203-3A9191CA9618}"/>
              </a:ext>
            </a:extLst>
          </p:cNvPr>
          <p:cNvCxnSpPr>
            <a:cxnSpLocks/>
          </p:cNvCxnSpPr>
          <p:nvPr/>
        </p:nvCxnSpPr>
        <p:spPr>
          <a:xfrm>
            <a:off x="629094" y="14189738"/>
            <a:ext cx="86864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B7C0757-AA43-4A45-ADD5-C95D5596EF99}"/>
              </a:ext>
            </a:extLst>
          </p:cNvPr>
          <p:cNvSpPr txBox="1"/>
          <p:nvPr/>
        </p:nvSpPr>
        <p:spPr>
          <a:xfrm>
            <a:off x="714820" y="14319571"/>
            <a:ext cx="2649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latin typeface="Stratum1 Md" panose="02000000000000000000" pitchFamily="2" charset="77"/>
              </a:rPr>
              <a:t>uvu.edu</a:t>
            </a:r>
            <a:endParaRPr lang="en-US" sz="2800" dirty="0">
              <a:latin typeface="Stratum1 Md" panose="02000000000000000000" pitchFamily="2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5077FB-7908-B044-9016-7789A913E732}"/>
              </a:ext>
            </a:extLst>
          </p:cNvPr>
          <p:cNvSpPr txBox="1"/>
          <p:nvPr/>
        </p:nvSpPr>
        <p:spPr>
          <a:xfrm>
            <a:off x="796549" y="10309834"/>
            <a:ext cx="2485581" cy="328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“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Venenatis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cras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sed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felis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eget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velit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a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liquet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.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Netus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et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malesuada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fames ac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turpis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egestas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.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Netus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et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malesuada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 fames ac tur </a:t>
            </a:r>
            <a:r>
              <a:rPr lang="en-US" sz="2000" i="1" dirty="0" err="1">
                <a:latin typeface="Source Serif Pro" panose="02040603050405020204" pitchFamily="18" charset="0"/>
                <a:ea typeface="Source Serif Pro" panose="02040603050405020204" pitchFamily="18" charset="0"/>
              </a:rPr>
              <a:t>egestas</a:t>
            </a:r>
            <a:r>
              <a:rPr lang="en-US" sz="2000" i="1" dirty="0">
                <a:latin typeface="Source Serif Pro" panose="02040603050405020204" pitchFamily="18" charset="0"/>
                <a:ea typeface="Source Serif Pro" panose="02040603050405020204" pitchFamily="18" charset="0"/>
              </a:rPr>
              <a:t>. ”</a:t>
            </a:r>
          </a:p>
        </p:txBody>
      </p:sp>
    </p:spTree>
    <p:extLst>
      <p:ext uri="{BB962C8B-B14F-4D97-AF65-F5344CB8AC3E}">
        <p14:creationId xmlns:p14="http://schemas.microsoft.com/office/powerpoint/2010/main" val="2681122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8B206-A5DF-444F-993A-8AC018A1D4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34E507-1C50-F748-90B6-7DE5DF7792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53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E8109-AF84-8245-B660-E5BE7D26F1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4C4803-695A-9340-B34B-215A884C6C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114850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3121</TotalTime>
  <Words>82</Words>
  <Application>Microsoft Macintosh PowerPoint</Application>
  <PresentationFormat>Custom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Source Serif Pro</vt:lpstr>
      <vt:lpstr>Source Serif Pro SemiBold</vt:lpstr>
      <vt:lpstr>Stratum1 Bd</vt:lpstr>
      <vt:lpstr>Stratum1 Md</vt:lpstr>
      <vt:lpstr>2_Office Theme</vt:lpstr>
      <vt:lpstr>1_Office Theme</vt:lpstr>
      <vt:lpstr>3_Office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25</cp:revision>
  <dcterms:created xsi:type="dcterms:W3CDTF">2021-04-12T19:57:57Z</dcterms:created>
  <dcterms:modified xsi:type="dcterms:W3CDTF">2021-05-19T14:38:35Z</dcterms:modified>
</cp:coreProperties>
</file>