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94" r:id="rId3"/>
  </p:sldMasterIdLst>
  <p:notesMasterIdLst>
    <p:notesMasterId r:id="rId8"/>
  </p:notesMasterIdLst>
  <p:sldIdLst>
    <p:sldId id="274" r:id="rId4"/>
    <p:sldId id="275" r:id="rId5"/>
    <p:sldId id="276" r:id="rId6"/>
    <p:sldId id="277" r:id="rId7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675"/>
    <p:restoredTop sz="94832"/>
  </p:normalViewPr>
  <p:slideViewPr>
    <p:cSldViewPr snapToGrid="0" snapToObjects="1">
      <p:cViewPr varScale="1">
        <p:scale>
          <a:sx n="80" d="100"/>
          <a:sy n="80" d="100"/>
        </p:scale>
        <p:origin x="35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46270-D3C9-4F49-A435-666A9FAECAFE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A8C1-5A60-F247-89C8-428B9D46F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61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3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F0B5F5-4ADC-A64D-AF9D-2D77AF9B86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A6AB6-2041-6A44-A817-7875EBF183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190922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E52EE1-2076-F14C-8F25-116FA560EE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179" r="20179"/>
          <a:stretch/>
        </p:blipFill>
        <p:spPr>
          <a:xfrm>
            <a:off x="2285432" y="-101851"/>
            <a:ext cx="7772968" cy="86885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D275FDF-69AF-7A42-94EB-07EDF23A7D00}"/>
              </a:ext>
            </a:extLst>
          </p:cNvPr>
          <p:cNvSpPr/>
          <p:nvPr/>
        </p:nvSpPr>
        <p:spPr>
          <a:xfrm>
            <a:off x="-90536" y="-108643"/>
            <a:ext cx="2590849" cy="15782031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C16C34-BA40-B54F-AB21-551880AB4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536" y="642795"/>
            <a:ext cx="3671987" cy="36719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BC15B2-8FB4-6645-AD94-8193B7C999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66947" b="20553"/>
          <a:stretch/>
        </p:blipFill>
        <p:spPr>
          <a:xfrm>
            <a:off x="7987061" y="6978042"/>
            <a:ext cx="2825067" cy="1608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0B263B-5C98-924C-B84F-EA5476DD030E}"/>
              </a:ext>
            </a:extLst>
          </p:cNvPr>
          <p:cNvSpPr txBox="1"/>
          <p:nvPr/>
        </p:nvSpPr>
        <p:spPr>
          <a:xfrm>
            <a:off x="3020291" y="8926693"/>
            <a:ext cx="6359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PRIMARY TITLE HERE IN </a:t>
            </a:r>
          </a:p>
          <a:p>
            <a:pPr algn="ctr"/>
            <a:r>
              <a:rPr lang="en-US" sz="3600" b="1" dirty="0">
                <a:solidFill>
                  <a:srgbClr val="255C3C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</a:t>
            </a:r>
          </a:p>
          <a:p>
            <a:pPr algn="ctr"/>
            <a:r>
              <a:rPr lang="en-US" sz="2400" dirty="0">
                <a:latin typeface="Stratum1 Rg" panose="02000000000000000000" pitchFamily="2" charset="77"/>
              </a:rPr>
              <a:t>Subhead, descriptive, or byline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88C607-E92C-C941-84EB-5D1BE18AF0FD}"/>
              </a:ext>
            </a:extLst>
          </p:cNvPr>
          <p:cNvSpPr txBox="1"/>
          <p:nvPr/>
        </p:nvSpPr>
        <p:spPr>
          <a:xfrm>
            <a:off x="3020291" y="11061451"/>
            <a:ext cx="642858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55C3C"/>
                </a:solidFill>
                <a:latin typeface="Stratum1 B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Lorem ipsum dolor sit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consectetur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adipiscing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sed do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eiusmod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tempor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incididunt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labore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dolorev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magna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est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ullamcorper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nulla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aliquam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purus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sit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luctus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Diam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sem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viverra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16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16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232477-2401-874F-A6C8-B2E43E4B1EB8}"/>
              </a:ext>
            </a:extLst>
          </p:cNvPr>
          <p:cNvSpPr txBox="1"/>
          <p:nvPr/>
        </p:nvSpPr>
        <p:spPr>
          <a:xfrm>
            <a:off x="2904234" y="13542018"/>
            <a:ext cx="6544644" cy="1081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255C3C"/>
                </a:solidFill>
                <a:latin typeface="Stratum1 Md" panose="02000000000000000000" pitchFamily="2" charset="77"/>
              </a:rPr>
              <a:t>“VENENATIS CRAS SED FELIS EGET VELIT A LIQUET. NETUS ET MALESUADA FAMES AC TURPIS EGESTAS MAECENAS PHARETRA CONVALLIS. CRAS SEMPER AUCTOR NEQUE.” 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255C3C"/>
                </a:solidFill>
                <a:latin typeface="Stratum1 Rg" panose="02000000000000000000" pitchFamily="2" charset="77"/>
              </a:rPr>
              <a:t>—PRESIDENT JOE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rgbClr val="16472B"/>
              </a:solidFill>
              <a:latin typeface="Stratum1 Rg" panose="02000000000000000000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485E4C-0B46-E546-AAC5-6B468BC04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972" y="14558963"/>
            <a:ext cx="1380906" cy="4119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CF349B-86B1-B941-8BDA-187FED2E69C0}"/>
              </a:ext>
            </a:extLst>
          </p:cNvPr>
          <p:cNvSpPr txBox="1"/>
          <p:nvPr/>
        </p:nvSpPr>
        <p:spPr>
          <a:xfrm>
            <a:off x="2974257" y="14582031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55C3C"/>
                </a:solidFill>
                <a:latin typeface="Stratum1 Md" panose="02000000000000000000" pitchFamily="2" charset="77"/>
              </a:rPr>
              <a:t>uvu.edu</a:t>
            </a:r>
            <a:endParaRPr lang="en-US" sz="2800" dirty="0">
              <a:solidFill>
                <a:srgbClr val="255C3C"/>
              </a:solidFill>
              <a:latin typeface="Stratum1 Md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04770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08C4C8-E01D-F340-9790-36041FB7D7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20" t="1795" r="12220" b="9417"/>
          <a:stretch/>
        </p:blipFill>
        <p:spPr>
          <a:xfrm>
            <a:off x="609522" y="2947218"/>
            <a:ext cx="8839356" cy="692443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85CF57-75F7-F143-BBA0-A082389A86ED}"/>
              </a:ext>
            </a:extLst>
          </p:cNvPr>
          <p:cNvSpPr/>
          <p:nvPr/>
        </p:nvSpPr>
        <p:spPr>
          <a:xfrm>
            <a:off x="609522" y="573912"/>
            <a:ext cx="8839356" cy="2557215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314D75-0C7F-C740-A195-598EF37FEEB6}"/>
              </a:ext>
            </a:extLst>
          </p:cNvPr>
          <p:cNvSpPr/>
          <p:nvPr/>
        </p:nvSpPr>
        <p:spPr>
          <a:xfrm>
            <a:off x="609522" y="13882255"/>
            <a:ext cx="8839356" cy="1088634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3A00B4-6D17-574D-B5BE-5F83AB5C6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8" y="830629"/>
            <a:ext cx="3311880" cy="33118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8D5764-B675-B64F-A40A-FD71C5D82A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66947" b="20553"/>
          <a:stretch/>
        </p:blipFill>
        <p:spPr>
          <a:xfrm>
            <a:off x="7104244" y="8907619"/>
            <a:ext cx="2825067" cy="16086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B4190C-D0F9-684B-9CD4-5DDDE4E5CC35}"/>
              </a:ext>
            </a:extLst>
          </p:cNvPr>
          <p:cNvSpPr txBox="1"/>
          <p:nvPr/>
        </p:nvSpPr>
        <p:spPr>
          <a:xfrm>
            <a:off x="3404715" y="1151006"/>
            <a:ext cx="6044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PRIMARY TITLE HERE IN </a:t>
            </a:r>
          </a:p>
          <a:p>
            <a:r>
              <a:rPr lang="en-US" sz="3600" b="1" dirty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rPr>
              <a:t>SOURCE SERIF BOLD</a:t>
            </a:r>
          </a:p>
          <a:p>
            <a:r>
              <a:rPr lang="en-US" sz="2400" dirty="0">
                <a:solidFill>
                  <a:schemeClr val="bg1"/>
                </a:solidFill>
                <a:latin typeface="Stratum1 Rg" panose="02000000000000000000" pitchFamily="2" charset="77"/>
              </a:rPr>
              <a:t>Subhead, descriptive, or byline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C453F4-AD10-794C-A577-C6683DBD7B73}"/>
              </a:ext>
            </a:extLst>
          </p:cNvPr>
          <p:cNvSpPr txBox="1"/>
          <p:nvPr/>
        </p:nvSpPr>
        <p:spPr>
          <a:xfrm>
            <a:off x="1253044" y="10282118"/>
            <a:ext cx="7960230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55C3C"/>
                </a:solidFill>
                <a:latin typeface="Stratum1 Bd" panose="02000000000000000000" pitchFamily="2" charset="77"/>
                <a:ea typeface="Source Serif Pro Light" panose="02040303050405020204" pitchFamily="18" charset="0"/>
              </a:rPr>
              <a:t>CONTENT SUBHEAD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Lorem ipsum dolor sit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consectetur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adipiscing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, sed do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eiusmod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tempor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incididunt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labore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et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dolorev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magna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Facilisis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leo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vel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fringilla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est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ullamcorper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nulla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facilisi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Elit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aliquam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purus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sit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amet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luctus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venenatis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 Diam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maecenas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sed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enim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ut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sem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viverra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aliquet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 </a:t>
            </a:r>
            <a:r>
              <a:rPr lang="en-US" sz="2000" dirty="0" err="1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eget</a:t>
            </a:r>
            <a:r>
              <a:rPr lang="en-US" sz="2000" dirty="0">
                <a:latin typeface="Source Serif Pro Light" panose="02040303050405020204" pitchFamily="18" charset="0"/>
                <a:ea typeface="Source Serif Pro Light" panose="02040303050405020204" pitchFamily="18" charset="0"/>
              </a:rPr>
              <a:t>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4C883D-21BA-5342-9233-084F01194F07}"/>
              </a:ext>
            </a:extLst>
          </p:cNvPr>
          <p:cNvSpPr txBox="1"/>
          <p:nvPr/>
        </p:nvSpPr>
        <p:spPr>
          <a:xfrm>
            <a:off x="7097996" y="3938192"/>
            <a:ext cx="1992512" cy="348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Stratum1 Md" panose="02000000000000000000" pitchFamily="2" charset="77"/>
              </a:rPr>
              <a:t>“VENENATIS CRAS SED FELIS EGET VELIT A LIQUET. NETUS ET MALESUADA FAMES AC TURPIS EGESTAS MAECENAS PHARETRA CONVALLIS. CRAS SEMPER AUCTOR NEQUE.” </a:t>
            </a:r>
          </a:p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—PRESIDENT JOE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rgbClr val="16472B"/>
              </a:solidFill>
              <a:latin typeface="Stratum1 Rg" panose="0200000000000000000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7665A9-D279-FE4F-AFA4-33907141304A}"/>
              </a:ext>
            </a:extLst>
          </p:cNvPr>
          <p:cNvSpPr txBox="1"/>
          <p:nvPr/>
        </p:nvSpPr>
        <p:spPr>
          <a:xfrm>
            <a:off x="977978" y="14164962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Stratum1 Md" panose="02000000000000000000" pitchFamily="2" charset="77"/>
              </a:rPr>
              <a:t>uvu.edu</a:t>
            </a:r>
            <a:endParaRPr lang="en-US" sz="2800" dirty="0">
              <a:solidFill>
                <a:schemeClr val="bg1"/>
              </a:solidFill>
              <a:latin typeface="Stratum1 Md" panose="02000000000000000000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331E69-003D-7848-B855-0018BC19F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8206" y="14265916"/>
            <a:ext cx="1077145" cy="32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2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ED74B-1AFF-624D-A0C7-C38AB2F045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73D85-8B29-834B-8D3F-97133DDB0F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5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7BFA3-E5F5-6743-9548-F5F52FA6F1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675FF-8417-8E48-ACE3-D8CB746C24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0627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3122</TotalTime>
  <Words>196</Words>
  <Application>Microsoft Macintosh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Calibri Light</vt:lpstr>
      <vt:lpstr>Source Serif Pro</vt:lpstr>
      <vt:lpstr>Source Serif Pro Light</vt:lpstr>
      <vt:lpstr>Stratum1 Bd</vt:lpstr>
      <vt:lpstr>Stratum1 Md</vt:lpstr>
      <vt:lpstr>Stratum1 Rg</vt:lpstr>
      <vt:lpstr>2_Office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25</cp:revision>
  <dcterms:created xsi:type="dcterms:W3CDTF">2021-04-12T19:57:57Z</dcterms:created>
  <dcterms:modified xsi:type="dcterms:W3CDTF">2021-05-19T14:40:05Z</dcterms:modified>
</cp:coreProperties>
</file>