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  <p:sldMasterId id="2147483672" r:id="rId2"/>
    <p:sldMasterId id="2147483683" r:id="rId3"/>
  </p:sldMasterIdLst>
  <p:sldIdLst>
    <p:sldId id="279" r:id="rId4"/>
    <p:sldId id="282" r:id="rId5"/>
    <p:sldId id="280" r:id="rId6"/>
    <p:sldId id="281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  <a:srgbClr val="164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3703"/>
    <p:restoredTop sz="94925"/>
  </p:normalViewPr>
  <p:slideViewPr>
    <p:cSldViewPr snapToGrid="0" snapToObjects="1">
      <p:cViewPr varScale="1">
        <p:scale>
          <a:sx n="135" d="100"/>
          <a:sy n="135" d="100"/>
        </p:scale>
        <p:origin x="20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C015F-33EA-DB4D-BC12-F2CA7CE58A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238"/>
            <a:ext cx="5829300" cy="35020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2F94F3-103B-8C4E-BACA-F8C15F8F5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3200"/>
            <a:ext cx="5829300" cy="2428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0658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76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217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F72833-C149-D647-9108-09CD6BF60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0E7E8-F278-324D-B271-DBC2188CEF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715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5B5E8A-1143-DF49-A49D-26C465C1D70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297325-94A3-8E49-AEFF-1DA8AD562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36" y="452927"/>
            <a:ext cx="6862272" cy="1649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6336C-4F50-DB4D-A8F7-8D550A109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064" y="2334642"/>
            <a:ext cx="6862272" cy="715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434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C74FE6-7ECD-B84D-8CD1-BEE53674A3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297325-94A3-8E49-AEFF-1DA8AD562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36" y="452927"/>
            <a:ext cx="6862272" cy="1649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6336C-4F50-DB4D-A8F7-8D550A109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064" y="2334642"/>
            <a:ext cx="6862272" cy="715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683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8A8A5E-51D7-AD4C-B2AF-8CC78B6B94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15" r="6145" b="9561"/>
          <a:stretch/>
        </p:blipFill>
        <p:spPr>
          <a:xfrm>
            <a:off x="1298040" y="-101851"/>
            <a:ext cx="6664485" cy="411967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89C3FBF-E448-BB4C-A038-18E0FFB8BF98}"/>
              </a:ext>
            </a:extLst>
          </p:cNvPr>
          <p:cNvSpPr/>
          <p:nvPr/>
        </p:nvSpPr>
        <p:spPr>
          <a:xfrm>
            <a:off x="-90535" y="-108642"/>
            <a:ext cx="2136618" cy="10266630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55C3C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AE714C-0150-414A-B276-88F67CA11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535" y="642796"/>
            <a:ext cx="2777150" cy="27771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384B1-3F18-E148-A179-590E1707A4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75" t="17571" r="66947" b="20553"/>
          <a:stretch/>
        </p:blipFill>
        <p:spPr>
          <a:xfrm>
            <a:off x="5825907" y="3161396"/>
            <a:ext cx="2136618" cy="12166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7B90F6-C5CE-3045-A0F9-C4A98790B0E4}"/>
              </a:ext>
            </a:extLst>
          </p:cNvPr>
          <p:cNvSpPr txBox="1"/>
          <p:nvPr/>
        </p:nvSpPr>
        <p:spPr>
          <a:xfrm>
            <a:off x="2207491" y="4470400"/>
            <a:ext cx="50892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255C3C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PRIMARY TITLE HERE IN </a:t>
            </a:r>
          </a:p>
          <a:p>
            <a:pPr algn="ctr"/>
            <a:r>
              <a:rPr lang="en-US" sz="2000" b="1" dirty="0">
                <a:solidFill>
                  <a:srgbClr val="255C3C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SOURCE SERIF BOLD CENTERED</a:t>
            </a:r>
          </a:p>
          <a:p>
            <a:pPr algn="ctr"/>
            <a:r>
              <a:rPr lang="en-US" sz="1400" dirty="0">
                <a:latin typeface="Stratum1 Rg" panose="02000000000000000000" pitchFamily="2" charset="77"/>
              </a:rPr>
              <a:t>Subhead, descriptive, or byline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3479A0-8FD5-4648-B408-913D98C0D2F0}"/>
              </a:ext>
            </a:extLst>
          </p:cNvPr>
          <p:cNvSpPr txBox="1"/>
          <p:nvPr/>
        </p:nvSpPr>
        <p:spPr>
          <a:xfrm>
            <a:off x="2207488" y="5776035"/>
            <a:ext cx="3334327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255C3C"/>
                </a:solidFill>
                <a:latin typeface="Stratum1 Md" panose="02000000000000000000" pitchFamily="2" charset="77"/>
                <a:ea typeface="Source Serif Pro Light" panose="02040303050405020204" pitchFamily="18" charset="0"/>
              </a:rPr>
              <a:t>CONTENT SUBHEAD</a:t>
            </a:r>
          </a:p>
          <a:p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Lorem ipsum dolor sit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amet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,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consectetur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adipiscing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elit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, sed do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eiusmod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tempor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incididunt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labore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et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dolorev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magna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leo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vel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fringilla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est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ullamcorper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nulla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Elit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aliquam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purus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sit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amet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luctus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venenatis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Diam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maecenas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sed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enim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sem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viverra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 </a:t>
            </a:r>
          </a:p>
          <a:p>
            <a:b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</a:br>
            <a:endParaRPr lang="en-US" sz="1000" dirty="0">
              <a:latin typeface="Source Serif Pro Light" panose="02040303050405020204" pitchFamily="18" charset="0"/>
              <a:ea typeface="Source Serif Pro Light" panose="02040303050405020204" pitchFamily="18" charset="0"/>
            </a:endParaRPr>
          </a:p>
          <a:p>
            <a:r>
              <a:rPr lang="en-US" sz="1100" dirty="0">
                <a:solidFill>
                  <a:srgbClr val="255C3C"/>
                </a:solidFill>
                <a:latin typeface="Stratum1 Md" panose="02000000000000000000" pitchFamily="2" charset="77"/>
                <a:ea typeface="Source Serif Pro Light" panose="02040303050405020204" pitchFamily="18" charset="0"/>
              </a:rPr>
              <a:t>CONTENT SUBHEAD</a:t>
            </a:r>
          </a:p>
          <a:p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Velit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egestas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dui id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ornare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arcu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odio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In fermentum et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sollicitudin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ac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orci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phasellus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egestas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tellus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rutrum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Magna ac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placerat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vestibulum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lectus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mauris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ultrices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eros. </a:t>
            </a:r>
          </a:p>
          <a:p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•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Lacus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vestibulum sed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arcu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non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odio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 </a:t>
            </a:r>
          </a:p>
          <a:p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•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Enim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gravida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neque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convallis a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cras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 </a:t>
            </a:r>
          </a:p>
          <a:p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• Semper auctor.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Feugiat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in fermentum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posuere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urna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nec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Ut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lectus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arcu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bibendum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at.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Venenatis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cras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sed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felis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velit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Netus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et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malesuada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fames ac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turpis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egestas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maecenas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pharetra convallis. Cras semper auctor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neque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vitae tempus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quam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pellentesque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nec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nam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Praesent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elementum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leo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vel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fringilla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</a:t>
            </a:r>
          </a:p>
          <a:p>
            <a:endParaRPr lang="en-US" sz="1000" dirty="0">
              <a:latin typeface="Source Serif Pro Light" panose="02040303050405020204" pitchFamily="18" charset="0"/>
              <a:ea typeface="Source Serif Pro Light" panose="0204030305040502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3030AE-5B1E-4046-9CE5-0EF0D0F5AB54}"/>
              </a:ext>
            </a:extLst>
          </p:cNvPr>
          <p:cNvSpPr txBox="1"/>
          <p:nvPr/>
        </p:nvSpPr>
        <p:spPr>
          <a:xfrm>
            <a:off x="5689600" y="6404796"/>
            <a:ext cx="1607127" cy="2374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255C3C"/>
                </a:solidFill>
                <a:latin typeface="Stratum1 Rg" panose="02000000000000000000" pitchFamily="2" charset="77"/>
              </a:rPr>
              <a:t>“VENENATIS CRAS SED FELIS EGET VELIT A</a:t>
            </a:r>
            <a:br>
              <a:rPr lang="en-US" sz="1000" dirty="0">
                <a:solidFill>
                  <a:srgbClr val="255C3C"/>
                </a:solidFill>
                <a:latin typeface="Stratum1 Rg" panose="02000000000000000000" pitchFamily="2" charset="77"/>
              </a:rPr>
            </a:br>
            <a:r>
              <a:rPr lang="en-US" sz="1000" dirty="0">
                <a:solidFill>
                  <a:srgbClr val="255C3C"/>
                </a:solidFill>
                <a:latin typeface="Stratum1 Rg" panose="02000000000000000000" pitchFamily="2" charset="77"/>
              </a:rPr>
              <a:t>LIQUET. NETUS ET MALESUADA FAMES AC TURPIS EGESTAS MAECENAS PHARETRA CONVALLIS. CRAS SEMPER AUCTOR NEQUE.” 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255C3C"/>
                </a:solidFill>
                <a:latin typeface="Stratum1 Rg" panose="02000000000000000000" pitchFamily="2" charset="77"/>
              </a:rPr>
              <a:t>—PRESIDENT JOE</a:t>
            </a:r>
          </a:p>
          <a:p>
            <a:pPr algn="ctr">
              <a:lnSpc>
                <a:spcPct val="150000"/>
              </a:lnSpc>
            </a:pPr>
            <a:endParaRPr lang="en-US" sz="1000" dirty="0">
              <a:solidFill>
                <a:srgbClr val="16472B"/>
              </a:solidFill>
              <a:latin typeface="Stratum1 Rg" panose="02000000000000000000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CD0A20-B26C-E84F-A550-45A5E7C431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9701" y="9207408"/>
            <a:ext cx="774952" cy="23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865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DBA39F4-7CCD-9743-86CE-5CAA6FB79F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9" t="-20337" r="589" b="28709"/>
          <a:stretch/>
        </p:blipFill>
        <p:spPr>
          <a:xfrm>
            <a:off x="0" y="-101851"/>
            <a:ext cx="7772400" cy="497802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DF6D7E7-07B3-3E47-AEEC-11DDCEBDF7E5}"/>
              </a:ext>
            </a:extLst>
          </p:cNvPr>
          <p:cNvSpPr/>
          <p:nvPr/>
        </p:nvSpPr>
        <p:spPr>
          <a:xfrm>
            <a:off x="0" y="0"/>
            <a:ext cx="7772400" cy="1627632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55C3C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157404-EE00-5C4C-BD29-45AB634A5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21" y="284777"/>
            <a:ext cx="2271163" cy="22711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B8AA44-459D-6845-99F0-AC97870937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74" t="17571" r="61336" b="20553"/>
          <a:stretch/>
        </p:blipFill>
        <p:spPr>
          <a:xfrm>
            <a:off x="5130649" y="4341486"/>
            <a:ext cx="2842919" cy="12166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ED871FC-416C-4543-BD60-7BE7624CF93C}"/>
              </a:ext>
            </a:extLst>
          </p:cNvPr>
          <p:cNvSpPr txBox="1"/>
          <p:nvPr/>
        </p:nvSpPr>
        <p:spPr>
          <a:xfrm>
            <a:off x="2959205" y="376700"/>
            <a:ext cx="4661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PRIMARY TITLE HERE IN </a:t>
            </a:r>
          </a:p>
          <a:p>
            <a:r>
              <a:rPr lang="en-US" sz="2000" b="1" dirty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SOURCE SERIF BOLD CENTERED</a:t>
            </a:r>
          </a:p>
          <a:p>
            <a:r>
              <a:rPr lang="en-US" sz="1400" dirty="0">
                <a:solidFill>
                  <a:schemeClr val="bg1"/>
                </a:solidFill>
                <a:latin typeface="Stratum1 Rg" panose="02000000000000000000" pitchFamily="2" charset="77"/>
              </a:rPr>
              <a:t>Subhead, descriptive, or byline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ABB035-7963-B040-8582-1554770BA5E1}"/>
              </a:ext>
            </a:extLst>
          </p:cNvPr>
          <p:cNvSpPr txBox="1"/>
          <p:nvPr/>
        </p:nvSpPr>
        <p:spPr>
          <a:xfrm>
            <a:off x="703353" y="5313741"/>
            <a:ext cx="4600168" cy="340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255C3C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Secondary Title Here  </a:t>
            </a:r>
          </a:p>
          <a:p>
            <a:endParaRPr lang="en-US" sz="1100" dirty="0">
              <a:solidFill>
                <a:srgbClr val="255C3C"/>
              </a:solidFill>
              <a:latin typeface="Stratum1 Md" panose="02000000000000000000" pitchFamily="2" charset="77"/>
              <a:ea typeface="Source Serif Pro Light" panose="02040303050405020204" pitchFamily="18" charset="0"/>
            </a:endParaRPr>
          </a:p>
          <a:p>
            <a:r>
              <a:rPr lang="en-US" sz="1100" dirty="0">
                <a:solidFill>
                  <a:srgbClr val="255C3C"/>
                </a:solidFill>
                <a:latin typeface="Stratum1 Md" panose="02000000000000000000" pitchFamily="2" charset="77"/>
                <a:ea typeface="Source Serif Pro Light" panose="02040303050405020204" pitchFamily="18" charset="0"/>
              </a:rPr>
              <a:t>CONTENT SUBHEAD</a:t>
            </a:r>
          </a:p>
          <a:p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Lorem ipsum dolor sit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amet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,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consectetur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adipiscing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elit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, sed do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eiusmod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tempor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incididunt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labore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et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dolorev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magna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leo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vel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fringilla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est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ullamcorper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nulla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Elit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aliquam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purus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sit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amet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luctus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venenatis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Diam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maecenas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sed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enim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sem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viverra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 </a:t>
            </a:r>
          </a:p>
          <a:p>
            <a:b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</a:br>
            <a:endParaRPr lang="en-US" sz="1000" dirty="0">
              <a:latin typeface="Source Serif Pro Light" panose="02040303050405020204" pitchFamily="18" charset="0"/>
              <a:ea typeface="Source Serif Pro Light" panose="02040303050405020204" pitchFamily="18" charset="0"/>
            </a:endParaRPr>
          </a:p>
          <a:p>
            <a:r>
              <a:rPr lang="en-US" sz="1100" dirty="0">
                <a:solidFill>
                  <a:srgbClr val="255C3C"/>
                </a:solidFill>
                <a:latin typeface="Stratum1 Md" panose="02000000000000000000" pitchFamily="2" charset="77"/>
                <a:ea typeface="Source Serif Pro Light" panose="02040303050405020204" pitchFamily="18" charset="0"/>
              </a:rPr>
              <a:t>CONTENT SUBHEAD</a:t>
            </a:r>
          </a:p>
          <a:p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Velit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egestas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dui id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ornare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arcu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odio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In fermentum et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sollicitudin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ac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orci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phasellus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egestas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tellus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rutrum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Magna ac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placerat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vestibulum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lectus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mauris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ultrices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eros. </a:t>
            </a:r>
          </a:p>
          <a:p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•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Lacus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vestibulum sed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arcu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non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odio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 </a:t>
            </a:r>
          </a:p>
          <a:p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•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Enim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gravida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neque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convallis a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cras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 </a:t>
            </a:r>
          </a:p>
          <a:p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• Semper auctor.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Feugiat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in fermentum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posuere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urna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nec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Ut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lectus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arcu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bibendum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at.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Venenatis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cras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sed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felis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velit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Netus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et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malesuada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fames ac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turpis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egestas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maecenas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pharetra convallis. Cras semper auctor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neque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vitae tempus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quam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pellentesque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nec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nam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Praesent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elementum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leo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vel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fringilla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</a:t>
            </a:r>
          </a:p>
          <a:p>
            <a:endParaRPr lang="en-US" sz="1000" dirty="0">
              <a:latin typeface="Source Serif Pro Light" panose="02040303050405020204" pitchFamily="18" charset="0"/>
              <a:ea typeface="Source Serif Pro Light" panose="0204030305040502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730AB9-1F14-5A46-945D-85EC4581A520}"/>
              </a:ext>
            </a:extLst>
          </p:cNvPr>
          <p:cNvSpPr txBox="1"/>
          <p:nvPr/>
        </p:nvSpPr>
        <p:spPr>
          <a:xfrm>
            <a:off x="5713613" y="5796450"/>
            <a:ext cx="1583299" cy="3069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000" dirty="0">
                <a:solidFill>
                  <a:srgbClr val="255C3C"/>
                </a:solidFill>
                <a:latin typeface="Stratum1 Rg" panose="02000000000000000000" pitchFamily="2" charset="77"/>
              </a:rPr>
              <a:t>“VENENATIS CRAS SED FELIS EGET VELIT A</a:t>
            </a:r>
            <a:br>
              <a:rPr lang="en-US" sz="1000" dirty="0">
                <a:solidFill>
                  <a:srgbClr val="255C3C"/>
                </a:solidFill>
                <a:latin typeface="Stratum1 Rg" panose="02000000000000000000" pitchFamily="2" charset="77"/>
              </a:rPr>
            </a:br>
            <a:r>
              <a:rPr lang="en-US" sz="1000" dirty="0">
                <a:solidFill>
                  <a:srgbClr val="255C3C"/>
                </a:solidFill>
                <a:latin typeface="Stratum1 Rg" panose="02000000000000000000" pitchFamily="2" charset="77"/>
              </a:rPr>
              <a:t>LIQUET. NETUS ET MALESUADA FAMES AC TURPIS EGESTAS MAECENAS PHARETRA CONVALLIS. CRAS SEMPER AUCTOR NEQUE.” </a:t>
            </a:r>
          </a:p>
          <a:p>
            <a:pPr algn="ctr">
              <a:lnSpc>
                <a:spcPct val="200000"/>
              </a:lnSpc>
            </a:pPr>
            <a:r>
              <a:rPr lang="en-US" sz="1000" dirty="0">
                <a:solidFill>
                  <a:srgbClr val="255C3C"/>
                </a:solidFill>
                <a:latin typeface="Stratum1 Rg" panose="02000000000000000000" pitchFamily="2" charset="77"/>
              </a:rPr>
              <a:t>—PRESIDENT JOE</a:t>
            </a:r>
          </a:p>
          <a:p>
            <a:pPr algn="ctr">
              <a:lnSpc>
                <a:spcPct val="150000"/>
              </a:lnSpc>
            </a:pPr>
            <a:endParaRPr lang="en-US" sz="1000" dirty="0">
              <a:solidFill>
                <a:srgbClr val="16472B"/>
              </a:solidFill>
              <a:latin typeface="Stratum1 Rg" panose="02000000000000000000" pitchFamily="2" charset="77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732BACF-CAE2-D543-9F42-205EFE9A96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9701" y="9207408"/>
            <a:ext cx="774952" cy="23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799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360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278071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22470</TotalTime>
  <Words>399</Words>
  <Application>Microsoft Macintosh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Source Serif Pro</vt:lpstr>
      <vt:lpstr>Source Serif Pro Light</vt:lpstr>
      <vt:lpstr>Stratum1 Md</vt:lpstr>
      <vt:lpstr>Stratum1 Rg</vt:lpstr>
      <vt:lpstr>1_Custom Design</vt:lpstr>
      <vt:lpstr>Custom Design</vt:lpstr>
      <vt:lpstr>2_Custom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42</cp:revision>
  <dcterms:created xsi:type="dcterms:W3CDTF">2021-03-23T20:31:12Z</dcterms:created>
  <dcterms:modified xsi:type="dcterms:W3CDTF">2021-05-19T15:43:09Z</dcterms:modified>
</cp:coreProperties>
</file>