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1"/>
    <p:sldMasterId id="2147483683" r:id="rId2"/>
    <p:sldMasterId id="2147483676" r:id="rId3"/>
  </p:sldMasterIdLst>
  <p:notesMasterIdLst>
    <p:notesMasterId r:id="rId8"/>
  </p:notesMasterIdLst>
  <p:sldIdLst>
    <p:sldId id="282" r:id="rId4"/>
    <p:sldId id="283" r:id="rId5"/>
    <p:sldId id="284" r:id="rId6"/>
    <p:sldId id="286" r:id="rId7"/>
  </p:sldIdLst>
  <p:sldSz cx="8229600" cy="5486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C3C"/>
    <a:srgbClr val="164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preferSingleView="1">
    <p:restoredLeft sz="14931"/>
    <p:restoredTop sz="94849"/>
  </p:normalViewPr>
  <p:slideViewPr>
    <p:cSldViewPr snapToGrid="0" snapToObjects="1">
      <p:cViewPr varScale="1">
        <p:scale>
          <a:sx n="181" d="100"/>
          <a:sy n="181" d="100"/>
        </p:scale>
        <p:origin x="1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F1951-BCCA-BA44-AC69-534F4B0C5E2B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740EF-C297-4148-9838-2884740D4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02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84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68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52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36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20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04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288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472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ACF90-95C2-5A4D-8FE4-C5AC93B5D7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898525"/>
            <a:ext cx="6172200" cy="19097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55C764-4B8C-FF47-8750-BCEBA9879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0" y="2881313"/>
            <a:ext cx="6172200" cy="13255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55141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099AC-A6F6-C442-9452-CE4925937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292100"/>
            <a:ext cx="7099300" cy="10604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04EFC-EA35-B548-850A-E960EDD76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1460500"/>
            <a:ext cx="7099300" cy="34813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9655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ACF90-95C2-5A4D-8FE4-C5AC93B5D7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898525"/>
            <a:ext cx="6172200" cy="19097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55C764-4B8C-FF47-8750-BCEBA9879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0" y="2881313"/>
            <a:ext cx="6172200" cy="13255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14784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099AC-A6F6-C442-9452-CE4925937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292100"/>
            <a:ext cx="7099300" cy="10604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04EFC-EA35-B548-850A-E960EDD76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1460500"/>
            <a:ext cx="7099300" cy="34813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4918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ACF90-95C2-5A4D-8FE4-C5AC93B5D7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898525"/>
            <a:ext cx="6172200" cy="19097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55C764-4B8C-FF47-8750-BCEBA9879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0" y="2881313"/>
            <a:ext cx="6172200" cy="13255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94099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099AC-A6F6-C442-9452-CE4925937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04EFC-EA35-B548-850A-E960EDD768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4079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B272784-DF52-1D43-8D58-B4A71529937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6200000">
            <a:off x="1435835" y="-1602091"/>
            <a:ext cx="5539301" cy="863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6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B272784-DF52-1D43-8D58-B4A7152993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171" t="4442" r="5561" b="24428"/>
          <a:stretch/>
        </p:blipFill>
        <p:spPr>
          <a:xfrm rot="16200000">
            <a:off x="1598311" y="-1084433"/>
            <a:ext cx="5017864" cy="767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45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1EC11C-C28A-1C4B-9E57-26BE51DF4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292100"/>
            <a:ext cx="7099300" cy="1060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31A802-0522-7046-B39A-E12595DABC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1460500"/>
            <a:ext cx="7099300" cy="3481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8299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5DFA70E-DEA7-E843-8E00-5A6A48C7DB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95" r="5430" b="4896"/>
          <a:stretch/>
        </p:blipFill>
        <p:spPr>
          <a:xfrm>
            <a:off x="1565115" y="-107004"/>
            <a:ext cx="6664485" cy="400794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74A42D6-26DC-B74B-9A5E-DA04C295DDD4}"/>
              </a:ext>
            </a:extLst>
          </p:cNvPr>
          <p:cNvSpPr/>
          <p:nvPr/>
        </p:nvSpPr>
        <p:spPr>
          <a:xfrm>
            <a:off x="-90535" y="-107004"/>
            <a:ext cx="2136618" cy="5593404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55C3C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59CA12-8835-5643-B393-B23A61436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540" y="239499"/>
            <a:ext cx="2777150" cy="27771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E2D7ED-E9A2-DF46-85B1-14B3FB36F3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75" t="17571" r="66947" b="20553"/>
          <a:stretch/>
        </p:blipFill>
        <p:spPr>
          <a:xfrm>
            <a:off x="6409282" y="3156480"/>
            <a:ext cx="2136618" cy="12166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59209A-B072-FB48-BBB2-94E48A4934DD}"/>
              </a:ext>
            </a:extLst>
          </p:cNvPr>
          <p:cNvSpPr txBox="1"/>
          <p:nvPr/>
        </p:nvSpPr>
        <p:spPr>
          <a:xfrm>
            <a:off x="2267838" y="4323571"/>
            <a:ext cx="57400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255C3C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PRIMARY TITLE HERE IN </a:t>
            </a:r>
          </a:p>
          <a:p>
            <a:pPr algn="ctr"/>
            <a:r>
              <a:rPr lang="en-US" sz="2000" b="1" dirty="0">
                <a:solidFill>
                  <a:srgbClr val="255C3C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SOURCE SERIF BOLD CENTERED</a:t>
            </a:r>
          </a:p>
          <a:p>
            <a:pPr algn="ctr"/>
            <a:r>
              <a:rPr lang="en-US" sz="1400" dirty="0">
                <a:latin typeface="Stratum1 Rg" panose="02000000000000000000" pitchFamily="2" charset="77"/>
              </a:rPr>
              <a:t>Subhead, descriptive, or byline</a:t>
            </a:r>
          </a:p>
        </p:txBody>
      </p:sp>
    </p:spTree>
    <p:extLst>
      <p:ext uri="{BB962C8B-B14F-4D97-AF65-F5344CB8AC3E}">
        <p14:creationId xmlns:p14="http://schemas.microsoft.com/office/powerpoint/2010/main" val="1049052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C2EA6B2-423D-FE46-8860-D08B0A715822}"/>
              </a:ext>
            </a:extLst>
          </p:cNvPr>
          <p:cNvSpPr txBox="1"/>
          <p:nvPr/>
        </p:nvSpPr>
        <p:spPr>
          <a:xfrm>
            <a:off x="408993" y="2628571"/>
            <a:ext cx="353070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rgbClr val="255C3C"/>
                </a:solidFill>
                <a:latin typeface="Stratum1 Bd" panose="02000000000000000000" pitchFamily="2" charset="77"/>
              </a:rPr>
              <a:t>CONTENT SUBHEAD</a:t>
            </a:r>
          </a:p>
          <a:p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Lorem ipsum dolor sit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amet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,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consectetur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adipiscing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elit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, sed do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eiusmod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tempor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incididunt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labore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et dolore magna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aliqua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Ut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enim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ad minim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veniam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,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quis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nostrud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exercitation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ullamco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laboris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nisi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aliquip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ex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commodo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consequat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Duis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aute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irure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dolor in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reprehenderit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in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voluptate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velit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esse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cillum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dolore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eu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fugiat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nulla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pariatur</a:t>
            </a:r>
            <a:r>
              <a:rPr lang="en-US" sz="1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F9F388-58EC-A44E-AC97-16CB5A47AA49}"/>
              </a:ext>
            </a:extLst>
          </p:cNvPr>
          <p:cNvSpPr txBox="1"/>
          <p:nvPr/>
        </p:nvSpPr>
        <p:spPr>
          <a:xfrm>
            <a:off x="408993" y="4722270"/>
            <a:ext cx="264904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tratum1 Md" panose="02000000000000000000" pitchFamily="2" charset="77"/>
              </a:rPr>
              <a:t>For more information:</a:t>
            </a:r>
          </a:p>
          <a:p>
            <a:r>
              <a:rPr lang="en-US" sz="1200" dirty="0">
                <a:latin typeface="Stratum1 Md" panose="02000000000000000000" pitchFamily="2" charset="77"/>
              </a:rPr>
              <a:t>email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16FD57-FC83-2F4E-86AE-8F200EC626E2}"/>
              </a:ext>
            </a:extLst>
          </p:cNvPr>
          <p:cNvSpPr txBox="1"/>
          <p:nvPr/>
        </p:nvSpPr>
        <p:spPr>
          <a:xfrm>
            <a:off x="4381568" y="1145186"/>
            <a:ext cx="15163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latin typeface="Stratum1 Rg" panose="02000000000000000000" pitchFamily="2" charset="77"/>
              </a:rPr>
              <a:t>800 W. University Parkway</a:t>
            </a:r>
          </a:p>
          <a:p>
            <a:r>
              <a:rPr lang="en-US" sz="900" dirty="0">
                <a:latin typeface="Stratum1 Rg" panose="02000000000000000000" pitchFamily="2" charset="77"/>
              </a:rPr>
              <a:t>Orem, UT 84058-6703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11E9AB-B655-6A47-B8B9-51FE907A9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790" y="394798"/>
            <a:ext cx="762000" cy="6477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B420B0B-01B7-454D-B013-7F1ACC437DDE}"/>
              </a:ext>
            </a:extLst>
          </p:cNvPr>
          <p:cNvSpPr/>
          <p:nvPr/>
        </p:nvSpPr>
        <p:spPr>
          <a:xfrm>
            <a:off x="-120331" y="394798"/>
            <a:ext cx="392706" cy="654413"/>
          </a:xfrm>
          <a:prstGeom prst="rect">
            <a:avLst/>
          </a:prstGeom>
          <a:solidFill>
            <a:srgbClr val="255C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A7B6B1-EE01-7B4A-90D9-E36FDC5CC0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568" y="415662"/>
            <a:ext cx="731976" cy="6349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BB2A0E-5FD6-0749-867E-5BC2731BDE01}"/>
              </a:ext>
            </a:extLst>
          </p:cNvPr>
          <p:cNvSpPr txBox="1"/>
          <p:nvPr/>
        </p:nvSpPr>
        <p:spPr>
          <a:xfrm>
            <a:off x="408994" y="365614"/>
            <a:ext cx="370176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255C3C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SUB TITLE HERE IN </a:t>
            </a:r>
          </a:p>
          <a:p>
            <a:r>
              <a:rPr lang="en-US" sz="2000" b="1" dirty="0">
                <a:solidFill>
                  <a:srgbClr val="255C3C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SOURCE SERIF BOLD</a:t>
            </a:r>
          </a:p>
          <a:p>
            <a:r>
              <a:rPr lang="en-US" sz="1200" dirty="0">
                <a:latin typeface="Stratum1 Rg" panose="02000000000000000000" pitchFamily="2" charset="77"/>
              </a:rPr>
              <a:t>Subhead, descriptive, or byline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DB162E-7E9B-8148-94CF-5F7679870FBC}"/>
              </a:ext>
            </a:extLst>
          </p:cNvPr>
          <p:cNvSpPr txBox="1"/>
          <p:nvPr/>
        </p:nvSpPr>
        <p:spPr>
          <a:xfrm>
            <a:off x="408993" y="1422185"/>
            <a:ext cx="3102692" cy="1127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rgbClr val="255C3C"/>
                </a:solidFill>
                <a:latin typeface="Stratum1 Rg" panose="02000000000000000000" pitchFamily="2" charset="77"/>
              </a:rPr>
              <a:t>“VENENATIS CRAS SED FELIS EGET VELIT A LIQUET. NETUS ET MALESUADA FAMES AC TURPIS EGESTAS MAECENAS PHARETRA CONVALLIS.” 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rgbClr val="255C3C"/>
                </a:solidFill>
                <a:latin typeface="Stratum1 Rg" panose="02000000000000000000" pitchFamily="2" charset="77"/>
              </a:rPr>
              <a:t>—PRESIDENT JOE</a:t>
            </a:r>
          </a:p>
          <a:p>
            <a:pPr>
              <a:lnSpc>
                <a:spcPct val="150000"/>
              </a:lnSpc>
            </a:pPr>
            <a:endParaRPr lang="en-US" sz="1000" dirty="0">
              <a:latin typeface="Stratum1 Rg" panose="02000000000000000000" pitchFamily="2" charset="77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C5C9716-0C29-F940-A361-8F342CC081AE}"/>
              </a:ext>
            </a:extLst>
          </p:cNvPr>
          <p:cNvCxnSpPr/>
          <p:nvPr/>
        </p:nvCxnSpPr>
        <p:spPr>
          <a:xfrm>
            <a:off x="4110753" y="415662"/>
            <a:ext cx="0" cy="4675940"/>
          </a:xfrm>
          <a:prstGeom prst="line">
            <a:avLst/>
          </a:prstGeom>
          <a:ln w="12700">
            <a:solidFill>
              <a:srgbClr val="255C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4EBC6273-823D-7F45-8E1B-B0D300463D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015" t="17571" r="66947" b="20553"/>
          <a:stretch/>
        </p:blipFill>
        <p:spPr>
          <a:xfrm rot="16200000">
            <a:off x="2636816" y="4378071"/>
            <a:ext cx="1389125" cy="121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810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DF2BC-4A4A-1545-9573-9A622FEA04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7FC6B-91A2-D94D-BDE1-F0D32CDE85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76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80588-A29B-9C4C-93C7-DD5C5E1F13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B03B83-B7AB-7145-8786-791AC5C5DB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490347"/>
      </p:ext>
    </p:extLst>
  </p:cSld>
  <p:clrMapOvr>
    <a:masterClrMapping/>
  </p:clrMapOvr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1832</TotalTime>
  <Words>125</Words>
  <Application>Microsoft Macintosh PowerPoint</Application>
  <PresentationFormat>Custom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5" baseType="lpstr">
      <vt:lpstr>Arial</vt:lpstr>
      <vt:lpstr>Calibri</vt:lpstr>
      <vt:lpstr>Calibri Light</vt:lpstr>
      <vt:lpstr>Source Serif Pro</vt:lpstr>
      <vt:lpstr>Source Serif Pro Light</vt:lpstr>
      <vt:lpstr>Stratum1 Bd</vt:lpstr>
      <vt:lpstr>Stratum1 Md</vt:lpstr>
      <vt:lpstr>Stratum1 Rg</vt:lpstr>
      <vt:lpstr>2_Custom Design</vt:lpstr>
      <vt:lpstr>3_Custom Design</vt:lpstr>
      <vt:lpstr>1_Custom Design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Warnick</dc:creator>
  <cp:lastModifiedBy>Shari Warnick</cp:lastModifiedBy>
  <cp:revision>27</cp:revision>
  <dcterms:created xsi:type="dcterms:W3CDTF">2021-04-13T17:32:10Z</dcterms:created>
  <dcterms:modified xsi:type="dcterms:W3CDTF">2021-05-19T14:49:23Z</dcterms:modified>
</cp:coreProperties>
</file>