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0" r:id="rId1"/>
    <p:sldMasterId id="2147483683" r:id="rId2"/>
    <p:sldMasterId id="2147483676" r:id="rId3"/>
  </p:sldMasterIdLst>
  <p:notesMasterIdLst>
    <p:notesMasterId r:id="rId8"/>
  </p:notesMasterIdLst>
  <p:sldIdLst>
    <p:sldId id="285" r:id="rId4"/>
    <p:sldId id="286" r:id="rId5"/>
    <p:sldId id="288" r:id="rId6"/>
    <p:sldId id="289" r:id="rId7"/>
  </p:sldIdLst>
  <p:sldSz cx="8229600" cy="5486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5C3C"/>
    <a:srgbClr val="1647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preferSingleView="1">
    <p:restoredLeft sz="14931"/>
    <p:restoredTop sz="94849"/>
  </p:normalViewPr>
  <p:slideViewPr>
    <p:cSldViewPr snapToGrid="0" snapToObjects="1">
      <p:cViewPr varScale="1">
        <p:scale>
          <a:sx n="181" d="100"/>
          <a:sy n="181" d="100"/>
        </p:scale>
        <p:origin x="162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8F1951-BCCA-BA44-AC69-534F4B0C5E2B}" type="datetimeFigureOut">
              <a:rPr lang="en-US" smtClean="0"/>
              <a:t>5/19/21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4425" y="1143000"/>
            <a:ext cx="4629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2740EF-C297-4148-9838-2884740D4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6026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58368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1pPr>
    <a:lvl2pPr marL="329184" algn="l" defTabSz="658368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2pPr>
    <a:lvl3pPr marL="658368" algn="l" defTabSz="658368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3pPr>
    <a:lvl4pPr marL="987552" algn="l" defTabSz="658368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4pPr>
    <a:lvl5pPr marL="1316736" algn="l" defTabSz="658368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5pPr>
    <a:lvl6pPr marL="1645920" algn="l" defTabSz="658368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6pPr>
    <a:lvl7pPr marL="1975104" algn="l" defTabSz="658368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7pPr>
    <a:lvl8pPr marL="2304288" algn="l" defTabSz="658368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8pPr>
    <a:lvl9pPr marL="2633472" algn="l" defTabSz="658368" rtl="0" eaLnBrk="1" latinLnBrk="0" hangingPunct="1">
      <a:defRPr sz="86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8ACF90-95C2-5A4D-8FE4-C5AC93B5D7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8700" y="898525"/>
            <a:ext cx="6172200" cy="1909763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55C764-4B8C-FF47-8750-BCEBA98799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28700" y="2881313"/>
            <a:ext cx="6172200" cy="13255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955141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5099AC-A6F6-C442-9452-CE4925937E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50" y="292100"/>
            <a:ext cx="7099300" cy="10604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D04EFC-EA35-B548-850A-E960EDD768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150" y="1460500"/>
            <a:ext cx="7099300" cy="34813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99655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8ACF90-95C2-5A4D-8FE4-C5AC93B5D7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8700" y="898525"/>
            <a:ext cx="6172200" cy="1909763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55C764-4B8C-FF47-8750-BCEBA98799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28700" y="2881313"/>
            <a:ext cx="6172200" cy="13255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14784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5099AC-A6F6-C442-9452-CE4925937E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50" y="292100"/>
            <a:ext cx="7099300" cy="10604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D04EFC-EA35-B548-850A-E960EDD768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150" y="1460500"/>
            <a:ext cx="7099300" cy="34813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34918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8ACF90-95C2-5A4D-8FE4-C5AC93B5D7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8700" y="898525"/>
            <a:ext cx="6172200" cy="19097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55C764-4B8C-FF47-8750-BCEBA98799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28700" y="2881313"/>
            <a:ext cx="6172200" cy="13255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994099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5099AC-A6F6-C442-9452-CE4925937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D04EFC-EA35-B548-850A-E960EDD768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14079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emf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B272784-DF52-1D43-8D58-B4A71529937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 rot="16200000">
            <a:off x="1435835" y="-1602091"/>
            <a:ext cx="5539301" cy="8637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863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B272784-DF52-1D43-8D58-B4A7152993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5171" t="4442" r="5561" b="24428"/>
          <a:stretch/>
        </p:blipFill>
        <p:spPr>
          <a:xfrm rot="16200000">
            <a:off x="1598311" y="-1084433"/>
            <a:ext cx="5017864" cy="7670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453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F1EC11C-C28A-1C4B-9E57-26BE51DF4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50" y="292100"/>
            <a:ext cx="7099300" cy="1060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31A802-0522-7046-B39A-E12595DABC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150" y="1460500"/>
            <a:ext cx="7099300" cy="3481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08299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1FA2113-9525-274D-BA2B-F15769DAA3F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628" t="8608" r="5926" b="47267"/>
          <a:stretch/>
        </p:blipFill>
        <p:spPr>
          <a:xfrm>
            <a:off x="443344" y="418943"/>
            <a:ext cx="7374769" cy="384177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CDBA9D4-EB68-B349-A605-C1DF2826F35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075" t="17571" r="43100" b="20553"/>
          <a:stretch/>
        </p:blipFill>
        <p:spPr>
          <a:xfrm>
            <a:off x="4648641" y="9728"/>
            <a:ext cx="3888508" cy="92083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B5B1A32-A9BA-D944-88E8-9D3F9A79EFAB}"/>
              </a:ext>
            </a:extLst>
          </p:cNvPr>
          <p:cNvSpPr/>
          <p:nvPr/>
        </p:nvSpPr>
        <p:spPr>
          <a:xfrm>
            <a:off x="443345" y="3668171"/>
            <a:ext cx="7374768" cy="1399287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B5A5C4F-C420-3B4E-8F95-57EB070C9B8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075" t="17571" r="51709" b="20553"/>
          <a:stretch/>
        </p:blipFill>
        <p:spPr>
          <a:xfrm rot="5400000">
            <a:off x="-965705" y="3666794"/>
            <a:ext cx="3068583" cy="92083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52D5C0A-ACB8-EF4F-A411-81E41D8A0DD7}"/>
              </a:ext>
            </a:extLst>
          </p:cNvPr>
          <p:cNvSpPr txBox="1"/>
          <p:nvPr/>
        </p:nvSpPr>
        <p:spPr>
          <a:xfrm>
            <a:off x="1287624" y="1329869"/>
            <a:ext cx="4853090" cy="18466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b="1" dirty="0">
                <a:solidFill>
                  <a:schemeClr val="bg1"/>
                </a:solidFill>
                <a:latin typeface="Montserrat ExtraBold" panose="02000505000000020004" pitchFamily="2" charset="77"/>
              </a:rPr>
              <a:t>Montserrat</a:t>
            </a:r>
          </a:p>
          <a:p>
            <a:r>
              <a:rPr lang="en-US" sz="6000" b="1" dirty="0">
                <a:solidFill>
                  <a:schemeClr val="bg1"/>
                </a:solidFill>
                <a:latin typeface="Montserrat ExtraBold" panose="02000505000000020004" pitchFamily="2" charset="77"/>
              </a:rPr>
              <a:t>Title Here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9E1573-F6E4-A64A-9A35-CFFF3C4BB237}"/>
              </a:ext>
            </a:extLst>
          </p:cNvPr>
          <p:cNvSpPr txBox="1"/>
          <p:nvPr/>
        </p:nvSpPr>
        <p:spPr>
          <a:xfrm>
            <a:off x="1315617" y="1188921"/>
            <a:ext cx="374157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Stratum1 Md" panose="02000000000000000000" pitchFamily="2" charset="77"/>
              </a:rPr>
              <a:t>SUBHEAD STRATUM BOLD 12 PT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1642AC0-9FB2-994C-BC39-2756EE5A33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2895" y="4179787"/>
            <a:ext cx="1007640" cy="30057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570CB94-5BC0-8A49-ACAA-249FB0DB5BA6}"/>
              </a:ext>
            </a:extLst>
          </p:cNvPr>
          <p:cNvSpPr txBox="1"/>
          <p:nvPr/>
        </p:nvSpPr>
        <p:spPr>
          <a:xfrm>
            <a:off x="1315617" y="3998072"/>
            <a:ext cx="4725260" cy="7377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Montserrat" panose="02000505000000020004" pitchFamily="2" charset="77"/>
              </a:rPr>
              <a:t>CONTENT SUBHEAD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latin typeface="Stratum1 Rg" panose="02000000000000000000" pitchFamily="2" charset="77"/>
              </a:rPr>
              <a:t>Lorem ipsum dolor sit </a:t>
            </a:r>
            <a:r>
              <a:rPr lang="en-US" sz="1200" dirty="0" err="1">
                <a:solidFill>
                  <a:schemeClr val="bg1"/>
                </a:solidFill>
                <a:latin typeface="Stratum1 Rg" panose="02000000000000000000" pitchFamily="2" charset="77"/>
              </a:rPr>
              <a:t>amet</a:t>
            </a:r>
            <a:r>
              <a:rPr lang="en-US" sz="1200" dirty="0">
                <a:solidFill>
                  <a:schemeClr val="bg1"/>
                </a:solidFill>
                <a:latin typeface="Stratum1 Rg" panose="02000000000000000000" pitchFamily="2" charset="77"/>
              </a:rPr>
              <a:t>, </a:t>
            </a:r>
            <a:r>
              <a:rPr lang="en-US" sz="1200" dirty="0" err="1">
                <a:solidFill>
                  <a:schemeClr val="bg1"/>
                </a:solidFill>
                <a:latin typeface="Stratum1 Rg" panose="02000000000000000000" pitchFamily="2" charset="77"/>
              </a:rPr>
              <a:t>consectetur</a:t>
            </a:r>
            <a:r>
              <a:rPr lang="en-US" sz="12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Stratum1 Rg" panose="02000000000000000000" pitchFamily="2" charset="77"/>
              </a:rPr>
              <a:t>adipiscing</a:t>
            </a:r>
            <a:r>
              <a:rPr lang="en-US" sz="12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Stratum1 Rg" panose="02000000000000000000" pitchFamily="2" charset="77"/>
              </a:rPr>
              <a:t>elit</a:t>
            </a:r>
            <a:r>
              <a:rPr lang="en-US" sz="1200" dirty="0">
                <a:solidFill>
                  <a:schemeClr val="bg1"/>
                </a:solidFill>
                <a:latin typeface="Stratum1 Rg" panose="02000000000000000000" pitchFamily="2" charset="77"/>
              </a:rPr>
              <a:t>, sed do </a:t>
            </a:r>
            <a:r>
              <a:rPr lang="en-US" sz="1200" dirty="0" err="1">
                <a:solidFill>
                  <a:schemeClr val="bg1"/>
                </a:solidFill>
                <a:latin typeface="Stratum1 Rg" panose="02000000000000000000" pitchFamily="2" charset="77"/>
              </a:rPr>
              <a:t>eiusmod</a:t>
            </a:r>
            <a:r>
              <a:rPr lang="en-US" sz="12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Stratum1 Rg" panose="02000000000000000000" pitchFamily="2" charset="77"/>
              </a:rPr>
              <a:t>tempor</a:t>
            </a:r>
            <a:r>
              <a:rPr lang="en-US" sz="12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Stratum1 Rg" panose="02000000000000000000" pitchFamily="2" charset="77"/>
              </a:rPr>
              <a:t>incididunt</a:t>
            </a:r>
            <a:r>
              <a:rPr lang="en-US" sz="12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Stratum1 Rg" panose="02000000000000000000" pitchFamily="2" charset="77"/>
              </a:rPr>
              <a:t>ut</a:t>
            </a:r>
            <a:r>
              <a:rPr lang="en-US" sz="12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200" dirty="0" err="1">
                <a:solidFill>
                  <a:schemeClr val="bg1"/>
                </a:solidFill>
                <a:latin typeface="Stratum1 Rg" panose="02000000000000000000" pitchFamily="2" charset="77"/>
              </a:rPr>
              <a:t>labore</a:t>
            </a:r>
            <a:r>
              <a:rPr lang="en-US" sz="1200" dirty="0">
                <a:solidFill>
                  <a:schemeClr val="bg1"/>
                </a:solidFill>
                <a:latin typeface="Stratum1 Rg" panose="02000000000000000000" pitchFamily="2" charset="77"/>
              </a:rPr>
              <a:t> et dolore magna </a:t>
            </a:r>
            <a:r>
              <a:rPr lang="en-US" sz="1200" dirty="0" err="1">
                <a:solidFill>
                  <a:schemeClr val="bg1"/>
                </a:solidFill>
                <a:latin typeface="Stratum1 Rg" panose="02000000000000000000" pitchFamily="2" charset="77"/>
              </a:rPr>
              <a:t>aliqua</a:t>
            </a:r>
            <a:r>
              <a:rPr lang="en-US" sz="1200" dirty="0">
                <a:solidFill>
                  <a:schemeClr val="bg1"/>
                </a:solidFill>
                <a:latin typeface="Stratum1 Rg" panose="02000000000000000000" pitchFamily="2" charset="77"/>
              </a:rPr>
              <a:t>. </a:t>
            </a:r>
            <a:endParaRPr lang="en-US" sz="1000" dirty="0">
              <a:solidFill>
                <a:schemeClr val="bg1"/>
              </a:solidFill>
              <a:latin typeface="Stratum1 Rg" panose="02000000000000000000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913910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666E735-2F42-D845-9B07-FB2D7679DB9E}"/>
              </a:ext>
            </a:extLst>
          </p:cNvPr>
          <p:cNvSpPr txBox="1"/>
          <p:nvPr/>
        </p:nvSpPr>
        <p:spPr>
          <a:xfrm>
            <a:off x="4360304" y="1145189"/>
            <a:ext cx="151631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>
                <a:latin typeface="Stratum1 Rg" panose="02000000000000000000" pitchFamily="2" charset="77"/>
              </a:rPr>
              <a:t>800 W. University Parkway</a:t>
            </a:r>
          </a:p>
          <a:p>
            <a:r>
              <a:rPr lang="en-US" sz="900" dirty="0">
                <a:latin typeface="Stratum1 Rg" panose="02000000000000000000" pitchFamily="2" charset="77"/>
              </a:rPr>
              <a:t>Orem, UT 84058-6703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EB2B9AC-4689-B24F-88DE-96AA7508EA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1526" y="394801"/>
            <a:ext cx="762000" cy="6477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E27346F-09F8-6D45-88EB-25A1527D3C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0304" y="415665"/>
            <a:ext cx="731976" cy="63498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A8F15ED-A0C5-EC40-AD5E-2F8A634252F1}"/>
              </a:ext>
            </a:extLst>
          </p:cNvPr>
          <p:cNvSpPr/>
          <p:nvPr/>
        </p:nvSpPr>
        <p:spPr>
          <a:xfrm>
            <a:off x="422081" y="394802"/>
            <a:ext cx="3671455" cy="467266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95AFBFC-FD31-B446-A77D-34113F73CA1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075" t="17571" r="51709" b="20553"/>
          <a:stretch/>
        </p:blipFill>
        <p:spPr>
          <a:xfrm rot="5400000">
            <a:off x="-996703" y="-35023"/>
            <a:ext cx="3068583" cy="92083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DDACA71-060B-EB41-BE8C-7FB3F5A50BEA}"/>
              </a:ext>
            </a:extLst>
          </p:cNvPr>
          <p:cNvSpPr txBox="1"/>
          <p:nvPr/>
        </p:nvSpPr>
        <p:spPr>
          <a:xfrm>
            <a:off x="998005" y="797424"/>
            <a:ext cx="2570237" cy="24314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Montserrat" panose="02000505000000020004" pitchFamily="2" charset="77"/>
              </a:rPr>
              <a:t>CONTENT SUBHEAD</a:t>
            </a:r>
          </a:p>
          <a:p>
            <a:endParaRPr lang="en-US" sz="1400" dirty="0">
              <a:solidFill>
                <a:schemeClr val="bg1"/>
              </a:solidFill>
              <a:latin typeface="Montserrat" panose="02000505000000020004" pitchFamily="2" charset="77"/>
            </a:endParaRPr>
          </a:p>
          <a:p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Lorem ipsum dolor sit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amet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consectetur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adipiscing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elit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, sed do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eiusmod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tempor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incididunt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ut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labore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et dolore magna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aliqua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.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Facilisis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leo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vel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fringilla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est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ullamcorper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eget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nulla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facilisi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.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Elit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ut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aliquam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purus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sit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amet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luctus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venenatis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. </a:t>
            </a:r>
          </a:p>
          <a:p>
            <a:endParaRPr lang="en-US" sz="1000" dirty="0">
              <a:solidFill>
                <a:schemeClr val="bg1"/>
              </a:solidFill>
              <a:latin typeface="Stratum1 Rg" panose="02000000000000000000" pitchFamily="2" charset="77"/>
            </a:endParaRPr>
          </a:p>
          <a:p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Lorem ipsum dolor sit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amet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consectetur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adipiscing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elit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, sed do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eiusmod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tempor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incididunt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ut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labore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et dolore magna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aliqua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.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Facilisis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leo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vel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fringilla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est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ullamcorper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eget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nulla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facilisi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.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Elit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ut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aliquam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purus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sit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amet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luctus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Stratum1 Rg" panose="02000000000000000000" pitchFamily="2" charset="77"/>
              </a:rPr>
              <a:t>venenatis</a:t>
            </a:r>
            <a:r>
              <a:rPr lang="en-US" sz="1000" dirty="0">
                <a:solidFill>
                  <a:schemeClr val="bg1"/>
                </a:solidFill>
                <a:latin typeface="Stratum1 Rg" panose="02000000000000000000" pitchFamily="2" charset="77"/>
              </a:rPr>
              <a:t>. </a:t>
            </a:r>
          </a:p>
          <a:p>
            <a:endParaRPr lang="en-US" sz="1000" dirty="0">
              <a:solidFill>
                <a:schemeClr val="bg1"/>
              </a:solidFill>
              <a:latin typeface="Stratum1 Rg" panose="02000000000000000000" pitchFamily="2" charset="77"/>
            </a:endParaRPr>
          </a:p>
          <a:p>
            <a:endParaRPr lang="en-US" sz="1000" dirty="0">
              <a:solidFill>
                <a:schemeClr val="bg1"/>
              </a:solidFill>
              <a:latin typeface="Stratum1 Rg" panose="02000000000000000000" pitchFamily="2" charset="7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DCE26A-79AC-6947-A78A-2F7AEECDC7AF}"/>
              </a:ext>
            </a:extLst>
          </p:cNvPr>
          <p:cNvSpPr txBox="1"/>
          <p:nvPr/>
        </p:nvSpPr>
        <p:spPr>
          <a:xfrm>
            <a:off x="998005" y="4055909"/>
            <a:ext cx="2649041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Stratum1 Md" panose="02000000000000000000" pitchFamily="2" charset="77"/>
              </a:rPr>
              <a:t>FOR MORE INFORMATION:</a:t>
            </a:r>
          </a:p>
          <a:p>
            <a:r>
              <a:rPr lang="en-US" sz="1000" dirty="0">
                <a:solidFill>
                  <a:schemeClr val="bg1"/>
                </a:solidFill>
                <a:latin typeface="Stratum1 Md" panose="02000000000000000000" pitchFamily="2" charset="77"/>
              </a:rPr>
              <a:t>Name</a:t>
            </a:r>
          </a:p>
          <a:p>
            <a:r>
              <a:rPr lang="en-US" sz="1000" dirty="0">
                <a:solidFill>
                  <a:schemeClr val="bg1"/>
                </a:solidFill>
                <a:latin typeface="Stratum1 Md" panose="02000000000000000000" pitchFamily="2" charset="77"/>
              </a:rPr>
              <a:t>Title</a:t>
            </a:r>
          </a:p>
          <a:p>
            <a:r>
              <a:rPr lang="en-US" sz="1000" dirty="0">
                <a:solidFill>
                  <a:schemeClr val="bg1"/>
                </a:solidFill>
                <a:latin typeface="Stratum1 Md" panose="02000000000000000000" pitchFamily="2" charset="77"/>
              </a:rPr>
              <a:t>email</a:t>
            </a:r>
          </a:p>
        </p:txBody>
      </p:sp>
    </p:spTree>
    <p:extLst>
      <p:ext uri="{BB962C8B-B14F-4D97-AF65-F5344CB8AC3E}">
        <p14:creationId xmlns:p14="http://schemas.microsoft.com/office/powerpoint/2010/main" val="1371398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817F82-C9EE-D547-A11A-EF4DA2207E1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9B66AC-A50C-FB44-9E12-197E91A3707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4130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25F5DC-6603-1343-B59B-599EDCF14B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FD87A9-0AA4-E340-AD97-F233EBFE722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732467"/>
      </p:ext>
    </p:extLst>
  </p:cSld>
  <p:clrMapOvr>
    <a:masterClrMapping/>
  </p:clrMapOvr>
</p:sld>
</file>

<file path=ppt/theme/theme1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1832</TotalTime>
  <Words>132</Words>
  <Application>Microsoft Macintosh PowerPoint</Application>
  <PresentationFormat>Custom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4" baseType="lpstr">
      <vt:lpstr>Arial</vt:lpstr>
      <vt:lpstr>Calibri</vt:lpstr>
      <vt:lpstr>Calibri Light</vt:lpstr>
      <vt:lpstr>Montserrat</vt:lpstr>
      <vt:lpstr>Montserrat ExtraBold</vt:lpstr>
      <vt:lpstr>Stratum1 Md</vt:lpstr>
      <vt:lpstr>Stratum1 Rg</vt:lpstr>
      <vt:lpstr>2_Custom Design</vt:lpstr>
      <vt:lpstr>3_Custom Design</vt:lpstr>
      <vt:lpstr>1_Custom Design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Shari Warnick</dc:creator>
  <cp:lastModifiedBy>Shari Warnick</cp:lastModifiedBy>
  <cp:revision>27</cp:revision>
  <dcterms:created xsi:type="dcterms:W3CDTF">2021-04-13T17:32:10Z</dcterms:created>
  <dcterms:modified xsi:type="dcterms:W3CDTF">2021-05-19T14:51:17Z</dcterms:modified>
</cp:coreProperties>
</file>