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  <p:sldMasterId id="2147483672" r:id="rId2"/>
    <p:sldMasterId id="2147483683" r:id="rId3"/>
  </p:sldMasterIdLst>
  <p:sldIdLst>
    <p:sldId id="280" r:id="rId4"/>
    <p:sldId id="283" r:id="rId5"/>
    <p:sldId id="281" r:id="rId6"/>
    <p:sldId id="282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3688"/>
    <p:restoredTop sz="94923"/>
  </p:normalViewPr>
  <p:slideViewPr>
    <p:cSldViewPr snapToGrid="0" snapToObjects="1">
      <p:cViewPr varScale="1">
        <p:scale>
          <a:sx n="124" d="100"/>
          <a:sy n="124" d="100"/>
        </p:scale>
        <p:origin x="2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C015F-33EA-DB4D-BC12-F2CA7CE58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238"/>
            <a:ext cx="5829300" cy="350202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2F94F3-103B-8C4E-BACA-F8C15F8F5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3200"/>
            <a:ext cx="5829300" cy="242887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584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76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217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F72833-C149-D647-9108-09CD6BF6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670242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0E7E8-F278-324D-B271-DBC2188CEF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6702425" cy="6381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7159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5B5E8A-1143-DF49-A49D-26C465C1D7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6434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C74FE6-7ECD-B84D-8CD1-BEE53674A3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297325-94A3-8E49-AEFF-1DA8AD562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836" y="452927"/>
            <a:ext cx="6862272" cy="1649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66336C-4F50-DB4D-A8F7-8D550A109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5064" y="2334642"/>
            <a:ext cx="6862272" cy="7151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6836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11EEA91-393C-324D-B26E-CEDD899237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28" t="8609" r="5926" b="21570"/>
          <a:stretch/>
        </p:blipFill>
        <p:spPr>
          <a:xfrm>
            <a:off x="443345" y="418943"/>
            <a:ext cx="6853382" cy="564934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A39F5B-D20D-724F-8F51-313975D3DF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43100" b="20553"/>
          <a:stretch/>
        </p:blipFill>
        <p:spPr>
          <a:xfrm>
            <a:off x="4045528" y="0"/>
            <a:ext cx="3888508" cy="92083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568A864-0CD7-A84F-999A-236BAE87C39C}"/>
              </a:ext>
            </a:extLst>
          </p:cNvPr>
          <p:cNvSpPr/>
          <p:nvPr/>
        </p:nvSpPr>
        <p:spPr>
          <a:xfrm>
            <a:off x="443345" y="6068290"/>
            <a:ext cx="6853382" cy="27107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0A8CA2-DC66-9844-9159-10B36F2E4F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31400" b="20553"/>
          <a:stretch/>
        </p:blipFill>
        <p:spPr>
          <a:xfrm rot="5400000">
            <a:off x="-1950291" y="7357747"/>
            <a:ext cx="5002994" cy="9208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C3F5C1-25C2-454A-94BD-19BE5D99DA5A}"/>
              </a:ext>
            </a:extLst>
          </p:cNvPr>
          <p:cNvSpPr txBox="1"/>
          <p:nvPr/>
        </p:nvSpPr>
        <p:spPr>
          <a:xfrm>
            <a:off x="1315617" y="1317340"/>
            <a:ext cx="3741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12 PT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6DF13D-E170-5945-980C-DCAE4BBC2E5D}"/>
              </a:ext>
            </a:extLst>
          </p:cNvPr>
          <p:cNvSpPr txBox="1"/>
          <p:nvPr/>
        </p:nvSpPr>
        <p:spPr>
          <a:xfrm>
            <a:off x="1287624" y="1555568"/>
            <a:ext cx="48530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Montserrat</a:t>
            </a:r>
          </a:p>
          <a:p>
            <a:r>
              <a:rPr lang="en-US" sz="60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D7D8C2-CBBD-2942-ABD8-71BFC9F17F1F}"/>
              </a:ext>
            </a:extLst>
          </p:cNvPr>
          <p:cNvSpPr txBox="1"/>
          <p:nvPr/>
        </p:nvSpPr>
        <p:spPr>
          <a:xfrm>
            <a:off x="1287624" y="6400800"/>
            <a:ext cx="553305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anose="02000505000000020004" pitchFamily="2" charset="77"/>
              </a:rPr>
              <a:t>SUBHEAD MONTSERRAT BOLD 14 PT</a:t>
            </a:r>
            <a:endParaRPr lang="en-US" sz="1400" dirty="0">
              <a:solidFill>
                <a:schemeClr val="bg1"/>
              </a:solidFill>
              <a:latin typeface="Montserrat" panose="02000505000000020004" pitchFamily="2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dui id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ornare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In fermentum et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sollicitudin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phasellus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rutrum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Magna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placerat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mauris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ultrice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b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</a:b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dui id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ornare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In fermentum et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sollicitudin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phasellus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rutrum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Magna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placerat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mauris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ultrices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eros.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Lacus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sed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non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Enim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gravida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convallis 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cras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Semper auctor.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Feugiat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in fermentum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posuere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C63C08-B4C9-B64A-803D-1F17FFFEEA23}"/>
              </a:ext>
            </a:extLst>
          </p:cNvPr>
          <p:cNvSpPr txBox="1"/>
          <p:nvPr/>
        </p:nvSpPr>
        <p:spPr>
          <a:xfrm>
            <a:off x="1396487" y="9087657"/>
            <a:ext cx="2649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tratum1 Md" panose="02000000000000000000" pitchFamily="2" charset="77"/>
              </a:rPr>
              <a:t>FOR MORE INFORMATION:</a:t>
            </a:r>
          </a:p>
          <a:p>
            <a:r>
              <a:rPr lang="en-US" sz="1200" dirty="0">
                <a:latin typeface="Stratum1 Md" panose="02000000000000000000" pitchFamily="2" charset="77"/>
              </a:rPr>
              <a:t>Name  |  Title  |  email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1914A4-6E0D-A349-8B35-13176FC4B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4103" y="8853683"/>
            <a:ext cx="2630949" cy="92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859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96100F3-1AD1-A74F-9A3C-A9F0D93EB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047" y="1657052"/>
            <a:ext cx="6858000" cy="457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46A144-FD9B-1642-B6BB-17636345D3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28" t="8609" r="5926" b="71819"/>
          <a:stretch/>
        </p:blipFill>
        <p:spPr>
          <a:xfrm>
            <a:off x="443345" y="418943"/>
            <a:ext cx="6853382" cy="15835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5211EB6-40E0-684E-A099-4BB0EE64249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43100" b="20553"/>
          <a:stretch/>
        </p:blipFill>
        <p:spPr>
          <a:xfrm>
            <a:off x="4045528" y="0"/>
            <a:ext cx="3888508" cy="9208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DD56998-EDAF-9345-BAD2-5B44FA7A5585}"/>
              </a:ext>
            </a:extLst>
          </p:cNvPr>
          <p:cNvSpPr/>
          <p:nvPr/>
        </p:nvSpPr>
        <p:spPr>
          <a:xfrm>
            <a:off x="443345" y="6068290"/>
            <a:ext cx="6853382" cy="271074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4E5F843-5B3A-594B-9A87-87B6156C81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31400" b="20553"/>
          <a:stretch/>
        </p:blipFill>
        <p:spPr>
          <a:xfrm rot="5400000">
            <a:off x="-1950291" y="7398843"/>
            <a:ext cx="5002994" cy="92083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9652E6-9835-BA42-A25E-8813B5E7A397}"/>
              </a:ext>
            </a:extLst>
          </p:cNvPr>
          <p:cNvSpPr txBox="1"/>
          <p:nvPr/>
        </p:nvSpPr>
        <p:spPr>
          <a:xfrm>
            <a:off x="911416" y="798142"/>
            <a:ext cx="3741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12 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CA15DF-C1E3-CB44-9C93-B278135F0BAA}"/>
              </a:ext>
            </a:extLst>
          </p:cNvPr>
          <p:cNvSpPr txBox="1"/>
          <p:nvPr/>
        </p:nvSpPr>
        <p:spPr>
          <a:xfrm>
            <a:off x="911416" y="1025926"/>
            <a:ext cx="5909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Montserrat 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38E932-42BA-1D40-B3E4-A40691DB5ADA}"/>
              </a:ext>
            </a:extLst>
          </p:cNvPr>
          <p:cNvSpPr txBox="1"/>
          <p:nvPr/>
        </p:nvSpPr>
        <p:spPr>
          <a:xfrm>
            <a:off x="1287624" y="6400800"/>
            <a:ext cx="553305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Montserrat" panose="02000505000000020004" pitchFamily="2" charset="77"/>
              </a:rPr>
              <a:t>SUBHEAD MONTSERRAT BOLD 14 PT</a:t>
            </a:r>
            <a:endParaRPr lang="en-US" sz="1400" dirty="0">
              <a:solidFill>
                <a:schemeClr val="bg1"/>
              </a:solidFill>
              <a:latin typeface="Montserrat" panose="02000505000000020004" pitchFamily="2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dui id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ornare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In fermentum et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sollicitudin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phasellus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rutrum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Magna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placerat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mauris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ultrice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b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</a:b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dui id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ornare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In fermentum et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sollicitudin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orci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phasellus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egestas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tellus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rutrum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Magna ac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placerat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mauris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ultrices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eros.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Lacus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vestibulum sed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arcu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non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odio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Enim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gravida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neque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convallis 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cras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 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• Semper auctor.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Feugiat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in fermentum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posuere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urna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nec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001A691-2EC4-C74D-B49F-BB4838F58045}"/>
              </a:ext>
            </a:extLst>
          </p:cNvPr>
          <p:cNvSpPr txBox="1"/>
          <p:nvPr/>
        </p:nvSpPr>
        <p:spPr>
          <a:xfrm>
            <a:off x="1396487" y="9087657"/>
            <a:ext cx="2649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tratum1 Md" panose="02000000000000000000" pitchFamily="2" charset="77"/>
              </a:rPr>
              <a:t>FOR MORE INFORMATION:</a:t>
            </a:r>
          </a:p>
          <a:p>
            <a:r>
              <a:rPr lang="en-US" sz="1200" dirty="0">
                <a:latin typeface="Stratum1 Md" panose="02000000000000000000" pitchFamily="2" charset="77"/>
              </a:rPr>
              <a:t>Name  |  Title  |  email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9A1E7F-95FD-ED43-A56F-F9BC56D9F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4103" y="8853683"/>
            <a:ext cx="2630949" cy="92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09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9351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79538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22469</TotalTime>
  <Words>336</Words>
  <Application>Microsoft Macintosh PowerPoint</Application>
  <PresentationFormat>Custom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ExtraBold</vt:lpstr>
      <vt:lpstr>Stratum1 Md</vt:lpstr>
      <vt:lpstr>Stratum1 Rg</vt:lpstr>
      <vt:lpstr>1_Custom Design</vt:lpstr>
      <vt:lpstr>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42</cp:revision>
  <dcterms:created xsi:type="dcterms:W3CDTF">2021-03-23T20:31:12Z</dcterms:created>
  <dcterms:modified xsi:type="dcterms:W3CDTF">2021-05-19T16:00:54Z</dcterms:modified>
</cp:coreProperties>
</file>