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672" r:id="rId2"/>
    <p:sldMasterId id="2147483694" r:id="rId3"/>
  </p:sldMasterIdLst>
  <p:notesMasterIdLst>
    <p:notesMasterId r:id="rId8"/>
  </p:notesMasterIdLst>
  <p:sldIdLst>
    <p:sldId id="276" r:id="rId4"/>
    <p:sldId id="277" r:id="rId5"/>
    <p:sldId id="279" r:id="rId6"/>
    <p:sldId id="280" r:id="rId7"/>
  </p:sldIdLst>
  <p:sldSz cx="10058400" cy="15544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5C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preferSingleView="1">
    <p:restoredLeft sz="14675"/>
    <p:restoredTop sz="94832"/>
  </p:normalViewPr>
  <p:slideViewPr>
    <p:cSldViewPr snapToGrid="0" snapToObjects="1">
      <p:cViewPr varScale="1">
        <p:scale>
          <a:sx n="80" d="100"/>
          <a:sy n="80" d="100"/>
        </p:scale>
        <p:origin x="353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246270-D3C9-4F49-A435-666A9FAECAFE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30463" y="1143000"/>
            <a:ext cx="19970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8A8C1-5A60-F247-89C8-428B9D46F1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65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677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37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1036320"/>
            <a:ext cx="3244096" cy="362712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2238167"/>
            <a:ext cx="5092065" cy="1104688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4663440"/>
            <a:ext cx="3244096" cy="8639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1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0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36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1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544023"/>
            <a:ext cx="8549640" cy="5411893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8164619"/>
            <a:ext cx="7543800" cy="375306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9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3875409"/>
            <a:ext cx="8675370" cy="6466204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10402786"/>
            <a:ext cx="8675370" cy="34004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3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827620"/>
            <a:ext cx="8675370" cy="300460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E8B9D6C6-BE5E-304F-990F-B752E1EB5405}" type="datetimeFigureOut">
              <a:rPr lang="en-US" smtClean="0"/>
              <a:t>5/19/21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14407730"/>
            <a:ext cx="3394710" cy="827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14407730"/>
            <a:ext cx="2263140" cy="827617"/>
          </a:xfrm>
          <a:prstGeom prst="rect">
            <a:avLst/>
          </a:prstGeom>
        </p:spPr>
        <p:txBody>
          <a:bodyPr/>
          <a:lstStyle/>
          <a:p>
            <a:fld id="{5C9AC863-0B65-1D45-A50B-4719FA6C8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61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7" r:id="rId2"/>
    <p:sldLayoutId id="2147483693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AF0B5F5-4ADC-A64D-AF9D-2D77AF9B866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058400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16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8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EA6AB6-2041-6A44-A817-7875EBF1833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0190922" cy="155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86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63C7822-1C27-B24F-A191-42D1CF7547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28" t="8609" r="5926" b="8547"/>
          <a:stretch/>
        </p:blipFill>
        <p:spPr>
          <a:xfrm>
            <a:off x="609600" y="533813"/>
            <a:ext cx="8803240" cy="86100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3479F5C-46B5-CD47-8877-7D8B9FC82E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43100" b="20553"/>
          <a:stretch/>
        </p:blipFill>
        <p:spPr>
          <a:xfrm>
            <a:off x="5303914" y="-78062"/>
            <a:ext cx="6073241" cy="14381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1139A15-5243-DA45-BED9-227CD5C9C13B}"/>
              </a:ext>
            </a:extLst>
          </p:cNvPr>
          <p:cNvSpPr/>
          <p:nvPr/>
        </p:nvSpPr>
        <p:spPr>
          <a:xfrm>
            <a:off x="609601" y="8866909"/>
            <a:ext cx="8803240" cy="52396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DE6FFD-B018-7C4C-9613-090F2BD761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31400" b="20553"/>
          <a:stretch/>
        </p:blipFill>
        <p:spPr>
          <a:xfrm rot="5400000">
            <a:off x="-3560425" y="13109747"/>
            <a:ext cx="8727132" cy="16062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8216B5-B37A-1D46-AE33-57DA69A2B9CA}"/>
              </a:ext>
            </a:extLst>
          </p:cNvPr>
          <p:cNvSpPr txBox="1"/>
          <p:nvPr/>
        </p:nvSpPr>
        <p:spPr>
          <a:xfrm>
            <a:off x="1915298" y="9493204"/>
            <a:ext cx="663774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DATE:</a:t>
            </a:r>
          </a:p>
          <a:p>
            <a:endParaRPr lang="en-US" sz="2500" b="1" dirty="0">
              <a:solidFill>
                <a:schemeClr val="bg1"/>
              </a:solidFill>
              <a:latin typeface="Stratum1 Bd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TIME:</a:t>
            </a:r>
          </a:p>
          <a:p>
            <a:endParaRPr lang="en-US" sz="2500" b="1" dirty="0">
              <a:solidFill>
                <a:schemeClr val="bg1"/>
              </a:solidFill>
              <a:latin typeface="Stratum1 Bd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PLACE:</a:t>
            </a:r>
          </a:p>
          <a:p>
            <a:endParaRPr lang="en-US" sz="2500" b="1" dirty="0">
              <a:solidFill>
                <a:schemeClr val="bg1"/>
              </a:solidFill>
              <a:latin typeface="Stratum1 Rg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Rg" panose="02000000000000000000" pitchFamily="2" charset="77"/>
              </a:rPr>
              <a:t>Additional info</a:t>
            </a:r>
            <a:endParaRPr lang="en-US" sz="2500" dirty="0">
              <a:solidFill>
                <a:schemeClr val="bg1"/>
              </a:solidFill>
              <a:latin typeface="Stratum1 Rg" panose="0200000000000000000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9C60-ED6D-9C4C-867A-ED057D1B008F}"/>
              </a:ext>
            </a:extLst>
          </p:cNvPr>
          <p:cNvSpPr txBox="1"/>
          <p:nvPr/>
        </p:nvSpPr>
        <p:spPr>
          <a:xfrm>
            <a:off x="1396487" y="9087657"/>
            <a:ext cx="26490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Stratum1 Md" panose="02000000000000000000" pitchFamily="2" charset="77"/>
              </a:rPr>
              <a:t>FOR MORE INFORMATION:</a:t>
            </a:r>
          </a:p>
          <a:p>
            <a:r>
              <a:rPr lang="en-US" sz="1200" dirty="0">
                <a:latin typeface="Stratum1 Md" panose="02000000000000000000" pitchFamily="2" charset="77"/>
              </a:rPr>
              <a:t>Name  |  Title  |  email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9123C-2566-414D-BDB1-9293E0F2120B}"/>
              </a:ext>
            </a:extLst>
          </p:cNvPr>
          <p:cNvSpPr txBox="1"/>
          <p:nvPr/>
        </p:nvSpPr>
        <p:spPr>
          <a:xfrm>
            <a:off x="1273768" y="2041474"/>
            <a:ext cx="745515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Montserrat</a:t>
            </a:r>
          </a:p>
          <a:p>
            <a:r>
              <a:rPr lang="en-US" sz="85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A09818-DC5A-FD4C-82A2-CDAF2D46CE4E}"/>
              </a:ext>
            </a:extLst>
          </p:cNvPr>
          <p:cNvSpPr txBox="1"/>
          <p:nvPr/>
        </p:nvSpPr>
        <p:spPr>
          <a:xfrm>
            <a:off x="1329473" y="1692177"/>
            <a:ext cx="53899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25 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331D67-73E0-1A40-A6CA-35F17F474EEC}"/>
              </a:ext>
            </a:extLst>
          </p:cNvPr>
          <p:cNvSpPr txBox="1"/>
          <p:nvPr/>
        </p:nvSpPr>
        <p:spPr>
          <a:xfrm>
            <a:off x="1915298" y="14558036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55C3C"/>
                </a:solidFill>
                <a:latin typeface="Stratum1 Md" panose="02000000000000000000" pitchFamily="2" charset="77"/>
              </a:rPr>
              <a:t>uvu.edu</a:t>
            </a:r>
            <a:endParaRPr lang="en-US" sz="2800" dirty="0">
              <a:solidFill>
                <a:srgbClr val="255C3C"/>
              </a:solidFill>
              <a:latin typeface="Stratum1 Md" panose="02000000000000000000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3C1D62-EBAF-154D-B59F-BA0CDE7571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6945" y="14558036"/>
            <a:ext cx="3025895" cy="4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96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A0DF5E-4F98-AF40-8D72-2184B919D1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28" t="8609" r="5926" b="8547"/>
          <a:stretch/>
        </p:blipFill>
        <p:spPr>
          <a:xfrm>
            <a:off x="609600" y="533813"/>
            <a:ext cx="8803240" cy="86100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48440C-2F00-704C-B78F-FEC5C5B83D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43100" b="20553"/>
          <a:stretch/>
        </p:blipFill>
        <p:spPr>
          <a:xfrm>
            <a:off x="6667456" y="-99415"/>
            <a:ext cx="6073241" cy="143819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F45578F-9C83-BD42-A120-B9D365B1E9D3}"/>
              </a:ext>
            </a:extLst>
          </p:cNvPr>
          <p:cNvSpPr/>
          <p:nvPr/>
        </p:nvSpPr>
        <p:spPr>
          <a:xfrm>
            <a:off x="609600" y="10457176"/>
            <a:ext cx="8803239" cy="36494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FF540D-EF31-764C-BA8B-0D8286537DA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14263" y="4594567"/>
            <a:ext cx="8793913" cy="58626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1169168-1F5C-2B4A-BEDD-59BDDC05C3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75" t="17571" r="31400" b="20553"/>
          <a:stretch/>
        </p:blipFill>
        <p:spPr>
          <a:xfrm rot="5400000">
            <a:off x="-3560425" y="13179022"/>
            <a:ext cx="8727132" cy="16062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804AB5-E8D5-7341-B9FB-3AABA17B741C}"/>
              </a:ext>
            </a:extLst>
          </p:cNvPr>
          <p:cNvSpPr txBox="1"/>
          <p:nvPr/>
        </p:nvSpPr>
        <p:spPr>
          <a:xfrm>
            <a:off x="1915298" y="10864804"/>
            <a:ext cx="663774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DATE:</a:t>
            </a:r>
          </a:p>
          <a:p>
            <a:endParaRPr lang="en-US" sz="2500" b="1" dirty="0">
              <a:solidFill>
                <a:schemeClr val="bg1"/>
              </a:solidFill>
              <a:latin typeface="Stratum1 Bd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TIME:</a:t>
            </a:r>
          </a:p>
          <a:p>
            <a:endParaRPr lang="en-US" sz="2500" b="1" dirty="0">
              <a:solidFill>
                <a:schemeClr val="bg1"/>
              </a:solidFill>
              <a:latin typeface="Stratum1 Bd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Bd" panose="02000000000000000000" pitchFamily="2" charset="77"/>
              </a:rPr>
              <a:t>PLACE:</a:t>
            </a:r>
          </a:p>
          <a:p>
            <a:endParaRPr lang="en-US" sz="2500" b="1" dirty="0">
              <a:solidFill>
                <a:schemeClr val="bg1"/>
              </a:solidFill>
              <a:latin typeface="Stratum1 Rg" panose="02000000000000000000" pitchFamily="2" charset="77"/>
            </a:endParaRPr>
          </a:p>
          <a:p>
            <a:r>
              <a:rPr lang="en-US" sz="2500" b="1" dirty="0">
                <a:solidFill>
                  <a:schemeClr val="bg1"/>
                </a:solidFill>
                <a:latin typeface="Stratum1 Rg" panose="02000000000000000000" pitchFamily="2" charset="77"/>
              </a:rPr>
              <a:t>Additional info</a:t>
            </a:r>
            <a:endParaRPr lang="en-US" sz="2500" dirty="0">
              <a:solidFill>
                <a:schemeClr val="bg1"/>
              </a:solidFill>
              <a:latin typeface="Stratum1 Rg" panose="02000000000000000000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852BFB-2790-634A-B02C-8AD2E46093EA}"/>
              </a:ext>
            </a:extLst>
          </p:cNvPr>
          <p:cNvSpPr txBox="1"/>
          <p:nvPr/>
        </p:nvSpPr>
        <p:spPr>
          <a:xfrm>
            <a:off x="1273768" y="1449549"/>
            <a:ext cx="7455159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5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Montserrat</a:t>
            </a:r>
          </a:p>
          <a:p>
            <a:r>
              <a:rPr lang="en-US" sz="8500" b="1" dirty="0">
                <a:solidFill>
                  <a:schemeClr val="bg1"/>
                </a:solidFill>
                <a:latin typeface="Montserrat ExtraBold" panose="02000505000000020004" pitchFamily="2" charset="77"/>
              </a:rPr>
              <a:t>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68D991-F229-324A-AAE4-D1D9344B74BD}"/>
              </a:ext>
            </a:extLst>
          </p:cNvPr>
          <p:cNvSpPr txBox="1"/>
          <p:nvPr/>
        </p:nvSpPr>
        <p:spPr>
          <a:xfrm>
            <a:off x="1329473" y="1100252"/>
            <a:ext cx="538998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  <a:latin typeface="Stratum1 Md" panose="02000000000000000000" pitchFamily="2" charset="77"/>
              </a:rPr>
              <a:t>SUBHEAD STRATUM BOLD 25 PT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AB836C-7D13-E04B-A63D-AB926576F274}"/>
              </a:ext>
            </a:extLst>
          </p:cNvPr>
          <p:cNvSpPr txBox="1"/>
          <p:nvPr/>
        </p:nvSpPr>
        <p:spPr>
          <a:xfrm>
            <a:off x="1915298" y="14558036"/>
            <a:ext cx="2649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rgbClr val="255C3C"/>
                </a:solidFill>
                <a:latin typeface="Stratum1 Md" panose="02000000000000000000" pitchFamily="2" charset="77"/>
              </a:rPr>
              <a:t>uvu.edu</a:t>
            </a:r>
            <a:endParaRPr lang="en-US" sz="2800" dirty="0">
              <a:solidFill>
                <a:srgbClr val="255C3C"/>
              </a:solidFill>
              <a:latin typeface="Stratum1 Md" panose="02000000000000000000" pitchFamily="2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FB9245-0563-A44E-B5DF-BCBC9F5E33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6945" y="14558036"/>
            <a:ext cx="3025895" cy="45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323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E7F43-A95C-034A-B9F2-EEFD25F608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62E92A-4978-6347-A13B-A5F4166F28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781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BB211-9849-7C45-84E5-5F7D9B2CF8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22D2D-9F81-FB4C-80C3-C57C0A47B3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59252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3121</TotalTime>
  <Words>47</Words>
  <Application>Microsoft Macintosh PowerPoint</Application>
  <PresentationFormat>Custom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Calibri</vt:lpstr>
      <vt:lpstr>Calibri Light</vt:lpstr>
      <vt:lpstr>Montserrat ExtraBold</vt:lpstr>
      <vt:lpstr>Stratum1 Bd</vt:lpstr>
      <vt:lpstr>Stratum1 Md</vt:lpstr>
      <vt:lpstr>Stratum1 Rg</vt:lpstr>
      <vt:lpstr>2_Office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Shari Warnick</dc:creator>
  <cp:lastModifiedBy>Shari Warnick</cp:lastModifiedBy>
  <cp:revision>25</cp:revision>
  <dcterms:created xsi:type="dcterms:W3CDTF">2021-04-12T19:57:57Z</dcterms:created>
  <dcterms:modified xsi:type="dcterms:W3CDTF">2021-05-19T14:41:39Z</dcterms:modified>
</cp:coreProperties>
</file>