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72" r:id="rId2"/>
    <p:sldMasterId id="2147483694" r:id="rId3"/>
  </p:sldMasterIdLst>
  <p:notesMasterIdLst>
    <p:notesMasterId r:id="rId8"/>
  </p:notesMasterIdLst>
  <p:sldIdLst>
    <p:sldId id="278" r:id="rId4"/>
    <p:sldId id="279" r:id="rId5"/>
    <p:sldId id="280" r:id="rId6"/>
    <p:sldId id="281" r:id="rId7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675"/>
    <p:restoredTop sz="94832"/>
  </p:normalViewPr>
  <p:slideViewPr>
    <p:cSldViewPr snapToGrid="0" snapToObjects="1">
      <p:cViewPr varScale="1">
        <p:scale>
          <a:sx n="80" d="100"/>
          <a:sy n="80" d="100"/>
        </p:scale>
        <p:origin x="353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46270-D3C9-4F49-A435-666A9FAECAFE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8A8C1-5A60-F247-89C8-428B9D46F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6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1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6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1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9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61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3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F0B5F5-4ADC-A64D-AF9D-2D77AF9B866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8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EA6AB6-2041-6A44-A817-7875EBF183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190922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C14565E-5F49-424A-8DAC-1B06B01923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84" t="621" r="10339" b="9662"/>
          <a:stretch/>
        </p:blipFill>
        <p:spPr>
          <a:xfrm>
            <a:off x="612166" y="546989"/>
            <a:ext cx="8819179" cy="98854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129A6A2-4D9E-9046-821B-A8858A517820}"/>
              </a:ext>
            </a:extLst>
          </p:cNvPr>
          <p:cNvSpPr/>
          <p:nvPr/>
        </p:nvSpPr>
        <p:spPr>
          <a:xfrm>
            <a:off x="0" y="10432473"/>
            <a:ext cx="10058400" cy="5105394"/>
          </a:xfrm>
          <a:prstGeom prst="rect">
            <a:avLst/>
          </a:prstGeom>
          <a:solidFill>
            <a:srgbClr val="255C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28B815-2F67-064F-902A-7C02C509F4BC}"/>
              </a:ext>
            </a:extLst>
          </p:cNvPr>
          <p:cNvSpPr txBox="1"/>
          <p:nvPr/>
        </p:nvSpPr>
        <p:spPr>
          <a:xfrm>
            <a:off x="627056" y="3404967"/>
            <a:ext cx="8819178" cy="47551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3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SOURCE </a:t>
            </a:r>
          </a:p>
          <a:p>
            <a:pPr algn="ctr"/>
            <a:r>
              <a:rPr lang="en-US" sz="103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TITLE </a:t>
            </a:r>
          </a:p>
          <a:p>
            <a:pPr algn="ctr"/>
            <a:r>
              <a:rPr lang="en-US" sz="103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97EC6F-0887-E345-A50B-52B7AD239769}"/>
              </a:ext>
            </a:extLst>
          </p:cNvPr>
          <p:cNvSpPr txBox="1"/>
          <p:nvPr/>
        </p:nvSpPr>
        <p:spPr>
          <a:xfrm>
            <a:off x="3090077" y="2112017"/>
            <a:ext cx="477467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15 PT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8673F8-D813-BF41-B58F-47138B7F7408}"/>
              </a:ext>
            </a:extLst>
          </p:cNvPr>
          <p:cNvSpPr/>
          <p:nvPr/>
        </p:nvSpPr>
        <p:spPr>
          <a:xfrm>
            <a:off x="3090077" y="2678052"/>
            <a:ext cx="6953434" cy="373718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20C635-D754-3B4D-9B19-843F667C449F}"/>
              </a:ext>
            </a:extLst>
          </p:cNvPr>
          <p:cNvSpPr/>
          <p:nvPr/>
        </p:nvSpPr>
        <p:spPr>
          <a:xfrm>
            <a:off x="-1" y="8492836"/>
            <a:ext cx="6525491" cy="400432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6E1990-FFDC-5241-BC44-76F335C3CC09}"/>
              </a:ext>
            </a:extLst>
          </p:cNvPr>
          <p:cNvSpPr/>
          <p:nvPr/>
        </p:nvSpPr>
        <p:spPr>
          <a:xfrm>
            <a:off x="612165" y="10432472"/>
            <a:ext cx="8819180" cy="4565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219DEB-C9F4-B541-912A-1E0365BFB775}"/>
              </a:ext>
            </a:extLst>
          </p:cNvPr>
          <p:cNvSpPr txBox="1"/>
          <p:nvPr/>
        </p:nvSpPr>
        <p:spPr>
          <a:xfrm>
            <a:off x="2294909" y="11488564"/>
            <a:ext cx="5483472" cy="2286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DATE: 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vitatinullis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aut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e </a:t>
            </a:r>
          </a:p>
          <a:p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TIME: 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vitatinul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PLACE: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ui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lantion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sernaturis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eum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ve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INFO: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mqui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optam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assit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, a qui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lantio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Ari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quiditas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conecti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consedi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onsedia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ius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rgbClr val="255C3C"/>
                </a:solidFill>
                <a:latin typeface="Stratum1 Bd" panose="02000000000000000000" pitchFamily="2" charset="77"/>
              </a:rPr>
              <a:t>uvu.edu</a:t>
            </a:r>
            <a:endParaRPr lang="en-US" sz="2000" b="1" dirty="0">
              <a:solidFill>
                <a:srgbClr val="255C3C"/>
              </a:solidFill>
              <a:latin typeface="Stratum1 Bd" panose="02000000000000000000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80534F-C7B1-0546-A000-8D4956B60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01858" y="14087633"/>
            <a:ext cx="1071215" cy="11940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95C3D9-5B9D-3A42-891F-7CDC59FE5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3977" y="14107685"/>
            <a:ext cx="2278556" cy="67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945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F25EC3-7B86-9E45-8CF9-CDBE2AB34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84" t="621" r="10339" b="52520"/>
          <a:stretch/>
        </p:blipFill>
        <p:spPr>
          <a:xfrm>
            <a:off x="612166" y="546990"/>
            <a:ext cx="8819179" cy="51632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53FFB1-DAEA-9A4A-BA20-C1C9BFC4FB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36" t="181" r="19234" b="-181"/>
          <a:stretch/>
        </p:blipFill>
        <p:spPr>
          <a:xfrm>
            <a:off x="612165" y="2727444"/>
            <a:ext cx="8819178" cy="80951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0CCB2B1-D368-474D-9367-9FFDBBDF5D4D}"/>
              </a:ext>
            </a:extLst>
          </p:cNvPr>
          <p:cNvSpPr/>
          <p:nvPr/>
        </p:nvSpPr>
        <p:spPr>
          <a:xfrm>
            <a:off x="0" y="10789897"/>
            <a:ext cx="10058400" cy="4747970"/>
          </a:xfrm>
          <a:prstGeom prst="rect">
            <a:avLst/>
          </a:prstGeom>
          <a:solidFill>
            <a:srgbClr val="255C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4F8B0-BA9D-6C42-96B2-541D7DBAD869}"/>
              </a:ext>
            </a:extLst>
          </p:cNvPr>
          <p:cNvSpPr txBox="1"/>
          <p:nvPr/>
        </p:nvSpPr>
        <p:spPr>
          <a:xfrm>
            <a:off x="627056" y="1135939"/>
            <a:ext cx="881917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C458F4-B804-6E4B-8220-14BF95257DA1}"/>
              </a:ext>
            </a:extLst>
          </p:cNvPr>
          <p:cNvSpPr txBox="1"/>
          <p:nvPr/>
        </p:nvSpPr>
        <p:spPr>
          <a:xfrm>
            <a:off x="2988819" y="950165"/>
            <a:ext cx="477467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15 PT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CAEEAC-0955-5241-96D6-0A1D0B5CC331}"/>
              </a:ext>
            </a:extLst>
          </p:cNvPr>
          <p:cNvSpPr/>
          <p:nvPr/>
        </p:nvSpPr>
        <p:spPr>
          <a:xfrm>
            <a:off x="3090665" y="3078439"/>
            <a:ext cx="6953434" cy="282139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0853AB-B64D-5E4D-8C12-AF5A44F48A0C}"/>
              </a:ext>
            </a:extLst>
          </p:cNvPr>
          <p:cNvSpPr/>
          <p:nvPr/>
        </p:nvSpPr>
        <p:spPr>
          <a:xfrm>
            <a:off x="612165" y="10785669"/>
            <a:ext cx="8819180" cy="4212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CBCB63-8A52-A14B-814F-7F38FE5F5F52}"/>
              </a:ext>
            </a:extLst>
          </p:cNvPr>
          <p:cNvSpPr txBox="1"/>
          <p:nvPr/>
        </p:nvSpPr>
        <p:spPr>
          <a:xfrm>
            <a:off x="1985238" y="11348023"/>
            <a:ext cx="5483472" cy="3060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DATE: 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vitatinullis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aut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e 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TIME: 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vitatinul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PLACE: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ui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lantion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sernaturis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eum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ve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255C3C"/>
                </a:solidFill>
                <a:latin typeface="Source Sans Pro Light" panose="020B0403030403020204" pitchFamily="34" charset="77"/>
              </a:rPr>
              <a:t>INFO: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mqui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optam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assit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, a qui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lantio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Ari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quiditas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conecti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consedi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onsedia</a:t>
            </a:r>
            <a:r>
              <a:rPr lang="en-US" sz="2000" b="1" dirty="0">
                <a:solidFill>
                  <a:srgbClr val="255C3C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2000" b="1" dirty="0" err="1">
                <a:solidFill>
                  <a:srgbClr val="255C3C"/>
                </a:solidFill>
                <a:latin typeface="Source Sans Pro Semibold" panose="020B0503030403020204" pitchFamily="34" charset="77"/>
              </a:rPr>
              <a:t>ius</a:t>
            </a:r>
            <a:endParaRPr lang="en-US" sz="20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rgbClr val="255C3C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rgbClr val="255C3C"/>
                </a:solidFill>
                <a:latin typeface="Stratum1 Bd" panose="02000000000000000000" pitchFamily="2" charset="77"/>
              </a:rPr>
              <a:t>uvu.edu</a:t>
            </a:r>
            <a:endParaRPr lang="en-US" sz="2000" b="1" dirty="0">
              <a:solidFill>
                <a:srgbClr val="255C3C"/>
              </a:solidFill>
              <a:latin typeface="Stratum1 Bd" panose="02000000000000000000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4B6623-04BC-F441-B908-B8ADE4540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01858" y="14087633"/>
            <a:ext cx="1071215" cy="11940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BC31DD-6B69-3540-B839-5034A1041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3977" y="14107685"/>
            <a:ext cx="2278556" cy="6796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EB6B016-822E-874A-85C8-F7226DB74A52}"/>
              </a:ext>
            </a:extLst>
          </p:cNvPr>
          <p:cNvSpPr/>
          <p:nvPr/>
        </p:nvSpPr>
        <p:spPr>
          <a:xfrm>
            <a:off x="-14892" y="10102430"/>
            <a:ext cx="6317673" cy="286366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5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BC137-B6F6-9440-B68A-FE7F4F7B64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373F5-8E39-5A41-B516-ED7A65398E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0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A022E-4114-1042-BE3A-EA64E5D156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A36098-BABF-0141-AEB2-832FE18C37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0237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3122</TotalTime>
  <Words>89</Words>
  <Application>Microsoft Macintosh PowerPoint</Application>
  <PresentationFormat>Custom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Arial</vt:lpstr>
      <vt:lpstr>Calibri</vt:lpstr>
      <vt:lpstr>Calibri Light</vt:lpstr>
      <vt:lpstr>Source Sans Pro</vt:lpstr>
      <vt:lpstr>Source Sans Pro Light</vt:lpstr>
      <vt:lpstr>Source Sans Pro Semibold</vt:lpstr>
      <vt:lpstr>Stratum1 Bd</vt:lpstr>
      <vt:lpstr>Stratum1 Md</vt:lpstr>
      <vt:lpstr>2_Office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25</cp:revision>
  <dcterms:created xsi:type="dcterms:W3CDTF">2021-04-12T19:57:57Z</dcterms:created>
  <dcterms:modified xsi:type="dcterms:W3CDTF">2021-05-19T14:42:53Z</dcterms:modified>
</cp:coreProperties>
</file>