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  <p:sldMasterId id="2147483672" r:id="rId2"/>
    <p:sldMasterId id="2147483683" r:id="rId3"/>
  </p:sldMasterIdLst>
  <p:sldIdLst>
    <p:sldId id="281" r:id="rId4"/>
    <p:sldId id="284" r:id="rId5"/>
    <p:sldId id="282" r:id="rId6"/>
    <p:sldId id="283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  <a:srgbClr val="164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3668"/>
    <p:restoredTop sz="94807"/>
  </p:normalViewPr>
  <p:slideViewPr>
    <p:cSldViewPr snapToGrid="0" snapToObjects="1">
      <p:cViewPr varScale="1">
        <p:scale>
          <a:sx n="81" d="100"/>
          <a:sy n="81" d="100"/>
        </p:scale>
        <p:origin x="34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C015F-33EA-DB4D-BC12-F2CA7CE58A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238"/>
            <a:ext cx="5829300" cy="35020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2F94F3-103B-8C4E-BACA-F8C15F8F5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3200"/>
            <a:ext cx="5829300" cy="2428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0658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76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217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F72833-C149-D647-9108-09CD6BF60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0E7E8-F278-324D-B271-DBC2188CEF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715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5B5E8A-1143-DF49-A49D-26C465C1D70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297325-94A3-8E49-AEFF-1DA8AD562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36" y="452927"/>
            <a:ext cx="6862272" cy="1649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6336C-4F50-DB4D-A8F7-8D550A109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064" y="2334642"/>
            <a:ext cx="6862272" cy="715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434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C74FE6-7ECD-B84D-8CD1-BEE53674A3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297325-94A3-8E49-AEFF-1DA8AD562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36" y="452927"/>
            <a:ext cx="6862272" cy="1649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6336C-4F50-DB4D-A8F7-8D550A109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064" y="2334642"/>
            <a:ext cx="6862272" cy="715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683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19B5756-0150-714A-874A-EBA6160058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84" t="621" r="10339" b="19256"/>
          <a:stretch/>
        </p:blipFill>
        <p:spPr>
          <a:xfrm>
            <a:off x="445912" y="450008"/>
            <a:ext cx="6835422" cy="685390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CAF8A64-E20A-E14E-A94C-32237F205CED}"/>
              </a:ext>
            </a:extLst>
          </p:cNvPr>
          <p:cNvSpPr/>
          <p:nvPr/>
        </p:nvSpPr>
        <p:spPr>
          <a:xfrm>
            <a:off x="434933" y="7053749"/>
            <a:ext cx="6846402" cy="2407932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373663-0EEE-DD49-8AFD-392D534A561C}"/>
              </a:ext>
            </a:extLst>
          </p:cNvPr>
          <p:cNvSpPr txBox="1"/>
          <p:nvPr/>
        </p:nvSpPr>
        <p:spPr>
          <a:xfrm>
            <a:off x="2960855" y="1901264"/>
            <a:ext cx="374157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Stratum1 Md" panose="02000000000000000000" pitchFamily="2" charset="77"/>
              </a:rPr>
              <a:t>SUBHEAD STRATUM BOLD 15 PT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CC01B1-FC6C-2742-9DED-945C6565663F}"/>
              </a:ext>
            </a:extLst>
          </p:cNvPr>
          <p:cNvSpPr txBox="1"/>
          <p:nvPr/>
        </p:nvSpPr>
        <p:spPr>
          <a:xfrm>
            <a:off x="671211" y="2558182"/>
            <a:ext cx="6483531" cy="29084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300" b="1" dirty="0">
                <a:solidFill>
                  <a:schemeClr val="bg1"/>
                </a:solidFill>
                <a:latin typeface="Source Sans Pro" panose="020B0503030403020204" pitchFamily="34" charset="77"/>
              </a:rPr>
              <a:t>SOURCE </a:t>
            </a:r>
          </a:p>
          <a:p>
            <a:pPr algn="ctr"/>
            <a:r>
              <a:rPr lang="en-US" sz="6300" b="1" dirty="0">
                <a:solidFill>
                  <a:schemeClr val="bg1"/>
                </a:solidFill>
                <a:latin typeface="Source Sans Pro" panose="020B0503030403020204" pitchFamily="34" charset="77"/>
              </a:rPr>
              <a:t>TITLE </a:t>
            </a:r>
          </a:p>
          <a:p>
            <a:pPr algn="ctr"/>
            <a:r>
              <a:rPr lang="en-US" sz="6300" b="1" dirty="0">
                <a:solidFill>
                  <a:schemeClr val="bg1"/>
                </a:solidFill>
                <a:latin typeface="Source Sans Pro" panose="020B0503030403020204" pitchFamily="34" charset="77"/>
              </a:rPr>
              <a:t>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653346-6178-AA43-AB35-E77E5F674990}"/>
              </a:ext>
            </a:extLst>
          </p:cNvPr>
          <p:cNvSpPr txBox="1"/>
          <p:nvPr/>
        </p:nvSpPr>
        <p:spPr>
          <a:xfrm>
            <a:off x="1154108" y="7401098"/>
            <a:ext cx="5246312" cy="1896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Source Sans Pro Light" panose="020B0403030403020204" pitchFamily="34" charset="77"/>
              </a:rPr>
              <a:t>DATE: 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Et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vitatinullis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aut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e </a:t>
            </a:r>
          </a:p>
          <a:p>
            <a:r>
              <a:rPr lang="en-US" sz="1100" dirty="0">
                <a:solidFill>
                  <a:schemeClr val="bg1"/>
                </a:solidFill>
                <a:latin typeface="Source Sans Pro Light" panose="020B0403030403020204" pitchFamily="34" charset="77"/>
              </a:rPr>
              <a:t>TIME: 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Et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vitatinul</a:t>
            </a:r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r>
              <a:rPr lang="en-US" sz="1100" dirty="0">
                <a:solidFill>
                  <a:schemeClr val="bg1"/>
                </a:solidFill>
                <a:latin typeface="Source Sans Pro Light" panose="020B0403030403020204" pitchFamily="34" charset="77"/>
              </a:rPr>
              <a:t>PLACE: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ui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dunt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lantion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sernaturis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eum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ve</a:t>
            </a:r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r>
              <a:rPr lang="en-US" sz="1100" dirty="0">
                <a:solidFill>
                  <a:schemeClr val="bg1"/>
                </a:solidFill>
                <a:latin typeface="Source Sans Pro Light" panose="020B0403030403020204" pitchFamily="34" charset="77"/>
              </a:rPr>
              <a:t>INFO: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mqui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optam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assit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, a qui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dunt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lantio</a:t>
            </a:r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Ari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quiditas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conecti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consedi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onsedia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ius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rerum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quatque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reperfererro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et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maximol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up</a:t>
            </a:r>
          </a:p>
          <a:p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Lorpori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busantur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sandignis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vellore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ribuscita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et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volupta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tatusdant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utem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quam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fugiti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dolore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nobit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ration ex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eos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saecto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dolore,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soluptaecere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poribus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mil is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plau</a:t>
            </a:r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pPr>
              <a:lnSpc>
                <a:spcPct val="150000"/>
              </a:lnSpc>
            </a:pPr>
            <a:r>
              <a:rPr lang="en-US" b="1" dirty="0" err="1">
                <a:solidFill>
                  <a:schemeClr val="bg1"/>
                </a:solidFill>
              </a:rPr>
              <a:t>uvu.edu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63728C-CA28-8E47-AACB-D7E514688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8548" y="8918222"/>
            <a:ext cx="1216195" cy="36279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FF4D4A0-FEF8-0F4B-A659-97ECA2D10B47}"/>
              </a:ext>
            </a:extLst>
          </p:cNvPr>
          <p:cNvSpPr/>
          <p:nvPr/>
        </p:nvSpPr>
        <p:spPr>
          <a:xfrm>
            <a:off x="2908056" y="2229723"/>
            <a:ext cx="4368800" cy="230832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55C3C"/>
                </a:solidFill>
              </a:ln>
              <a:solidFill>
                <a:srgbClr val="255C3C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B5490D-5BF1-034C-938D-81964B2874B1}"/>
              </a:ext>
            </a:extLst>
          </p:cNvPr>
          <p:cNvSpPr/>
          <p:nvPr/>
        </p:nvSpPr>
        <p:spPr>
          <a:xfrm>
            <a:off x="457199" y="5590850"/>
            <a:ext cx="4408311" cy="208271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55C3C"/>
                </a:solidFill>
              </a:ln>
              <a:solidFill>
                <a:srgbClr val="255C3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9631F4-3FC8-5E48-B215-C3C16490E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445911" y="9122195"/>
            <a:ext cx="273437" cy="35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9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8D9CBFC-36EB-8241-97A3-01F454B2CB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84" t="621" r="10339" b="19256"/>
          <a:stretch/>
        </p:blipFill>
        <p:spPr>
          <a:xfrm>
            <a:off x="436768" y="450008"/>
            <a:ext cx="6844566" cy="685390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49785F0-609D-0A44-AA4A-28E1F1FF4F07}"/>
              </a:ext>
            </a:extLst>
          </p:cNvPr>
          <p:cNvSpPr/>
          <p:nvPr/>
        </p:nvSpPr>
        <p:spPr>
          <a:xfrm>
            <a:off x="434933" y="7053749"/>
            <a:ext cx="6846400" cy="2407932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C06F4D-A280-3741-B606-BD8757961ACE}"/>
              </a:ext>
            </a:extLst>
          </p:cNvPr>
          <p:cNvSpPr txBox="1"/>
          <p:nvPr/>
        </p:nvSpPr>
        <p:spPr>
          <a:xfrm>
            <a:off x="1154108" y="1060220"/>
            <a:ext cx="374157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Stratum1 Md" panose="02000000000000000000" pitchFamily="2" charset="77"/>
              </a:rPr>
              <a:t>SUBHEAD STRATUM BOLD 15 PT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9DAFF7-EAE0-3A4A-AFCD-4D26DF60F1C5}"/>
              </a:ext>
            </a:extLst>
          </p:cNvPr>
          <p:cNvSpPr txBox="1"/>
          <p:nvPr/>
        </p:nvSpPr>
        <p:spPr>
          <a:xfrm>
            <a:off x="1154108" y="1302812"/>
            <a:ext cx="648353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ource Sans Pro" panose="020B0503030403020204" pitchFamily="34" charset="77"/>
              </a:rPr>
              <a:t>SOURCE 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FB7F75-39F6-E54B-97E4-40CA456A7906}"/>
              </a:ext>
            </a:extLst>
          </p:cNvPr>
          <p:cNvSpPr txBox="1"/>
          <p:nvPr/>
        </p:nvSpPr>
        <p:spPr>
          <a:xfrm>
            <a:off x="1154108" y="7401098"/>
            <a:ext cx="5246312" cy="1896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Source Sans Pro Light" panose="020B0403030403020204" pitchFamily="34" charset="77"/>
              </a:rPr>
              <a:t>DATE: 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Et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vitatinullis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aut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e </a:t>
            </a:r>
          </a:p>
          <a:p>
            <a:r>
              <a:rPr lang="en-US" sz="1100" dirty="0">
                <a:solidFill>
                  <a:schemeClr val="bg1"/>
                </a:solidFill>
                <a:latin typeface="Source Sans Pro Light" panose="020B0403030403020204" pitchFamily="34" charset="77"/>
              </a:rPr>
              <a:t>TIME: 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Et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vitatinul</a:t>
            </a:r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r>
              <a:rPr lang="en-US" sz="1100" dirty="0">
                <a:solidFill>
                  <a:schemeClr val="bg1"/>
                </a:solidFill>
                <a:latin typeface="Source Sans Pro Light" panose="020B0403030403020204" pitchFamily="34" charset="77"/>
              </a:rPr>
              <a:t>PLACE: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ui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dunt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lantion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sernaturis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eum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ve</a:t>
            </a:r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r>
              <a:rPr lang="en-US" sz="1100" dirty="0">
                <a:solidFill>
                  <a:schemeClr val="bg1"/>
                </a:solidFill>
                <a:latin typeface="Source Sans Pro Light" panose="020B0403030403020204" pitchFamily="34" charset="77"/>
              </a:rPr>
              <a:t>INFO: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mqui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optam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assit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, a qui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dunt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lantio</a:t>
            </a:r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Ari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quiditas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conecti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consedi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onsedia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ius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rerum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quatque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reperfererro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et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maximol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up</a:t>
            </a:r>
          </a:p>
          <a:p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Lorpori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busantur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sandignis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vellore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ribuscita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et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volupta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tatusdant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utem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quam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fugiti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dolore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nobit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ration ex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eos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saecto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dolore,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soluptaecere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poribus</a:t>
            </a:r>
            <a:r>
              <a:rPr lang="en-US" sz="110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mil is </a:t>
            </a:r>
            <a:r>
              <a:rPr lang="en-US" sz="110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plau</a:t>
            </a:r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endParaRPr lang="en-US" sz="110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  <a:p>
            <a:pPr>
              <a:lnSpc>
                <a:spcPct val="150000"/>
              </a:lnSpc>
            </a:pPr>
            <a:r>
              <a:rPr lang="en-US" b="1" dirty="0" err="1">
                <a:solidFill>
                  <a:schemeClr val="bg1"/>
                </a:solidFill>
              </a:rPr>
              <a:t>uvu.edu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409FF61-E892-8F40-8BDE-BCB5B145A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8548" y="8918222"/>
            <a:ext cx="1216195" cy="36279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9FED21F-9641-BD4D-A403-EF526C8BC41D}"/>
              </a:ext>
            </a:extLst>
          </p:cNvPr>
          <p:cNvSpPr/>
          <p:nvPr/>
        </p:nvSpPr>
        <p:spPr>
          <a:xfrm>
            <a:off x="2905534" y="2229723"/>
            <a:ext cx="4368800" cy="230832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55C3C"/>
                </a:solidFill>
              </a:ln>
              <a:solidFill>
                <a:srgbClr val="255C3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0B16D19-0AAA-0947-8739-5301917EAFA0}"/>
              </a:ext>
            </a:extLst>
          </p:cNvPr>
          <p:cNvSpPr/>
          <p:nvPr/>
        </p:nvSpPr>
        <p:spPr>
          <a:xfrm>
            <a:off x="434933" y="5936335"/>
            <a:ext cx="4408311" cy="208271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55C3C"/>
                </a:solidFill>
              </a:ln>
              <a:solidFill>
                <a:srgbClr val="255C3C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BFB0C8B-008B-1A45-BE11-9EBB920B0E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436767" y="9113051"/>
            <a:ext cx="273437" cy="3557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2E7BC93-304C-0B4C-894C-4ABAD61888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39" t="6838" r="1" b="18121"/>
          <a:stretch/>
        </p:blipFill>
        <p:spPr>
          <a:xfrm>
            <a:off x="1154108" y="2460555"/>
            <a:ext cx="6127225" cy="347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687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7019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976305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22469</TotalTime>
  <Words>150</Words>
  <Application>Microsoft Macintosh PowerPoint</Application>
  <PresentationFormat>Custom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Source Sans Pro</vt:lpstr>
      <vt:lpstr>Source Sans Pro Light</vt:lpstr>
      <vt:lpstr>Source Sans Pro Semibold</vt:lpstr>
      <vt:lpstr>Stratum1 Md</vt:lpstr>
      <vt:lpstr>1_Custom Design</vt:lpstr>
      <vt:lpstr>Custom Design</vt:lpstr>
      <vt:lpstr>2_Custom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42</cp:revision>
  <dcterms:created xsi:type="dcterms:W3CDTF">2021-03-23T20:31:12Z</dcterms:created>
  <dcterms:modified xsi:type="dcterms:W3CDTF">2021-05-19T16:07:08Z</dcterms:modified>
</cp:coreProperties>
</file>