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  <p:sldMasterId id="2147483683" r:id="rId2"/>
    <p:sldMasterId id="2147483676" r:id="rId3"/>
  </p:sldMasterIdLst>
  <p:notesMasterIdLst>
    <p:notesMasterId r:id="rId8"/>
  </p:notesMasterIdLst>
  <p:sldIdLst>
    <p:sldId id="287" r:id="rId4"/>
    <p:sldId id="288" r:id="rId5"/>
    <p:sldId id="289" r:id="rId6"/>
    <p:sldId id="290" r:id="rId7"/>
  </p:sldIdLst>
  <p:sldSz cx="8229600" cy="5486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  <a:srgbClr val="16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4931"/>
    <p:restoredTop sz="94849"/>
  </p:normalViewPr>
  <p:slideViewPr>
    <p:cSldViewPr snapToGrid="0" snapToObjects="1">
      <p:cViewPr varScale="1">
        <p:scale>
          <a:sx n="181" d="100"/>
          <a:sy n="181" d="100"/>
        </p:scale>
        <p:origin x="1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F1951-BCCA-BA44-AC69-534F4B0C5E2B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740EF-C297-4148-9838-2884740D4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02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8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6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5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36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2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0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28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47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55141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965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1478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491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9409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4079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272784-DF52-1D43-8D58-B4A71529937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6200000">
            <a:off x="1435835" y="-1602091"/>
            <a:ext cx="5539301" cy="863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272784-DF52-1D43-8D58-B4A7152993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171" t="4442" r="5561" b="24428"/>
          <a:stretch/>
        </p:blipFill>
        <p:spPr>
          <a:xfrm rot="16200000">
            <a:off x="1598311" y="-1084433"/>
            <a:ext cx="5017864" cy="767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5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1EC11C-C28A-1C4B-9E57-26BE51DF4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1A802-0522-7046-B39A-E12595DAB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8299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1DC0A8-15C7-874F-9B61-48523AF0C4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84" t="6282" r="15551" b="49949"/>
          <a:stretch/>
        </p:blipFill>
        <p:spPr>
          <a:xfrm>
            <a:off x="311289" y="325787"/>
            <a:ext cx="7607022" cy="445991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D9CE5F-CDE7-D241-990A-5230F73F4844}"/>
              </a:ext>
            </a:extLst>
          </p:cNvPr>
          <p:cNvSpPr/>
          <p:nvPr/>
        </p:nvSpPr>
        <p:spPr>
          <a:xfrm>
            <a:off x="310223" y="3453320"/>
            <a:ext cx="7608088" cy="1707294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74D67E-A13B-1C49-9B6A-0F03AB73D4C9}"/>
              </a:ext>
            </a:extLst>
          </p:cNvPr>
          <p:cNvSpPr txBox="1"/>
          <p:nvPr/>
        </p:nvSpPr>
        <p:spPr>
          <a:xfrm>
            <a:off x="1108953" y="3844801"/>
            <a:ext cx="5246312" cy="11594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tratum1 Bd" panose="02000000000000000000" pitchFamily="2" charset="77"/>
              </a:rPr>
              <a:t>CONTENT SUBHEAD</a:t>
            </a:r>
          </a:p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Lorem ipsum dolor sit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amet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,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consectetur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adipiscing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elit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, sed do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eiusmod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tempor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incididunt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ut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labore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et dolore magna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aliqua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. Lorem ipsum dolor sit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amet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,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consectetur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adipiscing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elit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, sed do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eiusmod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tempor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incididunt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ut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labore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 et dolore magna </a:t>
            </a:r>
            <a:r>
              <a:rPr lang="en-US" sz="1050" b="1" dirty="0" err="1">
                <a:solidFill>
                  <a:schemeClr val="bg1"/>
                </a:solidFill>
                <a:latin typeface="Source Sans Pro Semibold" panose="020B0503030403020204" pitchFamily="34" charset="77"/>
              </a:rPr>
              <a:t>aliqua</a:t>
            </a:r>
            <a:r>
              <a:rPr lang="en-US" sz="1050" b="1" dirty="0">
                <a:solidFill>
                  <a:schemeClr val="bg1"/>
                </a:solidFill>
                <a:latin typeface="Source Sans Pro Semibold" panose="020B0503030403020204" pitchFamily="34" charset="77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105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85795B-B72E-924F-9128-AF01BC58F141}"/>
              </a:ext>
            </a:extLst>
          </p:cNvPr>
          <p:cNvSpPr txBox="1"/>
          <p:nvPr/>
        </p:nvSpPr>
        <p:spPr>
          <a:xfrm>
            <a:off x="1315617" y="1780744"/>
            <a:ext cx="548036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200" b="1" dirty="0">
                <a:solidFill>
                  <a:schemeClr val="bg1"/>
                </a:solidFill>
                <a:latin typeface="Source Sans Pro" panose="020B0503030403020204" pitchFamily="34" charset="77"/>
              </a:rPr>
              <a:t>SOURCE 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5900E4-F6B8-ED42-9427-899B036B3676}"/>
              </a:ext>
            </a:extLst>
          </p:cNvPr>
          <p:cNvSpPr txBox="1"/>
          <p:nvPr/>
        </p:nvSpPr>
        <p:spPr>
          <a:xfrm>
            <a:off x="3737805" y="1174425"/>
            <a:ext cx="374157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11 PT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8D6E87-0D08-F344-B91B-525DE4719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0557" y="4746812"/>
            <a:ext cx="895075" cy="2670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C00C93E-EBAD-3B45-8599-EE7B5F5801E1}"/>
              </a:ext>
            </a:extLst>
          </p:cNvPr>
          <p:cNvSpPr/>
          <p:nvPr/>
        </p:nvSpPr>
        <p:spPr>
          <a:xfrm>
            <a:off x="3737805" y="1498060"/>
            <a:ext cx="4180506" cy="204280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307999-9166-EB4C-AF9A-594D7BE853E7}"/>
              </a:ext>
            </a:extLst>
          </p:cNvPr>
          <p:cNvSpPr/>
          <p:nvPr/>
        </p:nvSpPr>
        <p:spPr>
          <a:xfrm>
            <a:off x="310223" y="2512974"/>
            <a:ext cx="4180506" cy="204280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63F52D-6DD2-AB4A-91A7-412627A6E2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10222" y="4827789"/>
            <a:ext cx="273437" cy="35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775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6781C5-DDCC-1544-996B-B703C650BEC5}"/>
              </a:ext>
            </a:extLst>
          </p:cNvPr>
          <p:cNvSpPr txBox="1"/>
          <p:nvPr/>
        </p:nvSpPr>
        <p:spPr>
          <a:xfrm>
            <a:off x="4381568" y="1057634"/>
            <a:ext cx="15163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latin typeface="Stratum1 Rg" panose="02000000000000000000" pitchFamily="2" charset="77"/>
              </a:rPr>
              <a:t>800 W. University Parkway</a:t>
            </a:r>
          </a:p>
          <a:p>
            <a:r>
              <a:rPr lang="en-US" sz="900" dirty="0">
                <a:latin typeface="Stratum1 Rg" panose="02000000000000000000" pitchFamily="2" charset="77"/>
              </a:rPr>
              <a:t>Orem, UT 84058-6703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642BE2-B007-9A4B-A871-709BEE376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886" y="307246"/>
            <a:ext cx="762000" cy="647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40BEBD-4BE1-1D4D-8151-07A1CED57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68" y="328110"/>
            <a:ext cx="731976" cy="6349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3ED2D2B-568E-0C4A-9EEA-4C12CB1D4470}"/>
              </a:ext>
            </a:extLst>
          </p:cNvPr>
          <p:cNvSpPr/>
          <p:nvPr/>
        </p:nvSpPr>
        <p:spPr>
          <a:xfrm>
            <a:off x="311285" y="311285"/>
            <a:ext cx="3803515" cy="4854102"/>
          </a:xfrm>
          <a:prstGeom prst="rect">
            <a:avLst/>
          </a:prstGeom>
          <a:solidFill>
            <a:srgbClr val="255C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rgbClr val="255C3C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0D9D83-C481-3F42-B238-D19A8E5EAA0B}"/>
              </a:ext>
            </a:extLst>
          </p:cNvPr>
          <p:cNvSpPr txBox="1"/>
          <p:nvPr/>
        </p:nvSpPr>
        <p:spPr>
          <a:xfrm>
            <a:off x="826851" y="700391"/>
            <a:ext cx="2762655" cy="24314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Stratum1 Bd" panose="02000000000000000000" pitchFamily="2" charset="77"/>
              </a:rPr>
              <a:t>CONTENT SUBHEAD</a:t>
            </a:r>
          </a:p>
          <a:p>
            <a:endParaRPr lang="en-US" sz="1400" dirty="0">
              <a:solidFill>
                <a:schemeClr val="bg1"/>
              </a:solidFill>
              <a:latin typeface="Montserrat" panose="02000505000000020004" pitchFamily="2" charset="77"/>
            </a:endParaRPr>
          </a:p>
          <a:p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, sed do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et dolore magna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Facilisis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leo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vel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fringilla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est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ullamcorper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eget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nulla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facilisi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aliquam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purus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sit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luctus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venenatis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. </a:t>
            </a:r>
          </a:p>
          <a:p>
            <a:endParaRPr lang="en-US" sz="1000" dirty="0">
              <a:solidFill>
                <a:schemeClr val="bg1"/>
              </a:solidFill>
              <a:latin typeface="Source Sans Pro" panose="020B0503030403020204" pitchFamily="34" charset="77"/>
            </a:endParaRPr>
          </a:p>
          <a:p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, sed do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et dolore magna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Facilisis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leo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vel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fringilla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est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ullamcorper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eget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nulla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facilisi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aliquam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purus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sit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luctus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ource Sans Pro" panose="020B0503030403020204" pitchFamily="34" charset="77"/>
              </a:rPr>
              <a:t>venenatis</a:t>
            </a:r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. </a:t>
            </a:r>
          </a:p>
          <a:p>
            <a:endParaRPr lang="en-US" sz="1000" dirty="0">
              <a:solidFill>
                <a:schemeClr val="bg1"/>
              </a:solidFill>
              <a:latin typeface="Stratum1 Rg" panose="02000000000000000000" pitchFamily="2" charset="77"/>
            </a:endParaRPr>
          </a:p>
          <a:p>
            <a:endParaRPr lang="en-US" sz="1000" dirty="0">
              <a:solidFill>
                <a:schemeClr val="bg1"/>
              </a:solidFill>
              <a:latin typeface="Stratum1 Rg" panose="02000000000000000000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E7D463-DCCA-A84D-993A-9320E9CA2193}"/>
              </a:ext>
            </a:extLst>
          </p:cNvPr>
          <p:cNvSpPr txBox="1"/>
          <p:nvPr/>
        </p:nvSpPr>
        <p:spPr>
          <a:xfrm>
            <a:off x="826851" y="4055906"/>
            <a:ext cx="264904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FOR MORE INFORMATION: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Md" panose="02000000000000000000" pitchFamily="2" charset="77"/>
              </a:rPr>
              <a:t>Name  |  Title  |  email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2FAC23-2185-8F4E-9E47-39F8ECDB4362}"/>
              </a:ext>
            </a:extLst>
          </p:cNvPr>
          <p:cNvSpPr/>
          <p:nvPr/>
        </p:nvSpPr>
        <p:spPr>
          <a:xfrm>
            <a:off x="311284" y="3326860"/>
            <a:ext cx="3278221" cy="235118"/>
          </a:xfrm>
          <a:prstGeom prst="rect">
            <a:avLst/>
          </a:prstGeom>
          <a:solidFill>
            <a:srgbClr val="164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255C3C"/>
                </a:solidFill>
              </a:ln>
              <a:solidFill>
                <a:srgbClr val="255C3C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C2D4CC-F74D-CB45-A97B-E05BA1B17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03188" y="4827789"/>
            <a:ext cx="273437" cy="35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77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B2BD5-2C90-2443-8259-9E08ACE7A1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AA47E-DA58-554E-9A7B-E81EA01F1F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196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5BD42-F12D-DC48-B532-522150BF54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B684E4-EA40-9F4F-BB16-0D2C43A1E0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66845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1832</TotalTime>
  <Words>156</Words>
  <Application>Microsoft Macintosh PowerPoint</Application>
  <PresentationFormat>Custom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6" baseType="lpstr">
      <vt:lpstr>Arial</vt:lpstr>
      <vt:lpstr>Calibri</vt:lpstr>
      <vt:lpstr>Calibri Light</vt:lpstr>
      <vt:lpstr>Montserrat</vt:lpstr>
      <vt:lpstr>Source Sans Pro</vt:lpstr>
      <vt:lpstr>Source Sans Pro Semibold</vt:lpstr>
      <vt:lpstr>Stratum1 Bd</vt:lpstr>
      <vt:lpstr>Stratum1 Md</vt:lpstr>
      <vt:lpstr>Stratum1 Rg</vt:lpstr>
      <vt:lpstr>2_Custom Design</vt:lpstr>
      <vt:lpstr>3_Custom Design</vt:lpstr>
      <vt:lpstr>1_Custom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27</cp:revision>
  <dcterms:created xsi:type="dcterms:W3CDTF">2021-04-13T17:32:10Z</dcterms:created>
  <dcterms:modified xsi:type="dcterms:W3CDTF">2021-05-19T14:52:58Z</dcterms:modified>
</cp:coreProperties>
</file>