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n-lt"/>
        <a:ea typeface="+mn-ea"/>
        <a:cs typeface="+mn-cs"/>
        <a:sym typeface="Rajdhani Bold"/>
      </a:defRPr>
    </a:lvl1pPr>
    <a:lvl2pPr marL="0" marR="0" indent="22860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n-lt"/>
        <a:ea typeface="+mn-ea"/>
        <a:cs typeface="+mn-cs"/>
        <a:sym typeface="Rajdhani Bold"/>
      </a:defRPr>
    </a:lvl2pPr>
    <a:lvl3pPr marL="0" marR="0" indent="45720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n-lt"/>
        <a:ea typeface="+mn-ea"/>
        <a:cs typeface="+mn-cs"/>
        <a:sym typeface="Rajdhani Bold"/>
      </a:defRPr>
    </a:lvl3pPr>
    <a:lvl4pPr marL="0" marR="0" indent="68580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n-lt"/>
        <a:ea typeface="+mn-ea"/>
        <a:cs typeface="+mn-cs"/>
        <a:sym typeface="Rajdhani Bold"/>
      </a:defRPr>
    </a:lvl4pPr>
    <a:lvl5pPr marL="0" marR="0" indent="91440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n-lt"/>
        <a:ea typeface="+mn-ea"/>
        <a:cs typeface="+mn-cs"/>
        <a:sym typeface="Rajdhani Bold"/>
      </a:defRPr>
    </a:lvl5pPr>
    <a:lvl6pPr marL="0" marR="0" indent="114300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n-lt"/>
        <a:ea typeface="+mn-ea"/>
        <a:cs typeface="+mn-cs"/>
        <a:sym typeface="Rajdhani Bold"/>
      </a:defRPr>
    </a:lvl6pPr>
    <a:lvl7pPr marL="0" marR="0" indent="137160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n-lt"/>
        <a:ea typeface="+mn-ea"/>
        <a:cs typeface="+mn-cs"/>
        <a:sym typeface="Rajdhani Bold"/>
      </a:defRPr>
    </a:lvl7pPr>
    <a:lvl8pPr marL="0" marR="0" indent="160020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n-lt"/>
        <a:ea typeface="+mn-ea"/>
        <a:cs typeface="+mn-cs"/>
        <a:sym typeface="Rajdhani Bold"/>
      </a:defRPr>
    </a:lvl8pPr>
    <a:lvl9pPr marL="0" marR="0" indent="182880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n-lt"/>
        <a:ea typeface="+mn-ea"/>
        <a:cs typeface="+mn-cs"/>
        <a:sym typeface="Rajdhani Bold"/>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Rajdhani Regular"/>
          <a:ea typeface="Rajdhani Regular"/>
          <a:cs typeface="Rajdhani Regular"/>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Rajdhani Regular"/>
          <a:ea typeface="Rajdhani Regular"/>
          <a:cs typeface="Rajdhani Regular"/>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Rajdhani Regular"/>
          <a:ea typeface="Rajdhani Regular"/>
          <a:cs typeface="Rajdhani Regular"/>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Rajdhani Regular"/>
          <a:ea typeface="Rajdhani Regular"/>
          <a:cs typeface="Rajdhani Regular"/>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n"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Rajdhani Light"/>
          <a:ea typeface="Rajdhani Light"/>
          <a:cs typeface="Rajdhani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n"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n"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n"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Rajdhani Regular"/>
          <a:ea typeface="Rajdhani Regular"/>
          <a:cs typeface="Rajdhani Regular"/>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Rajdhani Regular"/>
          <a:ea typeface="Rajdhani Regular"/>
          <a:cs typeface="Rajdhani Regular"/>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Ref idx="min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Rajdhani Regular"/>
          <a:ea typeface="Rajdhani Regular"/>
          <a:cs typeface="Rajdhani Regular"/>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2"/>
    <p:restoredTop sz="94626"/>
  </p:normalViewPr>
  <p:slideViewPr>
    <p:cSldViewPr snapToGrid="0" snapToObjects="1">
      <p:cViewPr varScale="1">
        <p:scale>
          <a:sx n="52" d="100"/>
          <a:sy n="52" d="100"/>
        </p:scale>
        <p:origin x="232" y="5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 name="Shape 26"/>
          <p:cNvSpPr>
            <a:spLocks noGrp="1" noRot="1" noChangeAspect="1"/>
          </p:cNvSpPr>
          <p:nvPr>
            <p:ph type="sldImg"/>
          </p:nvPr>
        </p:nvSpPr>
        <p:spPr>
          <a:xfrm>
            <a:off x="1143000" y="685800"/>
            <a:ext cx="4572000" cy="3429000"/>
          </a:xfrm>
          <a:prstGeom prst="rect">
            <a:avLst/>
          </a:prstGeom>
        </p:spPr>
        <p:txBody>
          <a:bodyPr/>
          <a:lstStyle/>
          <a:p>
            <a:endParaRPr/>
          </a:p>
        </p:txBody>
      </p:sp>
      <p:sp>
        <p:nvSpPr>
          <p:cNvPr id="27" name="Shape 2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Rajdhani Regular"/>
        <a:ea typeface="Rajdhani Regular"/>
        <a:cs typeface="Rajdhani Regular"/>
        <a:sym typeface="Rajdhani Regular"/>
      </a:defRPr>
    </a:lvl1pPr>
    <a:lvl2pPr indent="228600" defTabSz="457200" latinLnBrk="0">
      <a:lnSpc>
        <a:spcPct val="117999"/>
      </a:lnSpc>
      <a:defRPr sz="2200">
        <a:latin typeface="Rajdhani Regular"/>
        <a:ea typeface="Rajdhani Regular"/>
        <a:cs typeface="Rajdhani Regular"/>
        <a:sym typeface="Rajdhani Regular"/>
      </a:defRPr>
    </a:lvl2pPr>
    <a:lvl3pPr indent="457200" defTabSz="457200" latinLnBrk="0">
      <a:lnSpc>
        <a:spcPct val="117999"/>
      </a:lnSpc>
      <a:defRPr sz="2200">
        <a:latin typeface="Rajdhani Regular"/>
        <a:ea typeface="Rajdhani Regular"/>
        <a:cs typeface="Rajdhani Regular"/>
        <a:sym typeface="Rajdhani Regular"/>
      </a:defRPr>
    </a:lvl3pPr>
    <a:lvl4pPr indent="685800" defTabSz="457200" latinLnBrk="0">
      <a:lnSpc>
        <a:spcPct val="117999"/>
      </a:lnSpc>
      <a:defRPr sz="2200">
        <a:latin typeface="Rajdhani Regular"/>
        <a:ea typeface="Rajdhani Regular"/>
        <a:cs typeface="Rajdhani Regular"/>
        <a:sym typeface="Rajdhani Regular"/>
      </a:defRPr>
    </a:lvl4pPr>
    <a:lvl5pPr indent="914400" defTabSz="457200" latinLnBrk="0">
      <a:lnSpc>
        <a:spcPct val="117999"/>
      </a:lnSpc>
      <a:defRPr sz="2200">
        <a:latin typeface="Rajdhani Regular"/>
        <a:ea typeface="Rajdhani Regular"/>
        <a:cs typeface="Rajdhani Regular"/>
        <a:sym typeface="Rajdhani Regular"/>
      </a:defRPr>
    </a:lvl5pPr>
    <a:lvl6pPr indent="1143000" defTabSz="457200" latinLnBrk="0">
      <a:lnSpc>
        <a:spcPct val="117999"/>
      </a:lnSpc>
      <a:defRPr sz="2200">
        <a:latin typeface="Rajdhani Regular"/>
        <a:ea typeface="Rajdhani Regular"/>
        <a:cs typeface="Rajdhani Regular"/>
        <a:sym typeface="Rajdhani Regular"/>
      </a:defRPr>
    </a:lvl6pPr>
    <a:lvl7pPr indent="1371600" defTabSz="457200" latinLnBrk="0">
      <a:lnSpc>
        <a:spcPct val="117999"/>
      </a:lnSpc>
      <a:defRPr sz="2200">
        <a:latin typeface="Rajdhani Regular"/>
        <a:ea typeface="Rajdhani Regular"/>
        <a:cs typeface="Rajdhani Regular"/>
        <a:sym typeface="Rajdhani Regular"/>
      </a:defRPr>
    </a:lvl7pPr>
    <a:lvl8pPr indent="1600200" defTabSz="457200" latinLnBrk="0">
      <a:lnSpc>
        <a:spcPct val="117999"/>
      </a:lnSpc>
      <a:defRPr sz="2200">
        <a:latin typeface="Rajdhani Regular"/>
        <a:ea typeface="Rajdhani Regular"/>
        <a:cs typeface="Rajdhani Regular"/>
        <a:sym typeface="Rajdhani Regular"/>
      </a:defRPr>
    </a:lvl8pPr>
    <a:lvl9pPr indent="1828800" defTabSz="457200" latinLnBrk="0">
      <a:lnSpc>
        <a:spcPct val="117999"/>
      </a:lnSpc>
      <a:defRPr sz="2200">
        <a:latin typeface="Rajdhani Regular"/>
        <a:ea typeface="Rajdhani Regular"/>
        <a:cs typeface="Rajdhani Regular"/>
        <a:sym typeface="Rajdhani Regular"/>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UVU logo">
    <p:spTree>
      <p:nvGrpSpPr>
        <p:cNvPr id="1" name=""/>
        <p:cNvGrpSpPr/>
        <p:nvPr/>
      </p:nvGrpSpPr>
      <p:grpSpPr>
        <a:xfrm>
          <a:off x="0" y="0"/>
          <a:ext cx="0" cy="0"/>
          <a:chOff x="0" y="0"/>
          <a:chExt cx="0" cy="0"/>
        </a:xfrm>
      </p:grpSpPr>
      <p:sp>
        <p:nvSpPr>
          <p:cNvPr id="1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Black UVU logo ">
    <p:bg>
      <p:bgPr>
        <a:solidFill>
          <a:srgbClr val="000000"/>
        </a:solidFill>
        <a:effectLst/>
      </p:bgPr>
    </p:bg>
    <p:spTree>
      <p:nvGrpSpPr>
        <p:cNvPr id="1" name=""/>
        <p:cNvGrpSpPr/>
        <p:nvPr/>
      </p:nvGrpSpPr>
      <p:grpSpPr>
        <a:xfrm>
          <a:off x="0" y="0"/>
          <a:ext cx="0" cy="0"/>
          <a:chOff x="0" y="0"/>
          <a:chExt cx="0" cy="0"/>
        </a:xfrm>
      </p:grpSpPr>
      <p:pic>
        <p:nvPicPr>
          <p:cNvPr id="19" name="UVUMonogramBlack-0006.png" descr="UVUMonogramBlack-0006.png"/>
          <p:cNvPicPr>
            <a:picLocks noChangeAspect="1"/>
          </p:cNvPicPr>
          <p:nvPr/>
        </p:nvPicPr>
        <p:blipFill>
          <a:blip r:embed="rId2"/>
          <a:stretch>
            <a:fillRect/>
          </a:stretch>
        </p:blipFill>
        <p:spPr>
          <a:xfrm>
            <a:off x="22349107" y="12552040"/>
            <a:ext cx="2034894" cy="1163960"/>
          </a:xfrm>
          <a:prstGeom prst="rect">
            <a:avLst/>
          </a:prstGeom>
          <a:ln w="12700">
            <a:miter lim="400000"/>
          </a:ln>
        </p:spPr>
      </p:pic>
      <p:sp>
        <p:nvSpPr>
          <p:cNvPr id="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UVUMonogramBlack-0006.png" descr="UVUMonogramBlack-0006.png"/>
          <p:cNvPicPr>
            <a:picLocks noChangeAspect="1"/>
          </p:cNvPicPr>
          <p:nvPr/>
        </p:nvPicPr>
        <p:blipFill>
          <a:blip r:embed="rId4">
            <a:alphaModFix amt="15255"/>
          </a:blip>
          <a:stretch>
            <a:fillRect/>
          </a:stretch>
        </p:blipFill>
        <p:spPr>
          <a:xfrm>
            <a:off x="22349107" y="12552040"/>
            <a:ext cx="2034894" cy="1163960"/>
          </a:xfrm>
          <a:prstGeom prst="rect">
            <a:avLst/>
          </a:prstGeom>
          <a:ln w="12700">
            <a:miter lim="400000"/>
          </a:ln>
        </p:spPr>
      </p:pic>
      <p:sp>
        <p:nvSpPr>
          <p:cNvPr id="3"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Title Text</a:t>
            </a:r>
          </a:p>
        </p:txBody>
      </p:sp>
      <p:sp>
        <p:nvSpPr>
          <p:cNvPr id="4"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5" name="Slide Number"/>
          <p:cNvSpPr txBox="1">
            <a:spLocks noGrp="1"/>
          </p:cNvSpPr>
          <p:nvPr>
            <p:ph type="sldNum" sz="quarter" idx="2"/>
          </p:nvPr>
        </p:nvSpPr>
        <p:spPr>
          <a:xfrm>
            <a:off x="12003532" y="13081000"/>
            <a:ext cx="364237" cy="482600"/>
          </a:xfrm>
          <a:prstGeom prst="rect">
            <a:avLst/>
          </a:prstGeom>
          <a:ln w="12700">
            <a:miter lim="400000"/>
          </a:ln>
        </p:spPr>
        <p:txBody>
          <a:bodyPr wrap="none" lIns="50800" tIns="50800" rIns="50800" bIns="50800">
            <a:spAutoFit/>
          </a:bodyPr>
          <a:lstStyle>
            <a:lvl1pPr>
              <a:defRPr sz="2400">
                <a:latin typeface="Rajdhani Light"/>
                <a:ea typeface="Rajdhani Light"/>
                <a:cs typeface="Rajdhani Light"/>
                <a:sym typeface="Rajdhani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Rajdhani Bold"/>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Rajdhani Bold"/>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Rajdhani Bold"/>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Rajdhani Bold"/>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Rajdhani Bold"/>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Rajdhani Bold"/>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Rajdhani Bold"/>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Rajdhani Bold"/>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Rajdhani Bold"/>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Rajdhani Regular"/>
          <a:ea typeface="Rajdhani Regular"/>
          <a:cs typeface="Rajdhani Regular"/>
          <a:sym typeface="Rajdhani Regular"/>
        </a:defRPr>
      </a:lvl1pPr>
      <a:lvl2pPr marL="127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Rajdhani Regular"/>
          <a:ea typeface="Rajdhani Regular"/>
          <a:cs typeface="Rajdhani Regular"/>
          <a:sym typeface="Rajdhani Regular"/>
        </a:defRPr>
      </a:lvl2pPr>
      <a:lvl3pPr marL="190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Rajdhani Regular"/>
          <a:ea typeface="Rajdhani Regular"/>
          <a:cs typeface="Rajdhani Regular"/>
          <a:sym typeface="Rajdhani Regular"/>
        </a:defRPr>
      </a:lvl3pPr>
      <a:lvl4pPr marL="254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Rajdhani Regular"/>
          <a:ea typeface="Rajdhani Regular"/>
          <a:cs typeface="Rajdhani Regular"/>
          <a:sym typeface="Rajdhani Regular"/>
        </a:defRPr>
      </a:lvl4pPr>
      <a:lvl5pPr marL="317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Rajdhani Regular"/>
          <a:ea typeface="Rajdhani Regular"/>
          <a:cs typeface="Rajdhani Regular"/>
          <a:sym typeface="Rajdhani Regular"/>
        </a:defRPr>
      </a:lvl5pPr>
      <a:lvl6pPr marL="381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Rajdhani Regular"/>
          <a:ea typeface="Rajdhani Regular"/>
          <a:cs typeface="Rajdhani Regular"/>
          <a:sym typeface="Rajdhani Regular"/>
        </a:defRPr>
      </a:lvl6pPr>
      <a:lvl7pPr marL="444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Rajdhani Regular"/>
          <a:ea typeface="Rajdhani Regular"/>
          <a:cs typeface="Rajdhani Regular"/>
          <a:sym typeface="Rajdhani Regular"/>
        </a:defRPr>
      </a:lvl7pPr>
      <a:lvl8pPr marL="508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Rajdhani Regular"/>
          <a:ea typeface="Rajdhani Regular"/>
          <a:cs typeface="Rajdhani Regular"/>
          <a:sym typeface="Rajdhani Regular"/>
        </a:defRPr>
      </a:lvl8pPr>
      <a:lvl9pPr marL="571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Rajdhani Regular"/>
          <a:ea typeface="Rajdhani Regular"/>
          <a:cs typeface="Rajdhani Regular"/>
          <a:sym typeface="Rajdhani Regular"/>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Rajdhani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Rajdhani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Rajdhani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Rajdhani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Rajdhani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Rajdhani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Rajdhani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Rajdhani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Rajdhani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3.jpe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3"/>
          <p:cNvSpPr txBox="1"/>
          <p:nvPr/>
        </p:nvSpPr>
        <p:spPr>
          <a:xfrm>
            <a:off x="2096423" y="3807459"/>
            <a:ext cx="20191154" cy="54152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defTabSz="1828800">
              <a:defRPr sz="30000">
                <a:solidFill>
                  <a:srgbClr val="FFFFFF"/>
                </a:solidFill>
                <a:latin typeface="DM Serif Text Regular"/>
                <a:ea typeface="DM Serif Text Regular"/>
                <a:cs typeface="DM Serif Text Regular"/>
                <a:sym typeface="DM Serif Text Regular"/>
              </a:defRPr>
            </a:lvl1pPr>
          </a:lstStyle>
          <a:p>
            <a:r>
              <a:t>Achieve</a:t>
            </a:r>
          </a:p>
        </p:txBody>
      </p:sp>
      <p:sp>
        <p:nvSpPr>
          <p:cNvPr id="30" name="TextBox 3"/>
          <p:cNvSpPr txBox="1"/>
          <p:nvPr/>
        </p:nvSpPr>
        <p:spPr>
          <a:xfrm>
            <a:off x="5168055" y="8757644"/>
            <a:ext cx="14047890" cy="8305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defTabSz="685800">
              <a:lnSpc>
                <a:spcPct val="110000"/>
              </a:lnSpc>
              <a:defRPr sz="4000">
                <a:solidFill>
                  <a:srgbClr val="FFFFFF"/>
                </a:solidFill>
                <a:latin typeface="Rajdhani Medium"/>
                <a:ea typeface="Rajdhani Medium"/>
                <a:cs typeface="Rajdhani Medium"/>
                <a:sym typeface="Rajdhani Medium"/>
              </a:defRPr>
            </a:lvl1pPr>
          </a:lstStyle>
          <a:p>
            <a:r>
              <a:t>Department | Date</a:t>
            </a:r>
          </a:p>
        </p:txBody>
      </p:sp>
      <p:sp>
        <p:nvSpPr>
          <p:cNvPr id="31" name="Rectangle 4"/>
          <p:cNvSpPr/>
          <p:nvPr/>
        </p:nvSpPr>
        <p:spPr>
          <a:xfrm rot="5400000">
            <a:off x="6686470" y="7080272"/>
            <a:ext cx="193490" cy="2545553"/>
          </a:xfrm>
          <a:prstGeom prst="rect">
            <a:avLst/>
          </a:prstGeom>
          <a:solidFill>
            <a:srgbClr val="275D38"/>
          </a:solidFill>
          <a:ln w="12700">
            <a:miter lim="400000"/>
          </a:ln>
        </p:spPr>
        <p:txBody>
          <a:bodyPr tIns="91439" bIns="91439" anchor="ctr"/>
          <a:lstStyle/>
          <a:p>
            <a:pPr defTabSz="1828800">
              <a:defRPr sz="3600">
                <a:solidFill>
                  <a:srgbClr val="FFFFFF"/>
                </a:solidFill>
                <a:latin typeface="Rajdhani Regular"/>
                <a:ea typeface="Rajdhani Regular"/>
                <a:cs typeface="Rajdhani Regular"/>
                <a:sym typeface="Rajdhani Regular"/>
              </a:defRPr>
            </a:pP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20170713_Campus_Cement_08320.JPG" descr="20170713_Campus_Cement_08320.JPG"/>
          <p:cNvPicPr>
            <a:picLocks noChangeAspect="1"/>
          </p:cNvPicPr>
          <p:nvPr/>
        </p:nvPicPr>
        <p:blipFill>
          <a:blip r:embed="rId2"/>
          <a:srcRect t="8291" b="406"/>
          <a:stretch>
            <a:fillRect/>
          </a:stretch>
        </p:blipFill>
        <p:spPr>
          <a:xfrm>
            <a:off x="10542696" y="1270000"/>
            <a:ext cx="8255001" cy="11176001"/>
          </a:xfrm>
          <a:prstGeom prst="rect">
            <a:avLst/>
          </a:prstGeom>
          <a:ln w="12700">
            <a:miter lim="400000"/>
          </a:ln>
        </p:spPr>
      </p:pic>
      <p:sp>
        <p:nvSpPr>
          <p:cNvPr id="77" name="42%"/>
          <p:cNvSpPr txBox="1"/>
          <p:nvPr/>
        </p:nvSpPr>
        <p:spPr>
          <a:xfrm>
            <a:off x="2033696" y="6346683"/>
            <a:ext cx="2056228" cy="8305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685800">
              <a:lnSpc>
                <a:spcPct val="110000"/>
              </a:lnSpc>
              <a:defRPr sz="4000">
                <a:solidFill>
                  <a:srgbClr val="275D38"/>
                </a:solidFill>
                <a:latin typeface="Rajdhani SemiBold"/>
                <a:ea typeface="Rajdhani SemiBold"/>
                <a:cs typeface="Rajdhani SemiBold"/>
                <a:sym typeface="Rajdhani SemiBold"/>
              </a:defRPr>
            </a:lvl1pPr>
          </a:lstStyle>
          <a:p>
            <a:r>
              <a:t>42%</a:t>
            </a:r>
          </a:p>
        </p:txBody>
      </p:sp>
      <p:sp>
        <p:nvSpPr>
          <p:cNvPr id="78" name="Value"/>
          <p:cNvSpPr txBox="1"/>
          <p:nvPr/>
        </p:nvSpPr>
        <p:spPr>
          <a:xfrm>
            <a:off x="2033696" y="7019904"/>
            <a:ext cx="2056228" cy="8305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685800">
              <a:lnSpc>
                <a:spcPct val="110000"/>
              </a:lnSpc>
              <a:defRPr sz="4000">
                <a:solidFill>
                  <a:srgbClr val="275D38"/>
                </a:solidFill>
                <a:latin typeface="Rajdhani SemiBold"/>
                <a:ea typeface="Rajdhani SemiBold"/>
                <a:cs typeface="Rajdhani SemiBold"/>
                <a:sym typeface="Rajdhani SemiBold"/>
              </a:defRPr>
            </a:lvl1pPr>
          </a:lstStyle>
          <a:p>
            <a:r>
              <a:t>Value</a:t>
            </a:r>
          </a:p>
        </p:txBody>
      </p:sp>
      <p:sp>
        <p:nvSpPr>
          <p:cNvPr id="79" name="42%"/>
          <p:cNvSpPr txBox="1"/>
          <p:nvPr/>
        </p:nvSpPr>
        <p:spPr>
          <a:xfrm>
            <a:off x="6250096" y="6346683"/>
            <a:ext cx="2056228" cy="8305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685800">
              <a:lnSpc>
                <a:spcPct val="110000"/>
              </a:lnSpc>
              <a:defRPr sz="4000">
                <a:solidFill>
                  <a:srgbClr val="275D38"/>
                </a:solidFill>
                <a:latin typeface="Rajdhani SemiBold"/>
                <a:ea typeface="Rajdhani SemiBold"/>
                <a:cs typeface="Rajdhani SemiBold"/>
                <a:sym typeface="Rajdhani SemiBold"/>
              </a:defRPr>
            </a:lvl1pPr>
          </a:lstStyle>
          <a:p>
            <a:r>
              <a:t>42%</a:t>
            </a:r>
          </a:p>
        </p:txBody>
      </p:sp>
      <p:sp>
        <p:nvSpPr>
          <p:cNvPr id="80" name="Value"/>
          <p:cNvSpPr txBox="1"/>
          <p:nvPr/>
        </p:nvSpPr>
        <p:spPr>
          <a:xfrm>
            <a:off x="6250096" y="7019904"/>
            <a:ext cx="2056228" cy="8305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685800">
              <a:lnSpc>
                <a:spcPct val="110000"/>
              </a:lnSpc>
              <a:defRPr sz="4000">
                <a:solidFill>
                  <a:srgbClr val="275D38"/>
                </a:solidFill>
                <a:latin typeface="Rajdhani SemiBold"/>
                <a:ea typeface="Rajdhani SemiBold"/>
                <a:cs typeface="Rajdhani SemiBold"/>
                <a:sym typeface="Rajdhani SemiBold"/>
              </a:defRPr>
            </a:lvl1pPr>
          </a:lstStyle>
          <a:p>
            <a:r>
              <a:t>Value</a:t>
            </a:r>
          </a:p>
        </p:txBody>
      </p:sp>
      <p:sp>
        <p:nvSpPr>
          <p:cNvPr id="81" name="Sed ut perspiciatis unde omnis isteatus voluptatea santium dolore mque laudantium,otam aperiaque ips unde omnis iste natus voluptsantium."/>
          <p:cNvSpPr txBox="1"/>
          <p:nvPr/>
        </p:nvSpPr>
        <p:spPr>
          <a:xfrm>
            <a:off x="2033696" y="8886924"/>
            <a:ext cx="7008704" cy="235712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ormAutofit/>
          </a:bodyPr>
          <a:lstStyle>
            <a:lvl1pPr algn="l" defTabSz="685800">
              <a:lnSpc>
                <a:spcPct val="120000"/>
              </a:lnSpc>
              <a:defRPr>
                <a:latin typeface="Rajdhani Medium"/>
                <a:ea typeface="Rajdhani Medium"/>
                <a:cs typeface="Rajdhani Medium"/>
                <a:sym typeface="Rajdhani Medium"/>
              </a:defRPr>
            </a:lvl1pPr>
          </a:lstStyle>
          <a:p>
            <a:r>
              <a:t>Sed ut perspiciatis unde omnis isteatus voluptatea santium dolore mque laudantium,otam aperiaque ips unde omnis iste natus voluptsantium.</a:t>
            </a:r>
          </a:p>
        </p:txBody>
      </p:sp>
      <p:sp>
        <p:nvSpPr>
          <p:cNvPr id="82" name="Educating Every Student for Success in Work and Life"/>
          <p:cNvSpPr txBox="1"/>
          <p:nvPr/>
        </p:nvSpPr>
        <p:spPr>
          <a:xfrm>
            <a:off x="17151185" y="4251960"/>
            <a:ext cx="5978309" cy="52120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defRPr sz="7200">
                <a:latin typeface="DM Serif Text Regular"/>
                <a:ea typeface="DM Serif Text Regular"/>
                <a:cs typeface="DM Serif Text Regular"/>
                <a:sym typeface="DM Serif Text Regular"/>
              </a:defRPr>
            </a:lvl1pPr>
          </a:lstStyle>
          <a:p>
            <a:r>
              <a:t>Educating Every Student for Success in Work and Life</a:t>
            </a:r>
          </a:p>
        </p:txBody>
      </p:sp>
      <p:sp>
        <p:nvSpPr>
          <p:cNvPr id="83" name="Sed ut perspiciatis unde omnis isteatus voluptatea santium dolore mque laudantium,otam aperiaque ips unde omnis iste natus voluptsantium."/>
          <p:cNvSpPr txBox="1"/>
          <p:nvPr/>
        </p:nvSpPr>
        <p:spPr>
          <a:xfrm>
            <a:off x="2033696" y="3170093"/>
            <a:ext cx="7008704" cy="235712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ormAutofit/>
          </a:bodyPr>
          <a:lstStyle>
            <a:lvl1pPr algn="l" defTabSz="685800">
              <a:lnSpc>
                <a:spcPct val="120000"/>
              </a:lnSpc>
              <a:defRPr>
                <a:latin typeface="Rajdhani Medium"/>
                <a:ea typeface="Rajdhani Medium"/>
                <a:cs typeface="Rajdhani Medium"/>
                <a:sym typeface="Rajdhani Medium"/>
              </a:defRPr>
            </a:lvl1pPr>
          </a:lstStyle>
          <a:p>
            <a:r>
              <a:t>Sed ut perspiciatis unde omnis isteatus voluptatea santium dolore mque laudantium,otam aperiaque ips unde omnis iste natus voluptsantium.</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5" name="20170915_MSOC_SacSt_2380.JPG" descr="20170915_MSOC_SacSt_2380.JPG"/>
          <p:cNvPicPr>
            <a:picLocks noChangeAspect="1"/>
          </p:cNvPicPr>
          <p:nvPr/>
        </p:nvPicPr>
        <p:blipFill>
          <a:blip r:embed="rId2"/>
          <a:srcRect l="3957" r="3957"/>
          <a:stretch>
            <a:fillRect/>
          </a:stretch>
        </p:blipFill>
        <p:spPr>
          <a:xfrm>
            <a:off x="4826000" y="2032000"/>
            <a:ext cx="13331951" cy="9652000"/>
          </a:xfrm>
          <a:prstGeom prst="rect">
            <a:avLst/>
          </a:prstGeom>
          <a:ln w="12700">
            <a:miter lim="400000"/>
          </a:ln>
        </p:spPr>
      </p:pic>
      <p:sp>
        <p:nvSpPr>
          <p:cNvPr id="86" name="Educating Every Student for Success in Work and Life"/>
          <p:cNvSpPr txBox="1"/>
          <p:nvPr/>
        </p:nvSpPr>
        <p:spPr>
          <a:xfrm>
            <a:off x="930057" y="4549676"/>
            <a:ext cx="6270843" cy="52120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r" defTabSz="1828800">
              <a:defRPr sz="7200">
                <a:solidFill>
                  <a:srgbClr val="FFFFFF"/>
                </a:solidFill>
                <a:latin typeface="DM Serif Text Regular"/>
                <a:ea typeface="DM Serif Text Regular"/>
                <a:cs typeface="DM Serif Text Regular"/>
                <a:sym typeface="DM Serif Text Regular"/>
              </a:defRPr>
            </a:lvl1pPr>
          </a:lstStyle>
          <a:p>
            <a:r>
              <a:t>Educating Every Student for Success in Work and Life</a:t>
            </a:r>
          </a:p>
        </p:txBody>
      </p:sp>
      <p:sp>
        <p:nvSpPr>
          <p:cNvPr id="87" name="Sed ut perspiciatis unde omnis isteatus voluptatea santium doloremque laudantium,otam aperiam, eaque ips unde omnis iste natus voluptsantium doloremque."/>
          <p:cNvSpPr txBox="1"/>
          <p:nvPr/>
        </p:nvSpPr>
        <p:spPr>
          <a:xfrm>
            <a:off x="19583400" y="4549676"/>
            <a:ext cx="3142203" cy="699008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ormAutofit/>
          </a:bodyPr>
          <a:lstStyle>
            <a:lvl1pPr algn="l" defTabSz="685800">
              <a:lnSpc>
                <a:spcPct val="120000"/>
              </a:lnSpc>
              <a:defRPr>
                <a:solidFill>
                  <a:srgbClr val="FFFFFF"/>
                </a:solidFill>
                <a:latin typeface="Rajdhani Medium"/>
                <a:ea typeface="Rajdhani Medium"/>
                <a:cs typeface="Rajdhani Medium"/>
                <a:sym typeface="Rajdhani Medium"/>
              </a:defRPr>
            </a:lvl1pPr>
          </a:lstStyle>
          <a:p>
            <a:r>
              <a:t>Sed ut perspiciatis unde omnis isteatus voluptatea santium doloremque laudantium,otam aperiam, eaque ips unde omnis iste natus voluptsantium doloremque.</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20160516_Campus Architecture_0039.JPG" descr="20160516_Campus Architecture_0039.JPG"/>
          <p:cNvPicPr>
            <a:picLocks noChangeAspect="1"/>
          </p:cNvPicPr>
          <p:nvPr/>
        </p:nvPicPr>
        <p:blipFill>
          <a:blip r:embed="rId2"/>
          <a:srcRect l="9420" r="9420"/>
          <a:stretch>
            <a:fillRect/>
          </a:stretch>
        </p:blipFill>
        <p:spPr>
          <a:xfrm>
            <a:off x="2794000" y="2032000"/>
            <a:ext cx="14224000" cy="11684000"/>
          </a:xfrm>
          <a:prstGeom prst="rect">
            <a:avLst/>
          </a:prstGeom>
          <a:ln w="12700">
            <a:miter lim="400000"/>
          </a:ln>
        </p:spPr>
      </p:pic>
      <p:sp>
        <p:nvSpPr>
          <p:cNvPr id="90" name="Educating Every Student for Success in Work and Life"/>
          <p:cNvSpPr txBox="1"/>
          <p:nvPr/>
        </p:nvSpPr>
        <p:spPr>
          <a:xfrm>
            <a:off x="13998441" y="5103674"/>
            <a:ext cx="8480643"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defRPr sz="7200">
                <a:latin typeface="DM Serif Text Regular"/>
                <a:ea typeface="DM Serif Text Regular"/>
                <a:cs typeface="DM Serif Text Regular"/>
                <a:sym typeface="DM Serif Text Regular"/>
              </a:defRPr>
            </a:lvl1pPr>
          </a:lstStyle>
          <a:p>
            <a:r>
              <a:t>Educating Every Student for Success in Work and Life</a:t>
            </a:r>
          </a:p>
        </p:txBody>
      </p:sp>
      <p:sp>
        <p:nvSpPr>
          <p:cNvPr id="91" name="TextBox 5"/>
          <p:cNvSpPr txBox="1"/>
          <p:nvPr/>
        </p:nvSpPr>
        <p:spPr>
          <a:xfrm>
            <a:off x="18537367" y="9850078"/>
            <a:ext cx="4572001" cy="235712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chor="b">
            <a:normAutofit/>
          </a:bodyPr>
          <a:lstStyle>
            <a:lvl1pPr algn="l" defTabSz="685800">
              <a:lnSpc>
                <a:spcPct val="120000"/>
              </a:lnSpc>
              <a:defRPr>
                <a:latin typeface="Rajdhani Medium"/>
                <a:ea typeface="Rajdhani Medium"/>
                <a:cs typeface="Rajdhani Medium"/>
                <a:sym typeface="Rajdhani Medium"/>
              </a:defRPr>
            </a:lvl1pPr>
          </a:lstStyle>
          <a:p>
            <a:r>
              <a:t>Elit, dolor Lorem eiusmod thorem reprehenderit. Esse nostrud reprehenderit sunt fugiat. Qui mollit sit.</a:t>
            </a:r>
          </a:p>
        </p:txBody>
      </p:sp>
      <p:sp>
        <p:nvSpPr>
          <p:cNvPr id="92" name="Rectangle 4"/>
          <p:cNvSpPr/>
          <p:nvPr/>
        </p:nvSpPr>
        <p:spPr>
          <a:xfrm>
            <a:off x="18032238" y="9824677"/>
            <a:ext cx="187961" cy="2407921"/>
          </a:xfrm>
          <a:prstGeom prst="rect">
            <a:avLst/>
          </a:prstGeom>
          <a:solidFill>
            <a:srgbClr val="275D38"/>
          </a:solidFill>
          <a:ln w="12700">
            <a:miter lim="400000"/>
          </a:ln>
        </p:spPr>
        <p:txBody>
          <a:bodyPr tIns="91439" bIns="91439" anchor="ctr"/>
          <a:lstStyle/>
          <a:p>
            <a:pPr defTabSz="1828800">
              <a:defRPr sz="3600">
                <a:solidFill>
                  <a:srgbClr val="FFFFFF"/>
                </a:solidFill>
                <a:latin typeface="Rajdhani Regular"/>
                <a:ea typeface="Rajdhani Regular"/>
                <a:cs typeface="Rajdhani Regular"/>
                <a:sym typeface="Rajdhani Regular"/>
              </a:defRPr>
            </a:pPr>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Rectangle 3"/>
          <p:cNvSpPr/>
          <p:nvPr/>
        </p:nvSpPr>
        <p:spPr>
          <a:xfrm>
            <a:off x="0" y="0"/>
            <a:ext cx="3829050" cy="13716000"/>
          </a:xfrm>
          <a:prstGeom prst="rect">
            <a:avLst/>
          </a:prstGeom>
          <a:solidFill>
            <a:srgbClr val="000000"/>
          </a:solidFill>
          <a:ln w="12700">
            <a:miter lim="400000"/>
          </a:ln>
        </p:spPr>
        <p:txBody>
          <a:bodyPr tIns="91439" bIns="91439" anchor="ctr"/>
          <a:lstStyle/>
          <a:p>
            <a:pPr>
              <a:defRPr sz="3200">
                <a:solidFill>
                  <a:srgbClr val="FFFFFF"/>
                </a:solidFill>
              </a:defRPr>
            </a:pPr>
            <a:endParaRPr/>
          </a:p>
        </p:txBody>
      </p:sp>
      <p:pic>
        <p:nvPicPr>
          <p:cNvPr id="95" name="20190125_SOA_MUSICIANPORTRAITS_AM__1027.JPG" descr="20190125_SOA_MUSICIANPORTRAITS_AM__1027.JPG"/>
          <p:cNvPicPr>
            <a:picLocks noChangeAspect="1"/>
          </p:cNvPicPr>
          <p:nvPr/>
        </p:nvPicPr>
        <p:blipFill>
          <a:blip r:embed="rId2"/>
          <a:srcRect l="6680" r="8332"/>
          <a:stretch>
            <a:fillRect/>
          </a:stretch>
        </p:blipFill>
        <p:spPr>
          <a:xfrm>
            <a:off x="9017000" y="6476711"/>
            <a:ext cx="5334000" cy="5969001"/>
          </a:xfrm>
          <a:prstGeom prst="rect">
            <a:avLst/>
          </a:prstGeom>
          <a:ln w="12700">
            <a:miter lim="400000"/>
          </a:ln>
        </p:spPr>
      </p:pic>
      <p:sp>
        <p:nvSpPr>
          <p:cNvPr id="96" name="TextBox 3"/>
          <p:cNvSpPr txBox="1"/>
          <p:nvPr/>
        </p:nvSpPr>
        <p:spPr>
          <a:xfrm>
            <a:off x="7621183" y="1649411"/>
            <a:ext cx="8250911"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defRPr sz="7200">
                <a:latin typeface="DM Serif Text Regular"/>
                <a:ea typeface="DM Serif Text Regular"/>
                <a:cs typeface="DM Serif Text Regular"/>
                <a:sym typeface="DM Serif Text Regular"/>
              </a:defRPr>
            </a:lvl1pPr>
          </a:lstStyle>
          <a:p>
            <a:r>
              <a:t>Educating Every Student for Success in Work and Life</a:t>
            </a:r>
          </a:p>
        </p:txBody>
      </p:sp>
      <p:sp>
        <p:nvSpPr>
          <p:cNvPr id="97" name="TextBox 4"/>
          <p:cNvSpPr txBox="1"/>
          <p:nvPr/>
        </p:nvSpPr>
        <p:spPr>
          <a:xfrm>
            <a:off x="4186892" y="8508711"/>
            <a:ext cx="4196378" cy="220980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ormAutofit/>
          </a:bodyPr>
          <a:lstStyle/>
          <a:p>
            <a:pPr algn="r" defTabSz="685800">
              <a:lnSpc>
                <a:spcPct val="110000"/>
              </a:lnSpc>
              <a:defRPr sz="4000">
                <a:solidFill>
                  <a:srgbClr val="275D38"/>
                </a:solidFill>
                <a:latin typeface="Rajdhani SemiBold"/>
                <a:ea typeface="Rajdhani SemiBold"/>
                <a:cs typeface="Rajdhani SemiBold"/>
                <a:sym typeface="Rajdhani SemiBold"/>
              </a:defRPr>
            </a:pPr>
            <a:r>
              <a:t>We Create Better </a:t>
            </a:r>
          </a:p>
          <a:p>
            <a:pPr algn="r" defTabSz="685800">
              <a:lnSpc>
                <a:spcPct val="110000"/>
              </a:lnSpc>
              <a:defRPr sz="4000">
                <a:solidFill>
                  <a:srgbClr val="275D38"/>
                </a:solidFill>
                <a:latin typeface="Rajdhani SemiBold"/>
                <a:ea typeface="Rajdhani SemiBold"/>
                <a:cs typeface="Rajdhani SemiBold"/>
                <a:sym typeface="Rajdhani SemiBold"/>
              </a:defRPr>
            </a:pPr>
            <a:r>
              <a:t>Solutions for</a:t>
            </a:r>
            <a:br/>
            <a:r>
              <a:t>Today's Problems</a:t>
            </a:r>
          </a:p>
        </p:txBody>
      </p:sp>
      <p:sp>
        <p:nvSpPr>
          <p:cNvPr id="98" name="TextBox 5"/>
          <p:cNvSpPr txBox="1"/>
          <p:nvPr/>
        </p:nvSpPr>
        <p:spPr>
          <a:xfrm>
            <a:off x="15365730" y="8507706"/>
            <a:ext cx="6599919" cy="293624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ormAutofit/>
          </a:bodyPr>
          <a:lstStyle>
            <a:lvl1pPr algn="l" defTabSz="685800">
              <a:lnSpc>
                <a:spcPct val="120000"/>
              </a:lnSpc>
              <a:defRPr>
                <a:latin typeface="Rajdhani Medium"/>
                <a:ea typeface="Rajdhani Medium"/>
                <a:cs typeface="Rajdhani Medium"/>
                <a:sym typeface="Rajdhani Medium"/>
              </a:defRPr>
            </a:lvl1pPr>
          </a:lstStyle>
          <a:p>
            <a:r>
              <a:t>Elit, dolor Lorem eiusmod Lorem reprehenderit. Esse nostrud reprehenderit sunt fugiat. Qui mollit sit adipiscing consequat. Dolor veniam, ullamco quis voluptate.</a:t>
            </a:r>
          </a:p>
        </p:txBody>
      </p:sp>
      <p:pic>
        <p:nvPicPr>
          <p:cNvPr id="99" name="20190208_AA_CAPSTONEDANCE_AM_0340_sptoned.JPG" descr="20190208_AA_CAPSTONEDANCE_AM_0340_sptoned.JPG"/>
          <p:cNvPicPr>
            <a:picLocks noChangeAspect="1"/>
          </p:cNvPicPr>
          <p:nvPr/>
        </p:nvPicPr>
        <p:blipFill>
          <a:blip r:embed="rId3"/>
          <a:srcRect r="4913"/>
          <a:stretch>
            <a:fillRect/>
          </a:stretch>
        </p:blipFill>
        <p:spPr>
          <a:xfrm>
            <a:off x="1271953" y="1275130"/>
            <a:ext cx="5334001" cy="5969001"/>
          </a:xfrm>
          <a:prstGeom prst="rect">
            <a:avLst/>
          </a:prstGeom>
          <a:ln w="12700">
            <a:miter lim="400000"/>
          </a:ln>
        </p:spPr>
      </p:pic>
      <p:pic>
        <p:nvPicPr>
          <p:cNvPr id="100" name="79-Student Life.png" descr="79-Student Life.png"/>
          <p:cNvPicPr>
            <a:picLocks noChangeAspect="1"/>
          </p:cNvPicPr>
          <p:nvPr/>
        </p:nvPicPr>
        <p:blipFill>
          <a:blip r:embed="rId4"/>
          <a:stretch>
            <a:fillRect/>
          </a:stretch>
        </p:blipFill>
        <p:spPr>
          <a:xfrm>
            <a:off x="15181580" y="7106626"/>
            <a:ext cx="1270001" cy="1270001"/>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Educating Every Student for Success in Work and Life"/>
          <p:cNvSpPr txBox="1"/>
          <p:nvPr/>
        </p:nvSpPr>
        <p:spPr>
          <a:xfrm>
            <a:off x="1299533" y="2536705"/>
            <a:ext cx="6320467" cy="52120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r" defTabSz="1828800">
              <a:defRPr sz="7200">
                <a:latin typeface="DM Serif Text Regular"/>
                <a:ea typeface="DM Serif Text Regular"/>
                <a:cs typeface="DM Serif Text Regular"/>
                <a:sym typeface="DM Serif Text Regular"/>
              </a:defRPr>
            </a:lvl1pPr>
          </a:lstStyle>
          <a:p>
            <a:r>
              <a:t>Educating Every Student for Success in Work and Life</a:t>
            </a:r>
          </a:p>
        </p:txBody>
      </p:sp>
      <p:sp>
        <p:nvSpPr>
          <p:cNvPr id="103" name="Sed ut perspiciatis unde omnis iste natus voluptatea santium doloremque laudantium,otam aperiam, eaque ips."/>
          <p:cNvSpPr txBox="1"/>
          <p:nvPr/>
        </p:nvSpPr>
        <p:spPr>
          <a:xfrm>
            <a:off x="18664925" y="7625899"/>
            <a:ext cx="4449075" cy="351536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ormAutofit/>
          </a:bodyPr>
          <a:lstStyle>
            <a:lvl1pPr algn="l" defTabSz="685800">
              <a:lnSpc>
                <a:spcPct val="120000"/>
              </a:lnSpc>
              <a:defRPr>
                <a:latin typeface="Rajdhani Medium"/>
                <a:ea typeface="Rajdhani Medium"/>
                <a:cs typeface="Rajdhani Medium"/>
                <a:sym typeface="Rajdhani Medium"/>
              </a:defRPr>
            </a:lvl1pPr>
          </a:lstStyle>
          <a:p>
            <a:r>
              <a:t>Sed ut perspiciatis unde omnis iste natus voluptatea santium doloremque laudantium,otam aperiam, eaque ips.</a:t>
            </a:r>
          </a:p>
        </p:txBody>
      </p:sp>
      <p:sp>
        <p:nvSpPr>
          <p:cNvPr id="104" name="Rectangle"/>
          <p:cNvSpPr/>
          <p:nvPr/>
        </p:nvSpPr>
        <p:spPr>
          <a:xfrm>
            <a:off x="18664925" y="5073834"/>
            <a:ext cx="1656007" cy="193039"/>
          </a:xfrm>
          <a:prstGeom prst="rect">
            <a:avLst/>
          </a:prstGeom>
          <a:solidFill>
            <a:srgbClr val="275D38"/>
          </a:solidFill>
          <a:ln w="12700">
            <a:miter lim="400000"/>
          </a:ln>
        </p:spPr>
        <p:txBody>
          <a:bodyPr tIns="91439" bIns="91439" anchor="ctr"/>
          <a:lstStyle/>
          <a:p>
            <a:pPr defTabSz="1828800">
              <a:defRPr sz="3600">
                <a:solidFill>
                  <a:srgbClr val="FFFFFF"/>
                </a:solidFill>
                <a:latin typeface="Rajdhani Regular"/>
                <a:ea typeface="Rajdhani Regular"/>
                <a:cs typeface="Rajdhani Regular"/>
                <a:sym typeface="Rajdhani Regular"/>
              </a:defRPr>
            </a:pPr>
            <a:endParaRPr/>
          </a:p>
        </p:txBody>
      </p:sp>
      <p:sp>
        <p:nvSpPr>
          <p:cNvPr id="105" name="43%"/>
          <p:cNvSpPr txBox="1"/>
          <p:nvPr/>
        </p:nvSpPr>
        <p:spPr>
          <a:xfrm>
            <a:off x="18832565" y="4064000"/>
            <a:ext cx="1320727" cy="830580"/>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defTabSz="685800">
              <a:lnSpc>
                <a:spcPct val="110000"/>
              </a:lnSpc>
              <a:defRPr sz="4000">
                <a:solidFill>
                  <a:srgbClr val="275D38"/>
                </a:solidFill>
                <a:latin typeface="Rajdhani SemiBold"/>
                <a:ea typeface="Rajdhani SemiBold"/>
                <a:cs typeface="Rajdhani SemiBold"/>
                <a:sym typeface="Rajdhani SemiBold"/>
              </a:defRPr>
            </a:lvl1pPr>
          </a:lstStyle>
          <a:p>
            <a:r>
              <a:t>43%</a:t>
            </a:r>
          </a:p>
        </p:txBody>
      </p:sp>
      <p:pic>
        <p:nvPicPr>
          <p:cNvPr id="106" name="20151014_CCS Luncheon_0008.JPG" descr="20151014_CCS Luncheon_0008.JPG"/>
          <p:cNvPicPr>
            <a:picLocks noChangeAspect="1"/>
          </p:cNvPicPr>
          <p:nvPr/>
        </p:nvPicPr>
        <p:blipFill>
          <a:blip r:embed="rId2"/>
          <a:srcRect l="22619" r="1190"/>
          <a:stretch>
            <a:fillRect/>
          </a:stretch>
        </p:blipFill>
        <p:spPr>
          <a:xfrm>
            <a:off x="9144000" y="3810000"/>
            <a:ext cx="8128000" cy="7112000"/>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Educating Every Student for Success in Work and Life"/>
          <p:cNvSpPr txBox="1"/>
          <p:nvPr/>
        </p:nvSpPr>
        <p:spPr>
          <a:xfrm>
            <a:off x="1264198" y="4188460"/>
            <a:ext cx="6347043" cy="52120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r" defTabSz="1828800">
              <a:defRPr sz="7200">
                <a:latin typeface="DM Serif Text Regular"/>
                <a:ea typeface="DM Serif Text Regular"/>
                <a:cs typeface="DM Serif Text Regular"/>
                <a:sym typeface="DM Serif Text Regular"/>
              </a:defRPr>
            </a:lvl1pPr>
          </a:lstStyle>
          <a:p>
            <a:r>
              <a:t>Educating Every Student for Success in Work and Life</a:t>
            </a:r>
          </a:p>
        </p:txBody>
      </p:sp>
      <p:sp>
        <p:nvSpPr>
          <p:cNvPr id="109" name="Sed ut perspiciatis unde omnis isteatus voluptatea santium doloremque laudantium,otam aperiam."/>
          <p:cNvSpPr txBox="1"/>
          <p:nvPr/>
        </p:nvSpPr>
        <p:spPr>
          <a:xfrm>
            <a:off x="18542000" y="2035675"/>
            <a:ext cx="3810000" cy="3515362"/>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ormAutofit/>
          </a:bodyPr>
          <a:lstStyle>
            <a:lvl1pPr algn="l" defTabSz="685800">
              <a:lnSpc>
                <a:spcPct val="120000"/>
              </a:lnSpc>
              <a:defRPr>
                <a:latin typeface="Rajdhani Medium"/>
                <a:ea typeface="Rajdhani Medium"/>
                <a:cs typeface="Rajdhani Medium"/>
                <a:sym typeface="Rajdhani Medium"/>
              </a:defRPr>
            </a:lvl1pPr>
          </a:lstStyle>
          <a:p>
            <a:r>
              <a:t>Sed ut perspiciatis unde omnis isteatus voluptatea santium doloremque laudantium,otam aperiam.</a:t>
            </a:r>
          </a:p>
        </p:txBody>
      </p:sp>
      <p:pic>
        <p:nvPicPr>
          <p:cNvPr id="110" name="20140710_Campus Shots_0003.JPG" descr="20140710_Campus Shots_0003.JPG"/>
          <p:cNvPicPr>
            <a:picLocks noChangeAspect="1"/>
          </p:cNvPicPr>
          <p:nvPr/>
        </p:nvPicPr>
        <p:blipFill>
          <a:blip r:embed="rId2"/>
          <a:srcRect t="2712" b="2712"/>
          <a:stretch>
            <a:fillRect/>
          </a:stretch>
        </p:blipFill>
        <p:spPr>
          <a:xfrm>
            <a:off x="9017000" y="1270000"/>
            <a:ext cx="7874000" cy="11170190"/>
          </a:xfrm>
          <a:prstGeom prst="rect">
            <a:avLst/>
          </a:prstGeom>
          <a:ln w="12700">
            <a:miter lim="400000"/>
          </a:ln>
        </p:spPr>
      </p:pic>
      <p:pic>
        <p:nvPicPr>
          <p:cNvPr id="111" name="20140710_Campus Shots_0002.JPG" descr="20140710_Campus Shots_0002.JPG"/>
          <p:cNvPicPr>
            <a:picLocks noChangeAspect="1"/>
          </p:cNvPicPr>
          <p:nvPr/>
        </p:nvPicPr>
        <p:blipFill>
          <a:blip r:embed="rId3"/>
          <a:srcRect t="65" b="18959"/>
          <a:stretch>
            <a:fillRect/>
          </a:stretch>
        </p:blipFill>
        <p:spPr>
          <a:xfrm>
            <a:off x="17653000" y="7874000"/>
            <a:ext cx="4699000" cy="4572002"/>
          </a:xfrm>
          <a:prstGeom prst="rect">
            <a:avLst/>
          </a:prstGeom>
          <a:ln w="12700">
            <a:miter lim="400000"/>
          </a:ln>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Rectangle 3"/>
          <p:cNvSpPr/>
          <p:nvPr/>
        </p:nvSpPr>
        <p:spPr>
          <a:xfrm>
            <a:off x="3665" y="-1"/>
            <a:ext cx="12520977" cy="13716001"/>
          </a:xfrm>
          <a:prstGeom prst="rect">
            <a:avLst/>
          </a:prstGeom>
          <a:solidFill>
            <a:srgbClr val="FFFFFF"/>
          </a:solidFill>
          <a:ln w="12700">
            <a:miter lim="400000"/>
          </a:ln>
        </p:spPr>
        <p:txBody>
          <a:bodyPr tIns="91439" bIns="91439" anchor="ctr"/>
          <a:lstStyle/>
          <a:p>
            <a:pPr>
              <a:defRPr sz="3200">
                <a:solidFill>
                  <a:srgbClr val="FFFFFF"/>
                </a:solidFill>
              </a:defRPr>
            </a:pPr>
            <a:endParaRPr/>
          </a:p>
        </p:txBody>
      </p:sp>
      <p:pic>
        <p:nvPicPr>
          <p:cNvPr id="114" name="20180910_CS Lifestyle_7.JPG" descr="20180910_CS Lifestyle_7.JPG"/>
          <p:cNvPicPr>
            <a:picLocks noChangeAspect="1"/>
          </p:cNvPicPr>
          <p:nvPr/>
        </p:nvPicPr>
        <p:blipFill>
          <a:blip r:embed="rId2"/>
          <a:srcRect l="4044" r="4044"/>
          <a:stretch>
            <a:fillRect/>
          </a:stretch>
        </p:blipFill>
        <p:spPr>
          <a:xfrm>
            <a:off x="10926668" y="4821496"/>
            <a:ext cx="10538299" cy="7620001"/>
          </a:xfrm>
          <a:prstGeom prst="rect">
            <a:avLst/>
          </a:prstGeom>
          <a:ln w="12700">
            <a:miter lim="400000"/>
          </a:ln>
        </p:spPr>
      </p:pic>
      <p:sp>
        <p:nvSpPr>
          <p:cNvPr id="115" name="TextBox 5"/>
          <p:cNvSpPr txBox="1"/>
          <p:nvPr/>
        </p:nvSpPr>
        <p:spPr>
          <a:xfrm>
            <a:off x="6096000" y="8253197"/>
            <a:ext cx="4022098" cy="351536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chor="b">
            <a:normAutofit/>
          </a:bodyPr>
          <a:lstStyle>
            <a:lvl1pPr algn="r" defTabSz="685800">
              <a:lnSpc>
                <a:spcPct val="120000"/>
              </a:lnSpc>
              <a:defRPr>
                <a:latin typeface="Rajdhani Medium"/>
                <a:ea typeface="Rajdhani Medium"/>
                <a:cs typeface="Rajdhani Medium"/>
                <a:sym typeface="Rajdhani Medium"/>
              </a:defRPr>
            </a:lvl1pPr>
          </a:lstStyle>
          <a:p>
            <a:r>
              <a:t>Elit, dolor lorem eiusmod thorem reprehenderit. Esse nostrud reprehenderit sunt fugiat. Qui mollit sit adipiscing consequat.</a:t>
            </a:r>
          </a:p>
        </p:txBody>
      </p:sp>
      <p:sp>
        <p:nvSpPr>
          <p:cNvPr id="116" name="TextBox 3"/>
          <p:cNvSpPr txBox="1"/>
          <p:nvPr/>
        </p:nvSpPr>
        <p:spPr>
          <a:xfrm>
            <a:off x="2034211" y="1644839"/>
            <a:ext cx="8377887"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defRPr sz="7200">
                <a:latin typeface="DM Serif Text Regular"/>
                <a:ea typeface="DM Serif Text Regular"/>
                <a:cs typeface="DM Serif Text Regular"/>
                <a:sym typeface="DM Serif Text Regular"/>
              </a:defRPr>
            </a:lvl1pPr>
          </a:lstStyle>
          <a:p>
            <a:r>
              <a:t>Educating Every Student for Success in Work and Life</a:t>
            </a:r>
          </a:p>
        </p:txBody>
      </p:sp>
      <p:sp>
        <p:nvSpPr>
          <p:cNvPr id="117" name="Rectangle"/>
          <p:cNvSpPr/>
          <p:nvPr/>
        </p:nvSpPr>
        <p:spPr>
          <a:xfrm>
            <a:off x="19773208" y="3903628"/>
            <a:ext cx="1656007" cy="193039"/>
          </a:xfrm>
          <a:prstGeom prst="rect">
            <a:avLst/>
          </a:prstGeom>
          <a:solidFill>
            <a:srgbClr val="275D38"/>
          </a:solidFill>
          <a:ln w="12700">
            <a:miter lim="400000"/>
          </a:ln>
        </p:spPr>
        <p:txBody>
          <a:bodyPr tIns="91439" bIns="91439" anchor="ctr"/>
          <a:lstStyle/>
          <a:p>
            <a:pPr defTabSz="1828800">
              <a:defRPr sz="3600">
                <a:solidFill>
                  <a:srgbClr val="FFFFFF"/>
                </a:solidFill>
                <a:latin typeface="Rajdhani Regular"/>
                <a:ea typeface="Rajdhani Regular"/>
                <a:cs typeface="Rajdhani Regular"/>
                <a:sym typeface="Rajdhani Regular"/>
              </a:defRPr>
            </a:pPr>
            <a:endParaRPr/>
          </a:p>
        </p:txBody>
      </p:sp>
      <p:sp>
        <p:nvSpPr>
          <p:cNvPr id="118" name="43%"/>
          <p:cNvSpPr txBox="1"/>
          <p:nvPr/>
        </p:nvSpPr>
        <p:spPr>
          <a:xfrm>
            <a:off x="19940847" y="2893793"/>
            <a:ext cx="1320727" cy="8305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defTabSz="685800">
              <a:lnSpc>
                <a:spcPct val="110000"/>
              </a:lnSpc>
              <a:defRPr sz="4000">
                <a:solidFill>
                  <a:srgbClr val="FFFFFF"/>
                </a:solidFill>
                <a:latin typeface="Rajdhani SemiBold"/>
                <a:ea typeface="Rajdhani SemiBold"/>
                <a:cs typeface="Rajdhani SemiBold"/>
                <a:sym typeface="Rajdhani SemiBold"/>
              </a:defRPr>
            </a:lvl1pPr>
          </a:lstStyle>
          <a:p>
            <a:r>
              <a:t>43%</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Rectangle"/>
          <p:cNvSpPr/>
          <p:nvPr/>
        </p:nvSpPr>
        <p:spPr>
          <a:xfrm>
            <a:off x="10176327" y="3815441"/>
            <a:ext cx="5461001" cy="9900559"/>
          </a:xfrm>
          <a:prstGeom prst="rect">
            <a:avLst/>
          </a:prstGeom>
          <a:solidFill>
            <a:srgbClr val="000000"/>
          </a:solidFill>
          <a:ln w="12700">
            <a:miter lim="400000"/>
          </a:ln>
        </p:spPr>
        <p:txBody>
          <a:bodyPr tIns="91439" bIns="91439" anchor="ctr"/>
          <a:lstStyle/>
          <a:p>
            <a:pPr defTabSz="1828800">
              <a:defRPr sz="3600">
                <a:solidFill>
                  <a:srgbClr val="FFFFFF"/>
                </a:solidFill>
                <a:latin typeface="Rajdhani Regular"/>
                <a:ea typeface="Rajdhani Regular"/>
                <a:cs typeface="Rajdhani Regular"/>
                <a:sym typeface="Rajdhani Regular"/>
              </a:defRPr>
            </a:pPr>
            <a:endParaRPr/>
          </a:p>
        </p:txBody>
      </p:sp>
      <p:sp>
        <p:nvSpPr>
          <p:cNvPr id="121" name="67%"/>
          <p:cNvSpPr txBox="1"/>
          <p:nvPr/>
        </p:nvSpPr>
        <p:spPr>
          <a:xfrm>
            <a:off x="11878713" y="5483693"/>
            <a:ext cx="2056229" cy="8305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defTabSz="685800">
              <a:lnSpc>
                <a:spcPct val="110000"/>
              </a:lnSpc>
              <a:defRPr sz="4000">
                <a:solidFill>
                  <a:srgbClr val="FFFFFF"/>
                </a:solidFill>
                <a:latin typeface="Rajdhani SemiBold"/>
                <a:ea typeface="Rajdhani SemiBold"/>
                <a:cs typeface="Rajdhani SemiBold"/>
                <a:sym typeface="Rajdhani SemiBold"/>
              </a:defRPr>
            </a:lvl1pPr>
          </a:lstStyle>
          <a:p>
            <a:r>
              <a:t>67%</a:t>
            </a:r>
          </a:p>
        </p:txBody>
      </p:sp>
      <p:sp>
        <p:nvSpPr>
          <p:cNvPr id="122" name="Value"/>
          <p:cNvSpPr txBox="1"/>
          <p:nvPr/>
        </p:nvSpPr>
        <p:spPr>
          <a:xfrm>
            <a:off x="11878713" y="6156914"/>
            <a:ext cx="2056229" cy="8305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defTabSz="685800">
              <a:lnSpc>
                <a:spcPct val="110000"/>
              </a:lnSpc>
              <a:defRPr sz="4000">
                <a:solidFill>
                  <a:srgbClr val="FFFFFF"/>
                </a:solidFill>
                <a:latin typeface="Rajdhani SemiBold"/>
                <a:ea typeface="Rajdhani SemiBold"/>
                <a:cs typeface="Rajdhani SemiBold"/>
                <a:sym typeface="Rajdhani SemiBold"/>
              </a:defRPr>
            </a:lvl1pPr>
          </a:lstStyle>
          <a:p>
            <a:r>
              <a:t>Value</a:t>
            </a:r>
          </a:p>
        </p:txBody>
      </p:sp>
      <p:sp>
        <p:nvSpPr>
          <p:cNvPr id="123" name="67%"/>
          <p:cNvSpPr txBox="1"/>
          <p:nvPr/>
        </p:nvSpPr>
        <p:spPr>
          <a:xfrm>
            <a:off x="11878713" y="9219959"/>
            <a:ext cx="2056229" cy="8305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defTabSz="685800">
              <a:lnSpc>
                <a:spcPct val="110000"/>
              </a:lnSpc>
              <a:defRPr sz="4000">
                <a:solidFill>
                  <a:srgbClr val="FFFFFF"/>
                </a:solidFill>
                <a:latin typeface="Rajdhani SemiBold"/>
                <a:ea typeface="Rajdhani SemiBold"/>
                <a:cs typeface="Rajdhani SemiBold"/>
                <a:sym typeface="Rajdhani SemiBold"/>
              </a:defRPr>
            </a:lvl1pPr>
          </a:lstStyle>
          <a:p>
            <a:r>
              <a:t>67%</a:t>
            </a:r>
          </a:p>
        </p:txBody>
      </p:sp>
      <p:sp>
        <p:nvSpPr>
          <p:cNvPr id="124" name="Value"/>
          <p:cNvSpPr txBox="1"/>
          <p:nvPr/>
        </p:nvSpPr>
        <p:spPr>
          <a:xfrm>
            <a:off x="11878713" y="9893179"/>
            <a:ext cx="2056229" cy="8305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defTabSz="685800">
              <a:lnSpc>
                <a:spcPct val="110000"/>
              </a:lnSpc>
              <a:defRPr sz="4000">
                <a:solidFill>
                  <a:srgbClr val="FFFFFF"/>
                </a:solidFill>
                <a:latin typeface="Rajdhani SemiBold"/>
                <a:ea typeface="Rajdhani SemiBold"/>
                <a:cs typeface="Rajdhani SemiBold"/>
                <a:sym typeface="Rajdhani SemiBold"/>
              </a:defRPr>
            </a:lvl1pPr>
          </a:lstStyle>
          <a:p>
            <a:r>
              <a:t>Value</a:t>
            </a:r>
          </a:p>
        </p:txBody>
      </p:sp>
      <p:sp>
        <p:nvSpPr>
          <p:cNvPr id="125" name="Educating Every Student for Success in Work and Life"/>
          <p:cNvSpPr txBox="1"/>
          <p:nvPr/>
        </p:nvSpPr>
        <p:spPr>
          <a:xfrm>
            <a:off x="16764000" y="2790000"/>
            <a:ext cx="6350000" cy="52120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defRPr sz="7200">
                <a:latin typeface="DM Serif Text Regular"/>
                <a:ea typeface="DM Serif Text Regular"/>
                <a:cs typeface="DM Serif Text Regular"/>
                <a:sym typeface="DM Serif Text Regular"/>
              </a:defRPr>
            </a:lvl1pPr>
          </a:lstStyle>
          <a:p>
            <a:r>
              <a:t>Educating Every Student for Success in Work and Life</a:t>
            </a:r>
          </a:p>
        </p:txBody>
      </p:sp>
      <p:sp>
        <p:nvSpPr>
          <p:cNvPr id="126" name="Sed ut perspiciatis unde omnis isteatus voluptatea santium doloremque laudantium,otam aperiam, eaque ips unde omnis iste natus."/>
          <p:cNvSpPr txBox="1"/>
          <p:nvPr/>
        </p:nvSpPr>
        <p:spPr>
          <a:xfrm>
            <a:off x="2038113" y="6481303"/>
            <a:ext cx="3180303" cy="525272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chor="b">
            <a:normAutofit/>
          </a:bodyPr>
          <a:lstStyle>
            <a:lvl1pPr algn="l" defTabSz="685800">
              <a:lnSpc>
                <a:spcPct val="120000"/>
              </a:lnSpc>
              <a:defRPr>
                <a:latin typeface="Rajdhani Medium"/>
                <a:ea typeface="Rajdhani Medium"/>
                <a:cs typeface="Rajdhani Medium"/>
                <a:sym typeface="Rajdhani Medium"/>
              </a:defRPr>
            </a:lvl1pPr>
          </a:lstStyle>
          <a:p>
            <a:r>
              <a:t>Sed ut perspiciatis unde omnis isteatus voluptatea santium doloremque laudantium,otam aperiam, eaque ips unde omnis iste natus.</a:t>
            </a:r>
          </a:p>
        </p:txBody>
      </p:sp>
      <p:pic>
        <p:nvPicPr>
          <p:cNvPr id="127" name="20190429_PSS_Architecture_JD_0156.JPG" descr="20190429_PSS_Architecture_JD_0156.JPG"/>
          <p:cNvPicPr>
            <a:picLocks noChangeAspect="1"/>
          </p:cNvPicPr>
          <p:nvPr/>
        </p:nvPicPr>
        <p:blipFill>
          <a:blip r:embed="rId2"/>
          <a:srcRect l="8806" r="12465"/>
          <a:stretch>
            <a:fillRect/>
          </a:stretch>
        </p:blipFill>
        <p:spPr>
          <a:xfrm>
            <a:off x="6095999" y="1269999"/>
            <a:ext cx="5465829" cy="10414001"/>
          </a:xfrm>
          <a:prstGeom prst="rect">
            <a:avLst/>
          </a:prstGeom>
          <a:ln w="12700">
            <a:miter lim="400000"/>
          </a:ln>
        </p:spPr>
      </p:pic>
      <p:sp>
        <p:nvSpPr>
          <p:cNvPr id="128" name="Rectangle"/>
          <p:cNvSpPr/>
          <p:nvPr/>
        </p:nvSpPr>
        <p:spPr>
          <a:xfrm>
            <a:off x="12078824" y="8007208"/>
            <a:ext cx="1656007" cy="193039"/>
          </a:xfrm>
          <a:prstGeom prst="rect">
            <a:avLst/>
          </a:prstGeom>
          <a:solidFill>
            <a:srgbClr val="275D38"/>
          </a:solidFill>
          <a:ln w="12700">
            <a:miter lim="400000"/>
          </a:ln>
        </p:spPr>
        <p:txBody>
          <a:bodyPr tIns="91439" bIns="91439" anchor="ctr"/>
          <a:lstStyle/>
          <a:p>
            <a:pPr defTabSz="1828800">
              <a:defRPr sz="3600">
                <a:solidFill>
                  <a:srgbClr val="FFFFFF"/>
                </a:solidFill>
                <a:latin typeface="Rajdhani Regular"/>
                <a:ea typeface="Rajdhani Regular"/>
                <a:cs typeface="Rajdhani Regular"/>
                <a:sym typeface="Rajdhani Regular"/>
              </a:defRPr>
            </a:pPr>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20160516_Campus Architecture_0092.JPG" descr="20160516_Campus Architecture_0092.JPG"/>
          <p:cNvPicPr>
            <a:picLocks noChangeAspect="1"/>
          </p:cNvPicPr>
          <p:nvPr/>
        </p:nvPicPr>
        <p:blipFill>
          <a:blip r:embed="rId2"/>
          <a:srcRect t="21724" b="21724"/>
          <a:stretch>
            <a:fillRect/>
          </a:stretch>
        </p:blipFill>
        <p:spPr>
          <a:xfrm>
            <a:off x="0" y="3042840"/>
            <a:ext cx="24384000" cy="7620001"/>
          </a:xfrm>
          <a:prstGeom prst="rect">
            <a:avLst/>
          </a:prstGeom>
          <a:ln w="12700">
            <a:miter lim="400000"/>
          </a:ln>
        </p:spPr>
      </p:pic>
      <p:sp>
        <p:nvSpPr>
          <p:cNvPr id="131" name="Rectangle"/>
          <p:cNvSpPr/>
          <p:nvPr/>
        </p:nvSpPr>
        <p:spPr>
          <a:xfrm>
            <a:off x="13711367" y="-1"/>
            <a:ext cx="8636001" cy="13716001"/>
          </a:xfrm>
          <a:prstGeom prst="rect">
            <a:avLst/>
          </a:prstGeom>
          <a:solidFill>
            <a:srgbClr val="000000"/>
          </a:solidFill>
          <a:ln w="12700">
            <a:miter lim="400000"/>
          </a:ln>
        </p:spPr>
        <p:txBody>
          <a:bodyPr lIns="0" tIns="0" rIns="0" bIns="0" anchor="ctr"/>
          <a:lstStyle/>
          <a:p>
            <a:pPr>
              <a:defRPr sz="3200">
                <a:solidFill>
                  <a:srgbClr val="FFFFFF"/>
                </a:solidFill>
              </a:defRPr>
            </a:pPr>
            <a:endParaRPr/>
          </a:p>
        </p:txBody>
      </p:sp>
      <p:sp>
        <p:nvSpPr>
          <p:cNvPr id="132" name="TextBox 4"/>
          <p:cNvSpPr txBox="1"/>
          <p:nvPr/>
        </p:nvSpPr>
        <p:spPr>
          <a:xfrm>
            <a:off x="14727367" y="3045502"/>
            <a:ext cx="6350001"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defRPr sz="7200">
                <a:solidFill>
                  <a:srgbClr val="FFFFFF"/>
                </a:solidFill>
                <a:latin typeface="DM Serif Text Regular"/>
                <a:ea typeface="DM Serif Text Regular"/>
                <a:cs typeface="DM Serif Text Regular"/>
                <a:sym typeface="DM Serif Text Regular"/>
              </a:defRPr>
            </a:lvl1pPr>
          </a:lstStyle>
          <a:p>
            <a:r>
              <a:t>Educating Every Student for Success</a:t>
            </a:r>
          </a:p>
        </p:txBody>
      </p:sp>
      <p:sp>
        <p:nvSpPr>
          <p:cNvPr id="133" name="TextBox 5"/>
          <p:cNvSpPr txBox="1"/>
          <p:nvPr/>
        </p:nvSpPr>
        <p:spPr>
          <a:xfrm>
            <a:off x="15362367" y="7945078"/>
            <a:ext cx="5964043" cy="235712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chor="b">
            <a:normAutofit/>
          </a:bodyPr>
          <a:lstStyle>
            <a:lvl1pPr algn="l" defTabSz="685800">
              <a:lnSpc>
                <a:spcPct val="120000"/>
              </a:lnSpc>
              <a:defRPr>
                <a:solidFill>
                  <a:srgbClr val="FFFFFF"/>
                </a:solidFill>
                <a:latin typeface="Rajdhani Medium"/>
                <a:ea typeface="Rajdhani Medium"/>
                <a:cs typeface="Rajdhani Medium"/>
                <a:sym typeface="Rajdhani Medium"/>
              </a:defRPr>
            </a:lvl1pPr>
          </a:lstStyle>
          <a:p>
            <a:r>
              <a:t>Elit, dolor Lorem eiusmod Lorem reprehenderit. Esse nostrud reprehenderit sunt fugiat. Qui mollit sit adipiscing consequat.</a:t>
            </a:r>
          </a:p>
        </p:txBody>
      </p:sp>
      <p:sp>
        <p:nvSpPr>
          <p:cNvPr id="134" name="Rectangle 4"/>
          <p:cNvSpPr/>
          <p:nvPr/>
        </p:nvSpPr>
        <p:spPr>
          <a:xfrm>
            <a:off x="14831838" y="7919677"/>
            <a:ext cx="187961" cy="2407921"/>
          </a:xfrm>
          <a:prstGeom prst="rect">
            <a:avLst/>
          </a:prstGeom>
          <a:solidFill>
            <a:srgbClr val="275D38"/>
          </a:solidFill>
          <a:ln w="12700">
            <a:miter lim="400000"/>
          </a:ln>
        </p:spPr>
        <p:txBody>
          <a:bodyPr tIns="91439" bIns="91439" anchor="ctr"/>
          <a:lstStyle/>
          <a:p>
            <a:pPr defTabSz="1828800">
              <a:defRPr sz="3600">
                <a:solidFill>
                  <a:srgbClr val="FFFFFF"/>
                </a:solidFill>
                <a:latin typeface="Rajdhani Regular"/>
                <a:ea typeface="Rajdhani Regular"/>
                <a:cs typeface="Rajdhani Regular"/>
                <a:sym typeface="Rajdhani Regular"/>
              </a:defRPr>
            </a:pPr>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 name="20160526_PROSPECTIVESTUDENTLIFESTYLE_0021.JPG" descr="20160526_PROSPECTIVESTUDENTLIFESTYLE_0021.JPG"/>
          <p:cNvPicPr>
            <a:picLocks noChangeAspect="1"/>
          </p:cNvPicPr>
          <p:nvPr/>
        </p:nvPicPr>
        <p:blipFill>
          <a:blip r:embed="rId2"/>
          <a:srcRect l="23101" r="17638"/>
          <a:stretch>
            <a:fillRect/>
          </a:stretch>
        </p:blipFill>
        <p:spPr>
          <a:xfrm>
            <a:off x="12192000" y="0"/>
            <a:ext cx="12192000" cy="13716000"/>
          </a:xfrm>
          <a:prstGeom prst="rect">
            <a:avLst/>
          </a:prstGeom>
          <a:ln w="12700">
            <a:miter lim="400000"/>
          </a:ln>
        </p:spPr>
      </p:pic>
      <p:sp>
        <p:nvSpPr>
          <p:cNvPr id="137" name="TextBox 5"/>
          <p:cNvSpPr txBox="1"/>
          <p:nvPr/>
        </p:nvSpPr>
        <p:spPr>
          <a:xfrm>
            <a:off x="3177212" y="6349451"/>
            <a:ext cx="7620001" cy="467360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ormAutofit/>
          </a:bodyPr>
          <a:lstStyle/>
          <a:p>
            <a:pPr algn="l" defTabSz="685800">
              <a:lnSpc>
                <a:spcPct val="120000"/>
              </a:lnSpc>
              <a:defRPr>
                <a:latin typeface="Rajdhani Medium"/>
                <a:ea typeface="Rajdhani Medium"/>
                <a:cs typeface="Rajdhani Medium"/>
                <a:sym typeface="Rajdhani Medium"/>
              </a:defRPr>
            </a:pPr>
            <a:r>
              <a:t>Elit, dolor Lorem eiusmod thorem reprehenderit, esse nostrud reprehenderit sunt fugiat.</a:t>
            </a:r>
          </a:p>
          <a:p>
            <a:pPr algn="l" defTabSz="685800">
              <a:lnSpc>
                <a:spcPct val="120000"/>
              </a:lnSpc>
              <a:defRPr>
                <a:latin typeface="Rajdhani Medium"/>
                <a:ea typeface="Rajdhani Medium"/>
                <a:cs typeface="Rajdhani Medium"/>
                <a:sym typeface="Rajdhani Medium"/>
              </a:defRPr>
            </a:pPr>
            <a:endParaRPr/>
          </a:p>
          <a:p>
            <a:pPr algn="l" defTabSz="685800">
              <a:lnSpc>
                <a:spcPct val="120000"/>
              </a:lnSpc>
              <a:defRPr>
                <a:latin typeface="Rajdhani Medium"/>
                <a:ea typeface="Rajdhani Medium"/>
                <a:cs typeface="Rajdhani Medium"/>
                <a:sym typeface="Rajdhani Medium"/>
              </a:defRPr>
            </a:pPr>
            <a:r>
              <a:t>Elit, dolor Lorem eiusmod thorem reprehenderit, esse nostrud reprehenderit sunt fugiat.</a:t>
            </a:r>
          </a:p>
          <a:p>
            <a:pPr algn="l" defTabSz="685800">
              <a:lnSpc>
                <a:spcPct val="120000"/>
              </a:lnSpc>
              <a:defRPr>
                <a:latin typeface="Rajdhani Medium"/>
                <a:ea typeface="Rajdhani Medium"/>
                <a:cs typeface="Rajdhani Medium"/>
                <a:sym typeface="Rajdhani Medium"/>
              </a:defRPr>
            </a:pPr>
            <a:endParaRPr/>
          </a:p>
          <a:p>
            <a:pPr algn="l" defTabSz="685800">
              <a:lnSpc>
                <a:spcPct val="120000"/>
              </a:lnSpc>
              <a:defRPr>
                <a:latin typeface="Rajdhani Medium"/>
                <a:ea typeface="Rajdhani Medium"/>
                <a:cs typeface="Rajdhani Medium"/>
                <a:sym typeface="Rajdhani Medium"/>
              </a:defRPr>
            </a:pPr>
            <a:r>
              <a:t>Elit, dolor Lorem eiusmod thorem reprehenderit, esse nostrud reprehenderit sunt fugiat.</a:t>
            </a:r>
          </a:p>
        </p:txBody>
      </p:sp>
      <p:sp>
        <p:nvSpPr>
          <p:cNvPr id="138" name="TextBox 7"/>
          <p:cNvSpPr txBox="1"/>
          <p:nvPr/>
        </p:nvSpPr>
        <p:spPr>
          <a:xfrm>
            <a:off x="2034211" y="1649411"/>
            <a:ext cx="10162370"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algn="l" defTabSz="1828800">
              <a:defRPr sz="7200">
                <a:latin typeface="DM Serif Text Regular"/>
                <a:ea typeface="DM Serif Text Regular"/>
                <a:cs typeface="DM Serif Text Regular"/>
                <a:sym typeface="DM Serif Text Regular"/>
              </a:defRPr>
            </a:pPr>
            <a:r>
              <a:t>We Create Better </a:t>
            </a:r>
          </a:p>
          <a:p>
            <a:pPr algn="l" defTabSz="1828800">
              <a:defRPr sz="7200">
                <a:latin typeface="DM Serif Text Regular"/>
                <a:ea typeface="DM Serif Text Regular"/>
                <a:cs typeface="DM Serif Text Regular"/>
                <a:sym typeface="DM Serif Text Regular"/>
              </a:defRPr>
            </a:pPr>
            <a:r>
              <a:t>Solutions for</a:t>
            </a:r>
            <a:br/>
            <a:r>
              <a:t>Today's Problems</a:t>
            </a:r>
          </a:p>
        </p:txBody>
      </p:sp>
      <p:pic>
        <p:nvPicPr>
          <p:cNvPr id="139" name="66-Athletics.png" descr="66-Athletics.png"/>
          <p:cNvPicPr>
            <a:picLocks noChangeAspect="1"/>
          </p:cNvPicPr>
          <p:nvPr/>
        </p:nvPicPr>
        <p:blipFill>
          <a:blip r:embed="rId3"/>
          <a:stretch>
            <a:fillRect/>
          </a:stretch>
        </p:blipFill>
        <p:spPr>
          <a:xfrm>
            <a:off x="1811962" y="8059780"/>
            <a:ext cx="1270001" cy="1270001"/>
          </a:xfrm>
          <a:prstGeom prst="rect">
            <a:avLst/>
          </a:prstGeom>
          <a:ln w="12700">
            <a:miter lim="400000"/>
          </a:ln>
        </p:spPr>
      </p:pic>
      <p:pic>
        <p:nvPicPr>
          <p:cNvPr id="140" name="65-Book.png" descr="65-Book.png"/>
          <p:cNvPicPr>
            <a:picLocks noChangeAspect="1"/>
          </p:cNvPicPr>
          <p:nvPr/>
        </p:nvPicPr>
        <p:blipFill>
          <a:blip r:embed="rId4"/>
          <a:stretch>
            <a:fillRect/>
          </a:stretch>
        </p:blipFill>
        <p:spPr>
          <a:xfrm>
            <a:off x="1811962" y="9871161"/>
            <a:ext cx="1270001" cy="1270001"/>
          </a:xfrm>
          <a:prstGeom prst="rect">
            <a:avLst/>
          </a:prstGeom>
          <a:ln w="12700">
            <a:miter lim="400000"/>
          </a:ln>
        </p:spPr>
      </p:pic>
      <p:pic>
        <p:nvPicPr>
          <p:cNvPr id="141" name="79-Student Life.png" descr="79-Student Life.png"/>
          <p:cNvPicPr>
            <a:picLocks noChangeAspect="1"/>
          </p:cNvPicPr>
          <p:nvPr/>
        </p:nvPicPr>
        <p:blipFill>
          <a:blip r:embed="rId5"/>
          <a:stretch>
            <a:fillRect/>
          </a:stretch>
        </p:blipFill>
        <p:spPr>
          <a:xfrm>
            <a:off x="1811962" y="6311900"/>
            <a:ext cx="1270001" cy="1270000"/>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20160527_Recruitment_1462.JPG" descr="20160527_Recruitment_1462.JPG"/>
          <p:cNvPicPr>
            <a:picLocks noChangeAspect="1"/>
          </p:cNvPicPr>
          <p:nvPr/>
        </p:nvPicPr>
        <p:blipFill>
          <a:blip r:embed="rId2"/>
          <a:srcRect l="5712" r="5712"/>
          <a:stretch>
            <a:fillRect/>
          </a:stretch>
        </p:blipFill>
        <p:spPr>
          <a:xfrm>
            <a:off x="2032000" y="2032000"/>
            <a:ext cx="13970000" cy="9652000"/>
          </a:xfrm>
          <a:prstGeom prst="rect">
            <a:avLst/>
          </a:prstGeom>
          <a:ln w="12700">
            <a:miter lim="400000"/>
          </a:ln>
        </p:spPr>
      </p:pic>
      <p:sp>
        <p:nvSpPr>
          <p:cNvPr id="34" name="Table of Contents"/>
          <p:cNvSpPr txBox="1"/>
          <p:nvPr/>
        </p:nvSpPr>
        <p:spPr>
          <a:xfrm>
            <a:off x="17150097" y="3679786"/>
            <a:ext cx="5202702" cy="26974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defRPr sz="7200">
                <a:latin typeface="DM Serif Text Regular"/>
                <a:ea typeface="DM Serif Text Regular"/>
                <a:cs typeface="DM Serif Text Regular"/>
                <a:sym typeface="DM Serif Text Regular"/>
              </a:defRPr>
            </a:lvl1pPr>
          </a:lstStyle>
          <a:p>
            <a:r>
              <a:t>Table of Contents</a:t>
            </a:r>
          </a:p>
        </p:txBody>
      </p:sp>
      <p:sp>
        <p:nvSpPr>
          <p:cNvPr id="35" name="Section One…"/>
          <p:cNvSpPr txBox="1"/>
          <p:nvPr/>
        </p:nvSpPr>
        <p:spPr>
          <a:xfrm>
            <a:off x="17143071" y="6866155"/>
            <a:ext cx="5204053" cy="4673602"/>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chor="b">
            <a:normAutofit/>
          </a:bodyPr>
          <a:lstStyle/>
          <a:p>
            <a:pPr algn="l" defTabSz="685800">
              <a:lnSpc>
                <a:spcPct val="120000"/>
              </a:lnSpc>
              <a:defRPr cap="all">
                <a:latin typeface="Rajdhani SemiBold"/>
                <a:ea typeface="Rajdhani SemiBold"/>
                <a:cs typeface="Rajdhani SemiBold"/>
                <a:sym typeface="Rajdhani SemiBold"/>
              </a:defRPr>
            </a:pPr>
            <a:r>
              <a:t>Section One</a:t>
            </a:r>
          </a:p>
          <a:p>
            <a:pPr marL="396874" indent="-396874" algn="l" defTabSz="685800">
              <a:lnSpc>
                <a:spcPct val="120000"/>
              </a:lnSpc>
              <a:buSzPct val="125000"/>
              <a:buChar char="-"/>
              <a:defRPr>
                <a:latin typeface="Rajdhani Medium"/>
                <a:ea typeface="Rajdhani Medium"/>
                <a:cs typeface="Rajdhani Medium"/>
                <a:sym typeface="Rajdhani Medium"/>
              </a:defRPr>
            </a:pPr>
            <a:r>
              <a:t>Lorem ipsum</a:t>
            </a:r>
          </a:p>
          <a:p>
            <a:pPr marL="396874" indent="-396874" algn="l" defTabSz="685800">
              <a:lnSpc>
                <a:spcPct val="120000"/>
              </a:lnSpc>
              <a:buSzPct val="125000"/>
              <a:buChar char="-"/>
              <a:defRPr>
                <a:latin typeface="Rajdhani Medium"/>
                <a:ea typeface="Rajdhani Medium"/>
                <a:cs typeface="Rajdhani Medium"/>
                <a:sym typeface="Rajdhani Medium"/>
              </a:defRPr>
            </a:pPr>
            <a:r>
              <a:t>Lorem ipsum</a:t>
            </a:r>
          </a:p>
          <a:p>
            <a:pPr marL="396874" indent="-396874" algn="l" defTabSz="685800">
              <a:lnSpc>
                <a:spcPct val="120000"/>
              </a:lnSpc>
              <a:buSzPct val="125000"/>
              <a:buChar char="-"/>
              <a:defRPr>
                <a:latin typeface="Rajdhani Medium"/>
                <a:ea typeface="Rajdhani Medium"/>
                <a:cs typeface="Rajdhani Medium"/>
                <a:sym typeface="Rajdhani Medium"/>
              </a:defRPr>
            </a:pPr>
            <a:r>
              <a:t>Lorem ipsum</a:t>
            </a:r>
          </a:p>
          <a:p>
            <a:pPr algn="l" defTabSz="685800">
              <a:lnSpc>
                <a:spcPct val="120000"/>
              </a:lnSpc>
              <a:defRPr>
                <a:latin typeface="Rajdhani Medium"/>
                <a:ea typeface="Rajdhani Medium"/>
                <a:cs typeface="Rajdhani Medium"/>
                <a:sym typeface="Rajdhani Medium"/>
              </a:defRPr>
            </a:pPr>
            <a:endParaRPr/>
          </a:p>
          <a:p>
            <a:pPr algn="l" defTabSz="685800">
              <a:lnSpc>
                <a:spcPct val="120000"/>
              </a:lnSpc>
              <a:defRPr cap="all">
                <a:latin typeface="Rajdhani SemiBold"/>
                <a:ea typeface="Rajdhani SemiBold"/>
                <a:cs typeface="Rajdhani SemiBold"/>
                <a:sym typeface="Rajdhani SemiBold"/>
              </a:defRPr>
            </a:pPr>
            <a:r>
              <a:t>Section Two</a:t>
            </a:r>
          </a:p>
          <a:p>
            <a:pPr marL="396874" indent="-396874" algn="l" defTabSz="685800">
              <a:lnSpc>
                <a:spcPct val="120000"/>
              </a:lnSpc>
              <a:buSzPct val="125000"/>
              <a:buChar char="-"/>
              <a:defRPr>
                <a:latin typeface="Rajdhani Medium"/>
                <a:ea typeface="Rajdhani Medium"/>
                <a:cs typeface="Rajdhani Medium"/>
                <a:sym typeface="Rajdhani Medium"/>
              </a:defRPr>
            </a:pPr>
            <a:r>
              <a:t>Lorem ipsum</a:t>
            </a:r>
          </a:p>
          <a:p>
            <a:pPr marL="396874" indent="-396874" algn="l" defTabSz="685800">
              <a:lnSpc>
                <a:spcPct val="120000"/>
              </a:lnSpc>
              <a:buSzPct val="125000"/>
              <a:buChar char="-"/>
              <a:defRPr>
                <a:latin typeface="Rajdhani Medium"/>
                <a:ea typeface="Rajdhani Medium"/>
                <a:cs typeface="Rajdhani Medium"/>
                <a:sym typeface="Rajdhani Medium"/>
              </a:defRPr>
            </a:pPr>
            <a:r>
              <a:t>Lorem ipsum</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20151102_COACHPOPEPROMO_0283.JPG"/>
          <p:cNvPicPr>
            <a:picLocks noChangeAspect="1"/>
          </p:cNvPicPr>
          <p:nvPr/>
        </p:nvPicPr>
        <p:blipFill rotWithShape="1">
          <a:blip r:embed="rId2">
            <a:extLst>
              <a:ext uri="{28A0092B-C50C-407E-A947-70E740481C1C}">
                <a14:useLocalDpi xmlns:a14="http://schemas.microsoft.com/office/drawing/2010/main" val="0"/>
              </a:ext>
            </a:extLst>
          </a:blip>
          <a:srcRect l="-1" t="15826" r="-55" b="2649"/>
          <a:stretch/>
        </p:blipFill>
        <p:spPr>
          <a:xfrm>
            <a:off x="12954000" y="0"/>
            <a:ext cx="11430000" cy="13716000"/>
          </a:xfrm>
          <a:prstGeom prst="rect">
            <a:avLst/>
          </a:prstGeom>
          <a:ln w="12700">
            <a:miter lim="400000"/>
          </a:ln>
        </p:spPr>
      </p:pic>
      <p:sp>
        <p:nvSpPr>
          <p:cNvPr id="144" name="TextBox 4"/>
          <p:cNvSpPr txBox="1"/>
          <p:nvPr/>
        </p:nvSpPr>
        <p:spPr>
          <a:xfrm>
            <a:off x="2029834" y="1644739"/>
            <a:ext cx="8890001"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algn="l" defTabSz="1828800">
              <a:defRPr sz="7200">
                <a:solidFill>
                  <a:srgbClr val="FFFFFF"/>
                </a:solidFill>
                <a:latin typeface="DM Serif Text Regular"/>
                <a:ea typeface="DM Serif Text Regular"/>
                <a:cs typeface="DM Serif Text Regular"/>
                <a:sym typeface="DM Serif Text Regular"/>
              </a:defRPr>
            </a:pPr>
            <a:r>
              <a:t>We Create Better </a:t>
            </a:r>
          </a:p>
          <a:p>
            <a:pPr algn="l" defTabSz="1828800">
              <a:defRPr sz="7200">
                <a:solidFill>
                  <a:srgbClr val="FFFFFF"/>
                </a:solidFill>
                <a:latin typeface="DM Serif Text Regular"/>
                <a:ea typeface="DM Serif Text Regular"/>
                <a:cs typeface="DM Serif Text Regular"/>
                <a:sym typeface="DM Serif Text Regular"/>
              </a:defRPr>
            </a:pPr>
            <a:r>
              <a:t>Solutions for</a:t>
            </a:r>
            <a:br/>
            <a:r>
              <a:t>Today's Problems</a:t>
            </a:r>
          </a:p>
        </p:txBody>
      </p:sp>
      <p:sp>
        <p:nvSpPr>
          <p:cNvPr id="145" name="TextBox 6"/>
          <p:cNvSpPr txBox="1"/>
          <p:nvPr/>
        </p:nvSpPr>
        <p:spPr>
          <a:xfrm>
            <a:off x="2663883" y="7614422"/>
            <a:ext cx="7620001" cy="2811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defRPr sz="5000">
                <a:solidFill>
                  <a:srgbClr val="FFFFFF"/>
                </a:solidFill>
                <a:latin typeface="DM Serif Text Regular"/>
                <a:ea typeface="DM Serif Text Regular"/>
                <a:cs typeface="DM Serif Text Regular"/>
                <a:sym typeface="DM Serif Text Regular"/>
              </a:defRPr>
            </a:lvl1pPr>
          </a:lstStyle>
          <a:p>
            <a:r>
              <a:t>We are strongly committed to working ethically &amp; effectively</a:t>
            </a:r>
          </a:p>
        </p:txBody>
      </p:sp>
      <p:sp>
        <p:nvSpPr>
          <p:cNvPr id="146" name="Rectangle 7"/>
          <p:cNvSpPr txBox="1"/>
          <p:nvPr/>
        </p:nvSpPr>
        <p:spPr>
          <a:xfrm>
            <a:off x="2661956" y="10924164"/>
            <a:ext cx="3048001" cy="61976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ormAutofit fontScale="92500" lnSpcReduction="10000"/>
          </a:bodyPr>
          <a:lstStyle>
            <a:lvl1pPr algn="l" defTabSz="685800">
              <a:lnSpc>
                <a:spcPct val="120000"/>
              </a:lnSpc>
              <a:defRPr cap="all">
                <a:solidFill>
                  <a:srgbClr val="FFFFFF"/>
                </a:solidFill>
                <a:latin typeface="Rajdhani Medium"/>
                <a:ea typeface="Rajdhani Medium"/>
                <a:cs typeface="Rajdhani Medium"/>
                <a:sym typeface="Rajdhani Medium"/>
              </a:defRPr>
            </a:lvl1pPr>
          </a:lstStyle>
          <a:p>
            <a:r>
              <a:t>— jane smith</a:t>
            </a:r>
          </a:p>
        </p:txBody>
      </p:sp>
      <p:sp>
        <p:nvSpPr>
          <p:cNvPr id="147" name="Rectangle 8"/>
          <p:cNvSpPr/>
          <p:nvPr/>
        </p:nvSpPr>
        <p:spPr>
          <a:xfrm>
            <a:off x="2029014" y="7745476"/>
            <a:ext cx="190501" cy="3805429"/>
          </a:xfrm>
          <a:prstGeom prst="rect">
            <a:avLst/>
          </a:prstGeom>
          <a:solidFill>
            <a:srgbClr val="275D38"/>
          </a:solidFill>
          <a:ln w="12700">
            <a:miter lim="400000"/>
          </a:ln>
        </p:spPr>
        <p:txBody>
          <a:bodyPr tIns="91439" bIns="91439" anchor="ctr"/>
          <a:lstStyle/>
          <a:p>
            <a:pPr defTabSz="1828800">
              <a:defRPr sz="3600">
                <a:solidFill>
                  <a:srgbClr val="FFFFFF"/>
                </a:solidFill>
                <a:latin typeface="Rajdhani Regular"/>
                <a:ea typeface="Rajdhani Regular"/>
                <a:cs typeface="Rajdhani Regular"/>
                <a:sym typeface="Rajdhani Regular"/>
              </a:defRPr>
            </a:pPr>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TextBox 4"/>
          <p:cNvSpPr txBox="1"/>
          <p:nvPr/>
        </p:nvSpPr>
        <p:spPr>
          <a:xfrm>
            <a:off x="12578336" y="6352202"/>
            <a:ext cx="9773664" cy="492125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algn="l" defTabSz="685800">
              <a:lnSpc>
                <a:spcPct val="110000"/>
              </a:lnSpc>
              <a:defRPr sz="4000">
                <a:solidFill>
                  <a:srgbClr val="275D38"/>
                </a:solidFill>
                <a:latin typeface="Rajdhani SemiBold"/>
                <a:ea typeface="Rajdhani SemiBold"/>
                <a:cs typeface="Rajdhani SemiBold"/>
                <a:sym typeface="Rajdhani SemiBold"/>
              </a:defRPr>
            </a:pPr>
            <a:r>
              <a:t>Elit, dolor Lorem eiusmod Lorem reprehenderit. Esse nostrud reprehenderit sunt fugiat.</a:t>
            </a:r>
          </a:p>
          <a:p>
            <a:pPr algn="l" defTabSz="1828800">
              <a:defRPr sz="2400">
                <a:solidFill>
                  <a:srgbClr val="3B3838"/>
                </a:solidFill>
                <a:latin typeface="Rajdhani Regular"/>
                <a:ea typeface="Rajdhani Regular"/>
                <a:cs typeface="Rajdhani Regular"/>
                <a:sym typeface="Rajdhani Regular"/>
              </a:defRPr>
            </a:pPr>
            <a:endParaRPr/>
          </a:p>
          <a:p>
            <a:pPr algn="l" defTabSz="685800">
              <a:lnSpc>
                <a:spcPct val="120000"/>
              </a:lnSpc>
              <a:defRPr>
                <a:latin typeface="Rajdhani Medium"/>
                <a:ea typeface="Rajdhani Medium"/>
                <a:cs typeface="Rajdhani Medium"/>
                <a:sym typeface="Rajdhani Medium"/>
              </a:defRPr>
            </a:pPr>
            <a:r>
              <a:t>Dolor veniam, ullamco quis voluptate. Et irure velit ullamco ea. Incididunt tempor adipiscing aute elit. Elit, dolor Lorem eiusmod Lorem reprehenderit. Esse nostrud reprehenderit sunt fugiat. Qui mollit sit adipiscing consequat.</a:t>
            </a:r>
          </a:p>
        </p:txBody>
      </p:sp>
      <p:pic>
        <p:nvPicPr>
          <p:cNvPr id="150" name="20160324_Senator Mike Lee_0635.JPG" descr="20160324_Senator Mike Lee_0635.JPG"/>
          <p:cNvPicPr>
            <a:picLocks noChangeAspect="1"/>
          </p:cNvPicPr>
          <p:nvPr/>
        </p:nvPicPr>
        <p:blipFill>
          <a:blip r:embed="rId2"/>
          <a:srcRect l="20407" r="20407"/>
          <a:stretch>
            <a:fillRect/>
          </a:stretch>
        </p:blipFill>
        <p:spPr>
          <a:xfrm>
            <a:off x="1274513" y="1270000"/>
            <a:ext cx="10160001" cy="11176000"/>
          </a:xfrm>
          <a:prstGeom prst="rect">
            <a:avLst/>
          </a:prstGeom>
          <a:ln w="12700">
            <a:miter lim="400000"/>
          </a:ln>
        </p:spPr>
      </p:pic>
      <p:sp>
        <p:nvSpPr>
          <p:cNvPr id="151" name="TextBox 7"/>
          <p:cNvSpPr txBox="1"/>
          <p:nvPr/>
        </p:nvSpPr>
        <p:spPr>
          <a:xfrm>
            <a:off x="12575212" y="1649411"/>
            <a:ext cx="9779913"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algn="l" defTabSz="1828800">
              <a:defRPr sz="7200">
                <a:latin typeface="DM Serif Text Regular"/>
                <a:ea typeface="DM Serif Text Regular"/>
                <a:cs typeface="DM Serif Text Regular"/>
                <a:sym typeface="DM Serif Text Regular"/>
              </a:defRPr>
            </a:pPr>
            <a:r>
              <a:t>We Create Better </a:t>
            </a:r>
          </a:p>
          <a:p>
            <a:pPr algn="l" defTabSz="1828800">
              <a:defRPr sz="7200">
                <a:latin typeface="DM Serif Text Regular"/>
                <a:ea typeface="DM Serif Text Regular"/>
                <a:cs typeface="DM Serif Text Regular"/>
                <a:sym typeface="DM Serif Text Regular"/>
              </a:defRPr>
            </a:pPr>
            <a:r>
              <a:t>Solutions for</a:t>
            </a:r>
            <a:br/>
            <a:r>
              <a:t>Today's Problems</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20160516_Campus Architecture_0171.JPG" descr="20160516_Campus Architecture_0171.JPG"/>
          <p:cNvPicPr>
            <a:picLocks noChangeAspect="1"/>
          </p:cNvPicPr>
          <p:nvPr/>
        </p:nvPicPr>
        <p:blipFill>
          <a:blip r:embed="rId2"/>
          <a:srcRect t="7812" b="7812"/>
          <a:stretch>
            <a:fillRect/>
          </a:stretch>
        </p:blipFill>
        <p:spPr>
          <a:xfrm>
            <a:off x="12192000" y="1"/>
            <a:ext cx="12192000" cy="6858001"/>
          </a:xfrm>
          <a:prstGeom prst="rect">
            <a:avLst/>
          </a:prstGeom>
          <a:ln w="12700">
            <a:miter lim="400000"/>
          </a:ln>
        </p:spPr>
      </p:pic>
      <p:pic>
        <p:nvPicPr>
          <p:cNvPr id="154" name="20140730_Student Life Building_0834.JPG" descr="20140730_Student Life Building_0834.JPG"/>
          <p:cNvPicPr>
            <a:picLocks noChangeAspect="1"/>
          </p:cNvPicPr>
          <p:nvPr/>
        </p:nvPicPr>
        <p:blipFill>
          <a:blip r:embed="rId3"/>
          <a:srcRect t="7812" b="7812"/>
          <a:stretch>
            <a:fillRect/>
          </a:stretch>
        </p:blipFill>
        <p:spPr>
          <a:xfrm>
            <a:off x="0" y="6857997"/>
            <a:ext cx="12192000" cy="6858001"/>
          </a:xfrm>
          <a:prstGeom prst="rect">
            <a:avLst/>
          </a:prstGeom>
          <a:ln w="12700">
            <a:miter lim="400000"/>
          </a:ln>
        </p:spPr>
      </p:pic>
      <p:sp>
        <p:nvSpPr>
          <p:cNvPr id="155" name="TextBox 5"/>
          <p:cNvSpPr txBox="1"/>
          <p:nvPr/>
        </p:nvSpPr>
        <p:spPr>
          <a:xfrm>
            <a:off x="2029834" y="1644739"/>
            <a:ext cx="8342508"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algn="l" defTabSz="1828800">
              <a:defRPr sz="7200">
                <a:solidFill>
                  <a:srgbClr val="FFFFFF"/>
                </a:solidFill>
                <a:latin typeface="DM Serif Text Regular"/>
                <a:ea typeface="DM Serif Text Regular"/>
                <a:cs typeface="DM Serif Text Regular"/>
                <a:sym typeface="DM Serif Text Regular"/>
              </a:defRPr>
            </a:pPr>
            <a:r>
              <a:t>We Create Better </a:t>
            </a:r>
          </a:p>
          <a:p>
            <a:pPr algn="l" defTabSz="1828800">
              <a:defRPr sz="7200">
                <a:solidFill>
                  <a:srgbClr val="FFFFFF"/>
                </a:solidFill>
                <a:latin typeface="DM Serif Text Regular"/>
                <a:ea typeface="DM Serif Text Regular"/>
                <a:cs typeface="DM Serif Text Regular"/>
                <a:sym typeface="DM Serif Text Regular"/>
              </a:defRPr>
            </a:pPr>
            <a:r>
              <a:t>Solutions for</a:t>
            </a:r>
            <a:br/>
            <a:r>
              <a:t>Today's Problems</a:t>
            </a:r>
          </a:p>
        </p:txBody>
      </p:sp>
      <p:sp>
        <p:nvSpPr>
          <p:cNvPr id="156" name="TextBox 6"/>
          <p:cNvSpPr txBox="1"/>
          <p:nvPr/>
        </p:nvSpPr>
        <p:spPr>
          <a:xfrm>
            <a:off x="14483962" y="8122422"/>
            <a:ext cx="7620001" cy="2811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defRPr sz="5000">
                <a:solidFill>
                  <a:srgbClr val="FFFFFF"/>
                </a:solidFill>
                <a:latin typeface="DM Serif Text Regular"/>
                <a:ea typeface="DM Serif Text Regular"/>
                <a:cs typeface="DM Serif Text Regular"/>
                <a:sym typeface="DM Serif Text Regular"/>
              </a:defRPr>
            </a:lvl1pPr>
          </a:lstStyle>
          <a:p>
            <a:r>
              <a:t>We are strongly committed to working ethically &amp; effectively</a:t>
            </a:r>
          </a:p>
        </p:txBody>
      </p:sp>
      <p:sp>
        <p:nvSpPr>
          <p:cNvPr id="157" name="Rectangle 7"/>
          <p:cNvSpPr txBox="1"/>
          <p:nvPr/>
        </p:nvSpPr>
        <p:spPr>
          <a:xfrm>
            <a:off x="14482035" y="11432164"/>
            <a:ext cx="3048001" cy="61976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ormAutofit fontScale="92500" lnSpcReduction="10000"/>
          </a:bodyPr>
          <a:lstStyle>
            <a:lvl1pPr algn="l" defTabSz="685800">
              <a:lnSpc>
                <a:spcPct val="120000"/>
              </a:lnSpc>
              <a:defRPr cap="all">
                <a:solidFill>
                  <a:srgbClr val="FFFFFF"/>
                </a:solidFill>
                <a:latin typeface="Rajdhani Medium"/>
                <a:ea typeface="Rajdhani Medium"/>
                <a:cs typeface="Rajdhani Medium"/>
                <a:sym typeface="Rajdhani Medium"/>
              </a:defRPr>
            </a:lvl1pPr>
          </a:lstStyle>
          <a:p>
            <a:r>
              <a:t>— jane smith</a:t>
            </a:r>
          </a:p>
        </p:txBody>
      </p:sp>
      <p:sp>
        <p:nvSpPr>
          <p:cNvPr id="158" name="Rectangle 8"/>
          <p:cNvSpPr/>
          <p:nvPr/>
        </p:nvSpPr>
        <p:spPr>
          <a:xfrm>
            <a:off x="13849092" y="8253476"/>
            <a:ext cx="190501" cy="3805429"/>
          </a:xfrm>
          <a:prstGeom prst="rect">
            <a:avLst/>
          </a:prstGeom>
          <a:solidFill>
            <a:srgbClr val="275D38"/>
          </a:solidFill>
          <a:ln w="12700">
            <a:miter lim="400000"/>
          </a:ln>
        </p:spPr>
        <p:txBody>
          <a:bodyPr tIns="91439" bIns="91439" anchor="ctr"/>
          <a:lstStyle/>
          <a:p>
            <a:pPr defTabSz="1828800">
              <a:defRPr sz="3600">
                <a:solidFill>
                  <a:srgbClr val="FFFFFF"/>
                </a:solidFill>
                <a:latin typeface="Rajdhani Regular"/>
                <a:ea typeface="Rajdhani Regular"/>
                <a:cs typeface="Rajdhani Regular"/>
                <a:sym typeface="Rajdhani Regular"/>
              </a:defRPr>
            </a:pPr>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20161207_ROKSILHOUETTE_0152.JPG" descr="20161207_ROKSILHOUETTE_0152.JPG"/>
          <p:cNvPicPr>
            <a:picLocks noChangeAspect="1"/>
          </p:cNvPicPr>
          <p:nvPr/>
        </p:nvPicPr>
        <p:blipFill>
          <a:blip r:embed="rId2"/>
          <a:srcRect t="9544" b="9544"/>
          <a:stretch>
            <a:fillRect/>
          </a:stretch>
        </p:blipFill>
        <p:spPr>
          <a:xfrm>
            <a:off x="13458090" y="1268534"/>
            <a:ext cx="9656010" cy="5208467"/>
          </a:xfrm>
          <a:prstGeom prst="rect">
            <a:avLst/>
          </a:prstGeom>
          <a:ln w="12700">
            <a:miter lim="400000"/>
          </a:ln>
        </p:spPr>
      </p:pic>
      <p:pic>
        <p:nvPicPr>
          <p:cNvPr id="161" name="B2 uvu-037-10.JPG" descr="B2 uvu-037-10.JPG"/>
          <p:cNvPicPr>
            <a:picLocks noChangeAspect="1"/>
          </p:cNvPicPr>
          <p:nvPr/>
        </p:nvPicPr>
        <p:blipFill>
          <a:blip r:embed="rId3"/>
          <a:srcRect t="18868"/>
          <a:stretch>
            <a:fillRect/>
          </a:stretch>
        </p:blipFill>
        <p:spPr>
          <a:xfrm>
            <a:off x="1275860" y="7237534"/>
            <a:ext cx="9656010" cy="5198216"/>
          </a:xfrm>
          <a:prstGeom prst="rect">
            <a:avLst/>
          </a:prstGeom>
          <a:ln w="12700">
            <a:miter lim="400000"/>
          </a:ln>
        </p:spPr>
      </p:pic>
      <p:sp>
        <p:nvSpPr>
          <p:cNvPr id="162" name="TextBox 5"/>
          <p:cNvSpPr txBox="1"/>
          <p:nvPr/>
        </p:nvSpPr>
        <p:spPr>
          <a:xfrm>
            <a:off x="12699476" y="7623374"/>
            <a:ext cx="9773664" cy="376301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algn="l" defTabSz="685800">
              <a:lnSpc>
                <a:spcPct val="110000"/>
              </a:lnSpc>
              <a:defRPr sz="4000">
                <a:solidFill>
                  <a:srgbClr val="275D38"/>
                </a:solidFill>
                <a:latin typeface="Rajdhani SemiBold"/>
                <a:ea typeface="Rajdhani SemiBold"/>
                <a:cs typeface="Rajdhani SemiBold"/>
                <a:sym typeface="Rajdhani SemiBold"/>
              </a:defRPr>
            </a:pPr>
            <a:r>
              <a:t>Elit, dolor Lorem eiusmod Lorem reprehenderit. Esse nostrud reprehenderit sunt fugiat. Qui mollit sit adipiscing.</a:t>
            </a:r>
          </a:p>
          <a:p>
            <a:pPr algn="l" defTabSz="1828800">
              <a:defRPr sz="2400">
                <a:solidFill>
                  <a:srgbClr val="3B3838"/>
                </a:solidFill>
                <a:latin typeface="Rajdhani Regular"/>
                <a:ea typeface="Rajdhani Regular"/>
                <a:cs typeface="Rajdhani Regular"/>
                <a:sym typeface="Rajdhani Regular"/>
              </a:defRPr>
            </a:pPr>
            <a:endParaRPr/>
          </a:p>
          <a:p>
            <a:pPr algn="l" defTabSz="685800">
              <a:lnSpc>
                <a:spcPct val="120000"/>
              </a:lnSpc>
              <a:defRPr>
                <a:latin typeface="Rajdhani Medium"/>
                <a:ea typeface="Rajdhani Medium"/>
                <a:cs typeface="Rajdhani Medium"/>
                <a:sym typeface="Rajdhani Medium"/>
              </a:defRPr>
            </a:pPr>
            <a:r>
              <a:t>Dolor veniam, ullamco quis voluptate. Et irure velit ullamco ea. Incididunt tempor adipiscing aute elit.</a:t>
            </a:r>
          </a:p>
        </p:txBody>
      </p:sp>
      <p:sp>
        <p:nvSpPr>
          <p:cNvPr id="163" name="TextBox 7"/>
          <p:cNvSpPr txBox="1"/>
          <p:nvPr/>
        </p:nvSpPr>
        <p:spPr>
          <a:xfrm>
            <a:off x="2034211" y="1649411"/>
            <a:ext cx="10162370"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algn="l" defTabSz="1828800">
              <a:defRPr sz="7200">
                <a:latin typeface="DM Serif Text Regular"/>
                <a:ea typeface="DM Serif Text Regular"/>
                <a:cs typeface="DM Serif Text Regular"/>
                <a:sym typeface="DM Serif Text Regular"/>
              </a:defRPr>
            </a:pPr>
            <a:r>
              <a:t>We Create Better </a:t>
            </a:r>
          </a:p>
          <a:p>
            <a:pPr algn="l" defTabSz="1828800">
              <a:defRPr sz="7200">
                <a:latin typeface="DM Serif Text Regular"/>
                <a:ea typeface="DM Serif Text Regular"/>
                <a:cs typeface="DM Serif Text Regular"/>
                <a:sym typeface="DM Serif Text Regular"/>
              </a:defRPr>
            </a:pPr>
            <a:r>
              <a:t>Solutions for</a:t>
            </a:r>
            <a:br/>
            <a:r>
              <a:t>Today's Problems</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 name="20181219_New Airplane_0432.JPG" descr="20181219_New Airplane_0432.JPG"/>
          <p:cNvPicPr>
            <a:picLocks noChangeAspect="1"/>
          </p:cNvPicPr>
          <p:nvPr/>
        </p:nvPicPr>
        <p:blipFill>
          <a:blip r:embed="rId2"/>
          <a:srcRect l="306" r="306"/>
          <a:stretch>
            <a:fillRect/>
          </a:stretch>
        </p:blipFill>
        <p:spPr>
          <a:xfrm>
            <a:off x="1275860" y="0"/>
            <a:ext cx="9656010" cy="6477000"/>
          </a:xfrm>
          <a:prstGeom prst="rect">
            <a:avLst/>
          </a:prstGeom>
          <a:ln w="12700">
            <a:miter lim="400000"/>
          </a:ln>
        </p:spPr>
      </p:pic>
      <p:pic>
        <p:nvPicPr>
          <p:cNvPr id="166" name="20181219_New Airplane_0331.JPG" descr="20181219_New Airplane_0331.JPG"/>
          <p:cNvPicPr>
            <a:picLocks noChangeAspect="1"/>
          </p:cNvPicPr>
          <p:nvPr/>
        </p:nvPicPr>
        <p:blipFill>
          <a:blip r:embed="rId3"/>
          <a:srcRect l="45" r="6972"/>
          <a:stretch>
            <a:fillRect/>
          </a:stretch>
        </p:blipFill>
        <p:spPr>
          <a:xfrm>
            <a:off x="12699999" y="7239000"/>
            <a:ext cx="9652001" cy="6477001"/>
          </a:xfrm>
          <a:prstGeom prst="rect">
            <a:avLst/>
          </a:prstGeom>
          <a:ln w="12700">
            <a:miter lim="400000"/>
          </a:ln>
        </p:spPr>
      </p:pic>
      <p:sp>
        <p:nvSpPr>
          <p:cNvPr id="167" name="TextBox 5"/>
          <p:cNvSpPr txBox="1"/>
          <p:nvPr/>
        </p:nvSpPr>
        <p:spPr>
          <a:xfrm>
            <a:off x="12699759" y="1649520"/>
            <a:ext cx="9397445"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algn="l" defTabSz="1828800">
              <a:defRPr sz="7200">
                <a:latin typeface="DM Serif Text Regular"/>
                <a:ea typeface="DM Serif Text Regular"/>
                <a:cs typeface="DM Serif Text Regular"/>
                <a:sym typeface="DM Serif Text Regular"/>
              </a:defRPr>
            </a:pPr>
            <a:r>
              <a:t>We Create Better </a:t>
            </a:r>
          </a:p>
          <a:p>
            <a:pPr algn="l" defTabSz="1828800">
              <a:defRPr sz="7200">
                <a:latin typeface="DM Serif Text Regular"/>
                <a:ea typeface="DM Serif Text Regular"/>
                <a:cs typeface="DM Serif Text Regular"/>
                <a:sym typeface="DM Serif Text Regular"/>
              </a:defRPr>
            </a:pPr>
            <a:r>
              <a:t>Solutions for</a:t>
            </a:r>
            <a:br/>
            <a:r>
              <a:t>Today's Problems</a:t>
            </a:r>
          </a:p>
        </p:txBody>
      </p:sp>
      <p:sp>
        <p:nvSpPr>
          <p:cNvPr id="168" name="TextBox 6"/>
          <p:cNvSpPr txBox="1"/>
          <p:nvPr/>
        </p:nvSpPr>
        <p:spPr>
          <a:xfrm>
            <a:off x="2026037" y="7617630"/>
            <a:ext cx="8892541" cy="351536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ormAutofit/>
          </a:bodyPr>
          <a:lstStyle/>
          <a:p>
            <a:pPr algn="l" defTabSz="685800">
              <a:lnSpc>
                <a:spcPct val="120000"/>
              </a:lnSpc>
              <a:defRPr>
                <a:latin typeface="Rajdhani Medium"/>
                <a:ea typeface="Rajdhani Medium"/>
                <a:cs typeface="Rajdhani Medium"/>
                <a:sym typeface="Rajdhani Medium"/>
              </a:defRPr>
            </a:pPr>
            <a:r>
              <a:t>Elit, dolor Lorem eiusmod Lorem reprehenderit. Esse nostrud reprehenderit sunt fugiat. Qui mollit sit adipiscing consequat.</a:t>
            </a:r>
          </a:p>
          <a:p>
            <a:pPr algn="l" defTabSz="685800">
              <a:lnSpc>
                <a:spcPct val="120000"/>
              </a:lnSpc>
              <a:defRPr>
                <a:latin typeface="Rajdhani Medium"/>
                <a:ea typeface="Rajdhani Medium"/>
                <a:cs typeface="Rajdhani Medium"/>
                <a:sym typeface="Rajdhani Medium"/>
              </a:defRPr>
            </a:pPr>
            <a:endParaRPr/>
          </a:p>
          <a:p>
            <a:pPr algn="l" defTabSz="685800">
              <a:lnSpc>
                <a:spcPct val="120000"/>
              </a:lnSpc>
              <a:defRPr>
                <a:latin typeface="Rajdhani Medium"/>
                <a:ea typeface="Rajdhani Medium"/>
                <a:cs typeface="Rajdhani Medium"/>
                <a:sym typeface="Rajdhani Medium"/>
              </a:defRPr>
            </a:pPr>
            <a:r>
              <a:t>Dolor veniam, ullamco quis voluptate. Et irure velit ullamco ea. Incididunt tempor adipiscing aute.</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TextBox 5"/>
          <p:cNvSpPr txBox="1"/>
          <p:nvPr/>
        </p:nvSpPr>
        <p:spPr>
          <a:xfrm>
            <a:off x="12699759" y="1653076"/>
            <a:ext cx="9397445"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algn="l" defTabSz="1828800">
              <a:defRPr sz="7200">
                <a:latin typeface="DM Serif Text Regular"/>
                <a:ea typeface="DM Serif Text Regular"/>
                <a:cs typeface="DM Serif Text Regular"/>
                <a:sym typeface="DM Serif Text Regular"/>
              </a:defRPr>
            </a:pPr>
            <a:r>
              <a:t>We Create Better </a:t>
            </a:r>
          </a:p>
          <a:p>
            <a:pPr algn="l" defTabSz="1828800">
              <a:defRPr sz="7200">
                <a:latin typeface="DM Serif Text Regular"/>
                <a:ea typeface="DM Serif Text Regular"/>
                <a:cs typeface="DM Serif Text Regular"/>
                <a:sym typeface="DM Serif Text Regular"/>
              </a:defRPr>
            </a:pPr>
            <a:r>
              <a:t>Solutions for</a:t>
            </a:r>
            <a:br/>
            <a:r>
              <a:t>Today's Problems</a:t>
            </a:r>
          </a:p>
        </p:txBody>
      </p:sp>
      <p:sp>
        <p:nvSpPr>
          <p:cNvPr id="171" name="TextBox 6"/>
          <p:cNvSpPr txBox="1"/>
          <p:nvPr/>
        </p:nvSpPr>
        <p:spPr>
          <a:xfrm>
            <a:off x="12699759" y="6349310"/>
            <a:ext cx="9773665" cy="492125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algn="l" defTabSz="685800">
              <a:lnSpc>
                <a:spcPct val="110000"/>
              </a:lnSpc>
              <a:defRPr sz="4000">
                <a:solidFill>
                  <a:srgbClr val="275D38"/>
                </a:solidFill>
                <a:latin typeface="Rajdhani SemiBold"/>
                <a:ea typeface="Rajdhani SemiBold"/>
                <a:cs typeface="Rajdhani SemiBold"/>
                <a:sym typeface="Rajdhani SemiBold"/>
              </a:defRPr>
            </a:pPr>
            <a:r>
              <a:t>Elit, dolor Lorem eiusmod Lorem reprehenderit. Esse nostrud reprehenderit sunt fugiat. Qui mollit sit adipiscing.</a:t>
            </a:r>
          </a:p>
          <a:p>
            <a:pPr algn="l" defTabSz="1828800">
              <a:defRPr sz="2400">
                <a:solidFill>
                  <a:srgbClr val="FFFFFF"/>
                </a:solidFill>
                <a:latin typeface="Rajdhani Regular"/>
                <a:ea typeface="Rajdhani Regular"/>
                <a:cs typeface="Rajdhani Regular"/>
                <a:sym typeface="Rajdhani Regular"/>
              </a:defRPr>
            </a:pPr>
            <a:endParaRPr/>
          </a:p>
          <a:p>
            <a:pPr algn="l" defTabSz="685800">
              <a:lnSpc>
                <a:spcPct val="120000"/>
              </a:lnSpc>
              <a:defRPr>
                <a:latin typeface="Rajdhani Medium"/>
                <a:ea typeface="Rajdhani Medium"/>
                <a:cs typeface="Rajdhani Medium"/>
                <a:sym typeface="Rajdhani Medium"/>
              </a:defRPr>
            </a:pPr>
            <a:r>
              <a:t>Dolor veniam, ullamco quis voluptate. Et irure velit ullamco ea. Incididunt tempor adipiscing aute elit. Elit, dolor Lorem eiusmod Lorem reprehenderit. Esse nostrud reprehenderit sunt fugiat. Qui mollit sit adipiscing consequat.</a:t>
            </a:r>
          </a:p>
        </p:txBody>
      </p:sp>
      <p:pic>
        <p:nvPicPr>
          <p:cNvPr id="172" name="20140710_Campus Shots_0007.JPG" descr="20140710_Campus Shots_0007.JPG"/>
          <p:cNvPicPr>
            <a:picLocks noChangeAspect="1"/>
          </p:cNvPicPr>
          <p:nvPr/>
        </p:nvPicPr>
        <p:blipFill>
          <a:blip r:embed="rId2"/>
          <a:srcRect l="3920" r="3920" b="7272"/>
          <a:stretch>
            <a:fillRect/>
          </a:stretch>
        </p:blipFill>
        <p:spPr>
          <a:xfrm>
            <a:off x="1275859" y="0"/>
            <a:ext cx="9656011" cy="6477000"/>
          </a:xfrm>
          <a:prstGeom prst="rect">
            <a:avLst/>
          </a:prstGeom>
          <a:ln w="12700">
            <a:miter lim="400000"/>
          </a:ln>
        </p:spPr>
      </p:pic>
      <p:pic>
        <p:nvPicPr>
          <p:cNvPr id="173" name="20140729_Campus Architecture__0006.JPG" descr="20140729_Campus Architecture__0006.JPG"/>
          <p:cNvPicPr>
            <a:picLocks noChangeAspect="1"/>
          </p:cNvPicPr>
          <p:nvPr/>
        </p:nvPicPr>
        <p:blipFill>
          <a:blip r:embed="rId3"/>
          <a:srcRect l="306" r="306"/>
          <a:stretch>
            <a:fillRect/>
          </a:stretch>
        </p:blipFill>
        <p:spPr>
          <a:xfrm>
            <a:off x="1275860" y="7239000"/>
            <a:ext cx="9656010" cy="6477000"/>
          </a:xfrm>
          <a:prstGeom prst="rect">
            <a:avLst/>
          </a:prstGeom>
          <a:ln w="12700">
            <a:miter lim="400000"/>
          </a:ln>
        </p:spPr>
      </p:pic>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 name="20170511_Nellesen_Autism_Center_Interior_00202CINE.JPG" descr="20170511_Nellesen_Autism_Center_Interior_00202CINE.JPG"/>
          <p:cNvPicPr>
            <a:picLocks noChangeAspect="1"/>
          </p:cNvPicPr>
          <p:nvPr/>
        </p:nvPicPr>
        <p:blipFill>
          <a:blip r:embed="rId2"/>
          <a:srcRect l="306" r="306"/>
          <a:stretch>
            <a:fillRect/>
          </a:stretch>
        </p:blipFill>
        <p:spPr>
          <a:xfrm>
            <a:off x="1275860" y="0"/>
            <a:ext cx="9656010" cy="6477000"/>
          </a:xfrm>
          <a:prstGeom prst="rect">
            <a:avLst/>
          </a:prstGeom>
          <a:ln w="12700">
            <a:miter lim="400000"/>
          </a:ln>
        </p:spPr>
      </p:pic>
      <p:pic>
        <p:nvPicPr>
          <p:cNvPr id="176" name="20190107_Noorda Center_0016.JPG" descr="20190107_Noorda Center_0016.JPG"/>
          <p:cNvPicPr>
            <a:picLocks noChangeAspect="1"/>
          </p:cNvPicPr>
          <p:nvPr/>
        </p:nvPicPr>
        <p:blipFill>
          <a:blip r:embed="rId3"/>
          <a:srcRect l="306" r="306"/>
          <a:stretch>
            <a:fillRect/>
          </a:stretch>
        </p:blipFill>
        <p:spPr>
          <a:xfrm>
            <a:off x="1270000" y="7239000"/>
            <a:ext cx="9656010" cy="6477000"/>
          </a:xfrm>
          <a:prstGeom prst="rect">
            <a:avLst/>
          </a:prstGeom>
          <a:ln w="12700">
            <a:miter lim="400000"/>
          </a:ln>
        </p:spPr>
      </p:pic>
      <p:sp>
        <p:nvSpPr>
          <p:cNvPr id="177" name="TextBox 5"/>
          <p:cNvSpPr txBox="1"/>
          <p:nvPr/>
        </p:nvSpPr>
        <p:spPr>
          <a:xfrm>
            <a:off x="12699759" y="1653076"/>
            <a:ext cx="9397445"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algn="l" defTabSz="1828800">
              <a:defRPr sz="7200">
                <a:solidFill>
                  <a:srgbClr val="FFFFFF"/>
                </a:solidFill>
                <a:latin typeface="DM Serif Text Regular"/>
                <a:ea typeface="DM Serif Text Regular"/>
                <a:cs typeface="DM Serif Text Regular"/>
                <a:sym typeface="DM Serif Text Regular"/>
              </a:defRPr>
            </a:pPr>
            <a:r>
              <a:t>We Create Better </a:t>
            </a:r>
          </a:p>
          <a:p>
            <a:pPr algn="l" defTabSz="1828800">
              <a:defRPr sz="7200">
                <a:solidFill>
                  <a:srgbClr val="FFFFFF"/>
                </a:solidFill>
                <a:latin typeface="DM Serif Text Regular"/>
                <a:ea typeface="DM Serif Text Regular"/>
                <a:cs typeface="DM Serif Text Regular"/>
                <a:sym typeface="DM Serif Text Regular"/>
              </a:defRPr>
            </a:pPr>
            <a:r>
              <a:t>Solutions for</a:t>
            </a:r>
            <a:br/>
            <a:r>
              <a:t>Today's Problems</a:t>
            </a:r>
          </a:p>
        </p:txBody>
      </p:sp>
      <p:sp>
        <p:nvSpPr>
          <p:cNvPr id="178" name="TextBox 6"/>
          <p:cNvSpPr txBox="1"/>
          <p:nvPr/>
        </p:nvSpPr>
        <p:spPr>
          <a:xfrm>
            <a:off x="12699759" y="8893119"/>
            <a:ext cx="4318001" cy="2402842"/>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685800">
              <a:lnSpc>
                <a:spcPct val="120000"/>
              </a:lnSpc>
              <a:defRPr>
                <a:solidFill>
                  <a:srgbClr val="FFFFFF"/>
                </a:solidFill>
                <a:latin typeface="Rajdhani Medium"/>
                <a:ea typeface="Rajdhani Medium"/>
                <a:cs typeface="Rajdhani Medium"/>
                <a:sym typeface="Rajdhani Medium"/>
              </a:defRPr>
            </a:lvl1pPr>
          </a:lstStyle>
          <a:p>
            <a:r>
              <a:t>Dolor veniam, ullamco quis voluptate. Et irure velit ullamco ea. Incididunt tempor adipiscing aute.</a:t>
            </a:r>
          </a:p>
        </p:txBody>
      </p:sp>
      <p:sp>
        <p:nvSpPr>
          <p:cNvPr id="179" name="TextBox 6"/>
          <p:cNvSpPr txBox="1"/>
          <p:nvPr/>
        </p:nvSpPr>
        <p:spPr>
          <a:xfrm>
            <a:off x="18029550" y="8893119"/>
            <a:ext cx="4318001" cy="2402842"/>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685800">
              <a:lnSpc>
                <a:spcPct val="120000"/>
              </a:lnSpc>
              <a:defRPr>
                <a:solidFill>
                  <a:srgbClr val="FFFFFF"/>
                </a:solidFill>
                <a:latin typeface="Rajdhani Medium"/>
                <a:ea typeface="Rajdhani Medium"/>
                <a:cs typeface="Rajdhani Medium"/>
                <a:sym typeface="Rajdhani Medium"/>
              </a:defRPr>
            </a:lvl1pPr>
          </a:lstStyle>
          <a:p>
            <a:r>
              <a:t>Dolor veniam, ullamco quis voluptate. Et irure velit ullamco ea. Incididunt tempor adipiscing aute.</a:t>
            </a:r>
          </a:p>
        </p:txBody>
      </p:sp>
      <p:pic>
        <p:nvPicPr>
          <p:cNvPr id="180" name="73-Graduation.png" descr="73-Graduation.png"/>
          <p:cNvPicPr>
            <a:picLocks noChangeAspect="1"/>
          </p:cNvPicPr>
          <p:nvPr/>
        </p:nvPicPr>
        <p:blipFill>
          <a:blip r:embed="rId4"/>
          <a:stretch>
            <a:fillRect/>
          </a:stretch>
        </p:blipFill>
        <p:spPr>
          <a:xfrm>
            <a:off x="18031981" y="7366000"/>
            <a:ext cx="1270001" cy="1270000"/>
          </a:xfrm>
          <a:prstGeom prst="rect">
            <a:avLst/>
          </a:prstGeom>
          <a:ln w="12700">
            <a:miter lim="400000"/>
          </a:ln>
        </p:spPr>
      </p:pic>
      <p:pic>
        <p:nvPicPr>
          <p:cNvPr id="181" name="65-Book.png" descr="65-Book.png"/>
          <p:cNvPicPr>
            <a:picLocks noChangeAspect="1"/>
          </p:cNvPicPr>
          <p:nvPr/>
        </p:nvPicPr>
        <p:blipFill>
          <a:blip r:embed="rId5"/>
          <a:stretch>
            <a:fillRect/>
          </a:stretch>
        </p:blipFill>
        <p:spPr>
          <a:xfrm>
            <a:off x="12706109" y="7366000"/>
            <a:ext cx="1270001" cy="1270000"/>
          </a:xfrm>
          <a:prstGeom prst="rect">
            <a:avLst/>
          </a:prstGeom>
          <a:ln w="12700">
            <a:miter lim="400000"/>
          </a:ln>
        </p:spPr>
      </p:pic>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TextBox 6"/>
          <p:cNvSpPr txBox="1"/>
          <p:nvPr/>
        </p:nvSpPr>
        <p:spPr>
          <a:xfrm>
            <a:off x="2883877" y="2085892"/>
            <a:ext cx="18595730" cy="14401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defTabSz="1828800">
              <a:defRPr sz="7200">
                <a:latin typeface="DM Serif Text Regular"/>
                <a:ea typeface="DM Serif Text Regular"/>
                <a:cs typeface="DM Serif Text Regular"/>
                <a:sym typeface="DM Serif Text Regular"/>
              </a:defRPr>
            </a:lvl1pPr>
          </a:lstStyle>
          <a:p>
            <a:r>
              <a:t>The Team</a:t>
            </a:r>
          </a:p>
        </p:txBody>
      </p:sp>
      <p:sp>
        <p:nvSpPr>
          <p:cNvPr id="184" name="TextBox 9"/>
          <p:cNvSpPr txBox="1"/>
          <p:nvPr/>
        </p:nvSpPr>
        <p:spPr>
          <a:xfrm>
            <a:off x="2919568" y="8636765"/>
            <a:ext cx="5076095" cy="291719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defTabSz="685800">
              <a:lnSpc>
                <a:spcPct val="110000"/>
              </a:lnSpc>
              <a:defRPr sz="4000">
                <a:solidFill>
                  <a:srgbClr val="275D38"/>
                </a:solidFill>
                <a:latin typeface="Rajdhani SemiBold"/>
                <a:ea typeface="Rajdhani SemiBold"/>
                <a:cs typeface="Rajdhani SemiBold"/>
                <a:sym typeface="Rajdhani SemiBold"/>
              </a:defRPr>
            </a:pPr>
            <a:r>
              <a:t>Name</a:t>
            </a:r>
          </a:p>
          <a:p>
            <a:pPr defTabSz="685800">
              <a:lnSpc>
                <a:spcPct val="120000"/>
              </a:lnSpc>
              <a:defRPr cap="all">
                <a:latin typeface="Rajdhani Medium"/>
                <a:ea typeface="Rajdhani Medium"/>
                <a:cs typeface="Rajdhani Medium"/>
                <a:sym typeface="Rajdhani Medium"/>
              </a:defRPr>
            </a:pPr>
            <a:r>
              <a:t>subtext</a:t>
            </a:r>
          </a:p>
          <a:p>
            <a:pPr defTabSz="1828800">
              <a:defRPr sz="2400">
                <a:solidFill>
                  <a:srgbClr val="0D0D0D"/>
                </a:solidFill>
                <a:latin typeface="Rajdhani Regular"/>
                <a:ea typeface="Rajdhani Regular"/>
                <a:cs typeface="Rajdhani Regular"/>
                <a:sym typeface="Rajdhani Regular"/>
              </a:defRPr>
            </a:pPr>
            <a:endParaRPr/>
          </a:p>
          <a:p>
            <a:pPr defTabSz="685800">
              <a:lnSpc>
                <a:spcPct val="120000"/>
              </a:lnSpc>
              <a:defRPr>
                <a:latin typeface="Rajdhani Medium"/>
                <a:ea typeface="Rajdhani Medium"/>
                <a:cs typeface="Rajdhani Medium"/>
                <a:sym typeface="Rajdhani Medium"/>
              </a:defRPr>
            </a:pPr>
            <a:r>
              <a:t>Dolor veniam, ullamco quis voluptate. Et irure velit ullamco.</a:t>
            </a:r>
          </a:p>
        </p:txBody>
      </p:sp>
      <p:sp>
        <p:nvSpPr>
          <p:cNvPr id="185" name="TextBox 10"/>
          <p:cNvSpPr txBox="1"/>
          <p:nvPr/>
        </p:nvSpPr>
        <p:spPr>
          <a:xfrm>
            <a:off x="9653953" y="8636765"/>
            <a:ext cx="5076095" cy="291719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defTabSz="685800">
              <a:lnSpc>
                <a:spcPct val="110000"/>
              </a:lnSpc>
              <a:defRPr sz="4000">
                <a:solidFill>
                  <a:srgbClr val="275D38"/>
                </a:solidFill>
                <a:latin typeface="Rajdhani SemiBold"/>
                <a:ea typeface="Rajdhani SemiBold"/>
                <a:cs typeface="Rajdhani SemiBold"/>
                <a:sym typeface="Rajdhani SemiBold"/>
              </a:defRPr>
            </a:pPr>
            <a:r>
              <a:t>Name</a:t>
            </a:r>
          </a:p>
          <a:p>
            <a:pPr defTabSz="685800">
              <a:lnSpc>
                <a:spcPct val="120000"/>
              </a:lnSpc>
              <a:defRPr cap="all">
                <a:latin typeface="Rajdhani Medium"/>
                <a:ea typeface="Rajdhani Medium"/>
                <a:cs typeface="Rajdhani Medium"/>
                <a:sym typeface="Rajdhani Medium"/>
              </a:defRPr>
            </a:pPr>
            <a:r>
              <a:t>subtext</a:t>
            </a:r>
          </a:p>
          <a:p>
            <a:pPr defTabSz="1828800">
              <a:defRPr sz="2400">
                <a:solidFill>
                  <a:srgbClr val="0D0D0D"/>
                </a:solidFill>
                <a:latin typeface="Rajdhani Regular"/>
                <a:ea typeface="Rajdhani Regular"/>
                <a:cs typeface="Rajdhani Regular"/>
                <a:sym typeface="Rajdhani Regular"/>
              </a:defRPr>
            </a:pPr>
            <a:endParaRPr/>
          </a:p>
          <a:p>
            <a:pPr defTabSz="685800">
              <a:lnSpc>
                <a:spcPct val="120000"/>
              </a:lnSpc>
              <a:defRPr>
                <a:latin typeface="Rajdhani Medium"/>
                <a:ea typeface="Rajdhani Medium"/>
                <a:cs typeface="Rajdhani Medium"/>
                <a:sym typeface="Rajdhani Medium"/>
              </a:defRPr>
            </a:pPr>
            <a:r>
              <a:t>Dolor veniam, ullamco quis voluptate. Et irure velit ullamco.</a:t>
            </a:r>
          </a:p>
        </p:txBody>
      </p:sp>
      <p:sp>
        <p:nvSpPr>
          <p:cNvPr id="186" name="TextBox 11"/>
          <p:cNvSpPr txBox="1"/>
          <p:nvPr/>
        </p:nvSpPr>
        <p:spPr>
          <a:xfrm>
            <a:off x="16384457" y="8636765"/>
            <a:ext cx="5076095" cy="291719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defTabSz="685800">
              <a:lnSpc>
                <a:spcPct val="110000"/>
              </a:lnSpc>
              <a:defRPr sz="4000">
                <a:solidFill>
                  <a:srgbClr val="275D38"/>
                </a:solidFill>
                <a:latin typeface="Rajdhani SemiBold"/>
                <a:ea typeface="Rajdhani SemiBold"/>
                <a:cs typeface="Rajdhani SemiBold"/>
                <a:sym typeface="Rajdhani SemiBold"/>
              </a:defRPr>
            </a:pPr>
            <a:r>
              <a:t>Name</a:t>
            </a:r>
          </a:p>
          <a:p>
            <a:pPr defTabSz="685800">
              <a:lnSpc>
                <a:spcPct val="120000"/>
              </a:lnSpc>
              <a:defRPr cap="all">
                <a:latin typeface="Rajdhani Medium"/>
                <a:ea typeface="Rajdhani Medium"/>
                <a:cs typeface="Rajdhani Medium"/>
                <a:sym typeface="Rajdhani Medium"/>
              </a:defRPr>
            </a:pPr>
            <a:r>
              <a:t>subtext</a:t>
            </a:r>
          </a:p>
          <a:p>
            <a:pPr defTabSz="1828800">
              <a:defRPr sz="2400">
                <a:solidFill>
                  <a:srgbClr val="0D0D0D"/>
                </a:solidFill>
                <a:latin typeface="Rajdhani Regular"/>
                <a:ea typeface="Rajdhani Regular"/>
                <a:cs typeface="Rajdhani Regular"/>
                <a:sym typeface="Rajdhani Regular"/>
              </a:defRPr>
            </a:pPr>
            <a:endParaRPr/>
          </a:p>
          <a:p>
            <a:pPr defTabSz="685800">
              <a:lnSpc>
                <a:spcPct val="120000"/>
              </a:lnSpc>
              <a:defRPr>
                <a:latin typeface="Rajdhani Medium"/>
                <a:ea typeface="Rajdhani Medium"/>
                <a:cs typeface="Rajdhani Medium"/>
                <a:sym typeface="Rajdhani Medium"/>
              </a:defRPr>
            </a:pPr>
            <a:r>
              <a:t>Dolor veniam, ullamco quis voluptate. Et irure velit ullamco.</a:t>
            </a:r>
          </a:p>
        </p:txBody>
      </p:sp>
      <p:pic>
        <p:nvPicPr>
          <p:cNvPr id="187" name="20191023_MK_Henry Molina_AM_0030.JPG" descr="20191023_MK_Henry Molina_AM_0030.JPG"/>
          <p:cNvPicPr>
            <a:picLocks noChangeAspect="1"/>
          </p:cNvPicPr>
          <p:nvPr/>
        </p:nvPicPr>
        <p:blipFill>
          <a:blip r:embed="rId2"/>
          <a:srcRect t="10970" b="42275"/>
          <a:stretch>
            <a:fillRect/>
          </a:stretch>
        </p:blipFill>
        <p:spPr>
          <a:xfrm>
            <a:off x="2922038" y="4694118"/>
            <a:ext cx="5076095" cy="3559909"/>
          </a:xfrm>
          <a:prstGeom prst="rect">
            <a:avLst/>
          </a:prstGeom>
          <a:ln w="12700">
            <a:miter lim="400000"/>
          </a:ln>
        </p:spPr>
      </p:pic>
      <p:pic>
        <p:nvPicPr>
          <p:cNvPr id="188" name="20191023_MK_Henry Molina_AM_0030.JPG" descr="20191023_MK_Henry Molina_AM_0030.JPG"/>
          <p:cNvPicPr>
            <a:picLocks noChangeAspect="1"/>
          </p:cNvPicPr>
          <p:nvPr/>
        </p:nvPicPr>
        <p:blipFill>
          <a:blip r:embed="rId2"/>
          <a:srcRect t="10970" b="42275"/>
          <a:stretch>
            <a:fillRect/>
          </a:stretch>
        </p:blipFill>
        <p:spPr>
          <a:xfrm>
            <a:off x="9653984" y="4694118"/>
            <a:ext cx="5076095" cy="3559909"/>
          </a:xfrm>
          <a:prstGeom prst="rect">
            <a:avLst/>
          </a:prstGeom>
          <a:ln w="12700">
            <a:miter lim="400000"/>
          </a:ln>
        </p:spPr>
      </p:pic>
      <p:pic>
        <p:nvPicPr>
          <p:cNvPr id="189" name="20191023_MK_Henry Molina_AM_0030.JPG" descr="20191023_MK_Henry Molina_AM_0030.JPG"/>
          <p:cNvPicPr>
            <a:picLocks noChangeAspect="1"/>
          </p:cNvPicPr>
          <p:nvPr/>
        </p:nvPicPr>
        <p:blipFill>
          <a:blip r:embed="rId2"/>
          <a:srcRect t="10970" b="42275"/>
          <a:stretch>
            <a:fillRect/>
          </a:stretch>
        </p:blipFill>
        <p:spPr>
          <a:xfrm>
            <a:off x="16378107" y="4694118"/>
            <a:ext cx="5076095" cy="3559909"/>
          </a:xfrm>
          <a:prstGeom prst="rect">
            <a:avLst/>
          </a:prstGeom>
          <a:ln w="12700">
            <a:miter lim="400000"/>
          </a:ln>
        </p:spPr>
      </p:pic>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TextBox 10"/>
          <p:cNvSpPr txBox="1"/>
          <p:nvPr/>
        </p:nvSpPr>
        <p:spPr>
          <a:xfrm>
            <a:off x="2921975" y="5459438"/>
            <a:ext cx="5076095" cy="137795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defTabSz="685800">
              <a:lnSpc>
                <a:spcPct val="110000"/>
              </a:lnSpc>
              <a:defRPr sz="4000">
                <a:solidFill>
                  <a:srgbClr val="275D38"/>
                </a:solidFill>
                <a:latin typeface="Rajdhani SemiBold"/>
                <a:ea typeface="Rajdhani SemiBold"/>
                <a:cs typeface="Rajdhani SemiBold"/>
                <a:sym typeface="Rajdhani SemiBold"/>
              </a:defRPr>
            </a:pPr>
            <a:r>
              <a:t>Name</a:t>
            </a:r>
          </a:p>
          <a:p>
            <a:pPr defTabSz="685800">
              <a:lnSpc>
                <a:spcPct val="120000"/>
              </a:lnSpc>
              <a:defRPr cap="all">
                <a:latin typeface="Rajdhani Medium"/>
                <a:ea typeface="Rajdhani Medium"/>
                <a:cs typeface="Rajdhani Medium"/>
                <a:sym typeface="Rajdhani Medium"/>
              </a:defRPr>
            </a:pPr>
            <a:r>
              <a:t>subtext</a:t>
            </a:r>
          </a:p>
        </p:txBody>
      </p:sp>
      <p:sp>
        <p:nvSpPr>
          <p:cNvPr id="192" name="TextBox 11"/>
          <p:cNvSpPr txBox="1"/>
          <p:nvPr/>
        </p:nvSpPr>
        <p:spPr>
          <a:xfrm>
            <a:off x="9650041" y="5459438"/>
            <a:ext cx="5076096" cy="137795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defTabSz="685800">
              <a:lnSpc>
                <a:spcPct val="110000"/>
              </a:lnSpc>
              <a:defRPr sz="4000">
                <a:solidFill>
                  <a:srgbClr val="275D38"/>
                </a:solidFill>
                <a:latin typeface="Rajdhani SemiBold"/>
                <a:ea typeface="Rajdhani SemiBold"/>
                <a:cs typeface="Rajdhani SemiBold"/>
                <a:sym typeface="Rajdhani SemiBold"/>
              </a:defRPr>
            </a:pPr>
            <a:r>
              <a:t>Name</a:t>
            </a:r>
          </a:p>
          <a:p>
            <a:pPr defTabSz="685800">
              <a:lnSpc>
                <a:spcPct val="120000"/>
              </a:lnSpc>
              <a:defRPr cap="all">
                <a:latin typeface="Rajdhani Medium"/>
                <a:ea typeface="Rajdhani Medium"/>
                <a:cs typeface="Rajdhani Medium"/>
                <a:sym typeface="Rajdhani Medium"/>
              </a:defRPr>
            </a:pPr>
            <a:r>
              <a:t>subtext</a:t>
            </a:r>
          </a:p>
        </p:txBody>
      </p:sp>
      <p:sp>
        <p:nvSpPr>
          <p:cNvPr id="193" name="TextBox 12"/>
          <p:cNvSpPr txBox="1"/>
          <p:nvPr/>
        </p:nvSpPr>
        <p:spPr>
          <a:xfrm>
            <a:off x="16378107" y="5459438"/>
            <a:ext cx="5076095" cy="137795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defTabSz="685800">
              <a:lnSpc>
                <a:spcPct val="110000"/>
              </a:lnSpc>
              <a:defRPr sz="4000">
                <a:solidFill>
                  <a:srgbClr val="275D38"/>
                </a:solidFill>
                <a:latin typeface="Rajdhani SemiBold"/>
                <a:ea typeface="Rajdhani SemiBold"/>
                <a:cs typeface="Rajdhani SemiBold"/>
                <a:sym typeface="Rajdhani SemiBold"/>
              </a:defRPr>
            </a:pPr>
            <a:r>
              <a:t>Name</a:t>
            </a:r>
          </a:p>
          <a:p>
            <a:pPr defTabSz="685800">
              <a:lnSpc>
                <a:spcPct val="120000"/>
              </a:lnSpc>
              <a:defRPr cap="all">
                <a:latin typeface="Rajdhani Medium"/>
                <a:ea typeface="Rajdhani Medium"/>
                <a:cs typeface="Rajdhani Medium"/>
                <a:sym typeface="Rajdhani Medium"/>
              </a:defRPr>
            </a:pPr>
            <a:r>
              <a:t>subtext</a:t>
            </a:r>
          </a:p>
        </p:txBody>
      </p:sp>
      <p:sp>
        <p:nvSpPr>
          <p:cNvPr id="194" name="TextBox 13"/>
          <p:cNvSpPr txBox="1"/>
          <p:nvPr/>
        </p:nvSpPr>
        <p:spPr>
          <a:xfrm>
            <a:off x="2921975" y="11155165"/>
            <a:ext cx="5076095" cy="137795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defTabSz="685800">
              <a:lnSpc>
                <a:spcPct val="110000"/>
              </a:lnSpc>
              <a:defRPr sz="4000">
                <a:solidFill>
                  <a:srgbClr val="275D38"/>
                </a:solidFill>
                <a:latin typeface="Rajdhani SemiBold"/>
                <a:ea typeface="Rajdhani SemiBold"/>
                <a:cs typeface="Rajdhani SemiBold"/>
                <a:sym typeface="Rajdhani SemiBold"/>
              </a:defRPr>
            </a:pPr>
            <a:r>
              <a:t>Name</a:t>
            </a:r>
          </a:p>
          <a:p>
            <a:pPr defTabSz="685800">
              <a:lnSpc>
                <a:spcPct val="120000"/>
              </a:lnSpc>
              <a:defRPr cap="all">
                <a:latin typeface="Rajdhani Medium"/>
                <a:ea typeface="Rajdhani Medium"/>
                <a:cs typeface="Rajdhani Medium"/>
                <a:sym typeface="Rajdhani Medium"/>
              </a:defRPr>
            </a:pPr>
            <a:r>
              <a:t>subtext</a:t>
            </a:r>
          </a:p>
        </p:txBody>
      </p:sp>
      <p:sp>
        <p:nvSpPr>
          <p:cNvPr id="195" name="TextBox 14"/>
          <p:cNvSpPr txBox="1"/>
          <p:nvPr/>
        </p:nvSpPr>
        <p:spPr>
          <a:xfrm>
            <a:off x="9650041" y="11155165"/>
            <a:ext cx="5076096" cy="137795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defTabSz="685800">
              <a:lnSpc>
                <a:spcPct val="110000"/>
              </a:lnSpc>
              <a:defRPr sz="4000">
                <a:solidFill>
                  <a:srgbClr val="275D38"/>
                </a:solidFill>
                <a:latin typeface="Rajdhani SemiBold"/>
                <a:ea typeface="Rajdhani SemiBold"/>
                <a:cs typeface="Rajdhani SemiBold"/>
                <a:sym typeface="Rajdhani SemiBold"/>
              </a:defRPr>
            </a:pPr>
            <a:r>
              <a:t>Name</a:t>
            </a:r>
          </a:p>
          <a:p>
            <a:pPr defTabSz="685800">
              <a:lnSpc>
                <a:spcPct val="120000"/>
              </a:lnSpc>
              <a:defRPr cap="all">
                <a:latin typeface="Rajdhani Medium"/>
                <a:ea typeface="Rajdhani Medium"/>
                <a:cs typeface="Rajdhani Medium"/>
                <a:sym typeface="Rajdhani Medium"/>
              </a:defRPr>
            </a:pPr>
            <a:r>
              <a:t>subtext</a:t>
            </a:r>
          </a:p>
        </p:txBody>
      </p:sp>
      <p:sp>
        <p:nvSpPr>
          <p:cNvPr id="196" name="TextBox 15"/>
          <p:cNvSpPr txBox="1"/>
          <p:nvPr/>
        </p:nvSpPr>
        <p:spPr>
          <a:xfrm>
            <a:off x="16378107" y="11155165"/>
            <a:ext cx="5076095" cy="137795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defTabSz="685800">
              <a:lnSpc>
                <a:spcPct val="110000"/>
              </a:lnSpc>
              <a:defRPr sz="4000">
                <a:solidFill>
                  <a:srgbClr val="275D38"/>
                </a:solidFill>
                <a:latin typeface="Rajdhani SemiBold"/>
                <a:ea typeface="Rajdhani SemiBold"/>
                <a:cs typeface="Rajdhani SemiBold"/>
                <a:sym typeface="Rajdhani SemiBold"/>
              </a:defRPr>
            </a:pPr>
            <a:r>
              <a:t>Name</a:t>
            </a:r>
          </a:p>
          <a:p>
            <a:pPr defTabSz="685800">
              <a:lnSpc>
                <a:spcPct val="120000"/>
              </a:lnSpc>
              <a:defRPr cap="all">
                <a:latin typeface="Rajdhani Medium"/>
                <a:ea typeface="Rajdhani Medium"/>
                <a:cs typeface="Rajdhani Medium"/>
                <a:sym typeface="Rajdhani Medium"/>
              </a:defRPr>
            </a:pPr>
            <a:r>
              <a:t>subtext</a:t>
            </a:r>
          </a:p>
        </p:txBody>
      </p:sp>
      <p:pic>
        <p:nvPicPr>
          <p:cNvPr id="197" name="20191023_MK_Henry Molina_AM_0030.JPG" descr="20191023_MK_Henry Molina_AM_0030.JPG"/>
          <p:cNvPicPr>
            <a:picLocks noChangeAspect="1"/>
          </p:cNvPicPr>
          <p:nvPr/>
        </p:nvPicPr>
        <p:blipFill>
          <a:blip r:embed="rId2"/>
          <a:srcRect t="10970" b="42275"/>
          <a:stretch>
            <a:fillRect/>
          </a:stretch>
        </p:blipFill>
        <p:spPr>
          <a:xfrm>
            <a:off x="2922038" y="1762060"/>
            <a:ext cx="5076095" cy="3559908"/>
          </a:xfrm>
          <a:prstGeom prst="rect">
            <a:avLst/>
          </a:prstGeom>
          <a:ln w="12700">
            <a:miter lim="400000"/>
          </a:ln>
        </p:spPr>
      </p:pic>
      <p:pic>
        <p:nvPicPr>
          <p:cNvPr id="198" name="20191023_MK_Henry Molina_AM_0030.JPG" descr="20191023_MK_Henry Molina_AM_0030.JPG"/>
          <p:cNvPicPr>
            <a:picLocks noChangeAspect="1"/>
          </p:cNvPicPr>
          <p:nvPr/>
        </p:nvPicPr>
        <p:blipFill>
          <a:blip r:embed="rId2"/>
          <a:srcRect t="10970" b="42275"/>
          <a:stretch>
            <a:fillRect/>
          </a:stretch>
        </p:blipFill>
        <p:spPr>
          <a:xfrm>
            <a:off x="9653984" y="1762060"/>
            <a:ext cx="5076095" cy="3559908"/>
          </a:xfrm>
          <a:prstGeom prst="rect">
            <a:avLst/>
          </a:prstGeom>
          <a:ln w="12700">
            <a:miter lim="400000"/>
          </a:ln>
        </p:spPr>
      </p:pic>
      <p:pic>
        <p:nvPicPr>
          <p:cNvPr id="199" name="20191023_MK_Henry Molina_AM_0030.JPG" descr="20191023_MK_Henry Molina_AM_0030.JPG"/>
          <p:cNvPicPr>
            <a:picLocks noChangeAspect="1"/>
          </p:cNvPicPr>
          <p:nvPr/>
        </p:nvPicPr>
        <p:blipFill>
          <a:blip r:embed="rId2"/>
          <a:srcRect t="10970" b="42275"/>
          <a:stretch>
            <a:fillRect/>
          </a:stretch>
        </p:blipFill>
        <p:spPr>
          <a:xfrm>
            <a:off x="16378107" y="1762060"/>
            <a:ext cx="5076095" cy="3559908"/>
          </a:xfrm>
          <a:prstGeom prst="rect">
            <a:avLst/>
          </a:prstGeom>
          <a:ln w="12700">
            <a:miter lim="400000"/>
          </a:ln>
        </p:spPr>
      </p:pic>
      <p:pic>
        <p:nvPicPr>
          <p:cNvPr id="200" name="20191023_MK_Henry Molina_AM_0030.JPG" descr="20191023_MK_Henry Molina_AM_0030.JPG"/>
          <p:cNvPicPr>
            <a:picLocks noChangeAspect="1"/>
          </p:cNvPicPr>
          <p:nvPr/>
        </p:nvPicPr>
        <p:blipFill>
          <a:blip r:embed="rId2"/>
          <a:srcRect t="10970" b="42275"/>
          <a:stretch>
            <a:fillRect/>
          </a:stretch>
        </p:blipFill>
        <p:spPr>
          <a:xfrm>
            <a:off x="2925950" y="7495693"/>
            <a:ext cx="5076095" cy="3559908"/>
          </a:xfrm>
          <a:prstGeom prst="rect">
            <a:avLst/>
          </a:prstGeom>
          <a:ln w="12700">
            <a:miter lim="400000"/>
          </a:ln>
        </p:spPr>
      </p:pic>
      <p:pic>
        <p:nvPicPr>
          <p:cNvPr id="201" name="20191023_MK_Henry Molina_AM_0030.JPG" descr="20191023_MK_Henry Molina_AM_0030.JPG"/>
          <p:cNvPicPr>
            <a:picLocks noChangeAspect="1"/>
          </p:cNvPicPr>
          <p:nvPr/>
        </p:nvPicPr>
        <p:blipFill>
          <a:blip r:embed="rId2"/>
          <a:srcRect t="10970" b="42275"/>
          <a:stretch>
            <a:fillRect/>
          </a:stretch>
        </p:blipFill>
        <p:spPr>
          <a:xfrm>
            <a:off x="9657895" y="7495693"/>
            <a:ext cx="5076095" cy="3559908"/>
          </a:xfrm>
          <a:prstGeom prst="rect">
            <a:avLst/>
          </a:prstGeom>
          <a:ln w="12700">
            <a:miter lim="400000"/>
          </a:ln>
        </p:spPr>
      </p:pic>
      <p:pic>
        <p:nvPicPr>
          <p:cNvPr id="202" name="20191023_MK_Henry Molina_AM_0030.JPG" descr="20191023_MK_Henry Molina_AM_0030.JPG"/>
          <p:cNvPicPr>
            <a:picLocks noChangeAspect="1"/>
          </p:cNvPicPr>
          <p:nvPr/>
        </p:nvPicPr>
        <p:blipFill>
          <a:blip r:embed="rId2"/>
          <a:srcRect t="10970" b="42275"/>
          <a:stretch>
            <a:fillRect/>
          </a:stretch>
        </p:blipFill>
        <p:spPr>
          <a:xfrm>
            <a:off x="16382018" y="7495693"/>
            <a:ext cx="5076095" cy="3559908"/>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
          <p:cNvSpPr txBox="1"/>
          <p:nvPr/>
        </p:nvSpPr>
        <p:spPr>
          <a:xfrm>
            <a:off x="2034211" y="1644839"/>
            <a:ext cx="11950462"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defRPr sz="7200">
                <a:latin typeface="DM Serif Text Regular"/>
                <a:ea typeface="DM Serif Text Regular"/>
                <a:cs typeface="DM Serif Text Regular"/>
                <a:sym typeface="DM Serif Text Regular"/>
              </a:defRPr>
            </a:lvl1pPr>
          </a:lstStyle>
          <a:p>
            <a:r>
              <a:t>UVU Delivers Rigorous, Meaningful, and Exceptional Learning Opportunities</a:t>
            </a:r>
          </a:p>
        </p:txBody>
      </p:sp>
      <p:sp>
        <p:nvSpPr>
          <p:cNvPr id="38" name="TextBox 4"/>
          <p:cNvSpPr txBox="1"/>
          <p:nvPr/>
        </p:nvSpPr>
        <p:spPr>
          <a:xfrm>
            <a:off x="8885900" y="8253197"/>
            <a:ext cx="12696989" cy="351536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ormAutofit/>
          </a:bodyPr>
          <a:lstStyle>
            <a:lvl1pPr algn="l" defTabSz="685800">
              <a:lnSpc>
                <a:spcPct val="120000"/>
              </a:lnSpc>
              <a:defRPr>
                <a:latin typeface="Rajdhani Medium"/>
                <a:ea typeface="Rajdhani Medium"/>
                <a:cs typeface="Rajdhani Medium"/>
                <a:sym typeface="Rajdhani Medium"/>
              </a:defRPr>
            </a:lvl1pPr>
          </a:lstStyle>
          <a:p>
            <a:r>
              <a:t>Elit, dolor Lorem eiusmod Lorem reprehenderit. Esse nostrud reprehenderit sunt fugiat. Qui mollit sit adipiscing consequat. Dolor veniam, ullamco quis voluptate. Et irure velit ullamco ea. Incididunt tempor adipiscingElit, dolor Lorem eiusmod Lorem reprehenderit. Esse nostrud reprehenderit sunt fugiat. Qui mollit sit adipiscing consequat. Dolor veniam, ullamco quis voluptate. Et irure velit ullamco ea. Incididunt tempor adipiscing.</a:t>
            </a:r>
          </a:p>
        </p:txBody>
      </p:sp>
      <p:sp>
        <p:nvSpPr>
          <p:cNvPr id="39" name="TextBox 5"/>
          <p:cNvSpPr txBox="1"/>
          <p:nvPr/>
        </p:nvSpPr>
        <p:spPr>
          <a:xfrm>
            <a:off x="2034212" y="8253197"/>
            <a:ext cx="5461001" cy="363474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ormAutofit/>
          </a:bodyPr>
          <a:lstStyle>
            <a:lvl1pPr algn="l" defTabSz="685800">
              <a:lnSpc>
                <a:spcPct val="110000"/>
              </a:lnSpc>
              <a:defRPr sz="4000">
                <a:solidFill>
                  <a:srgbClr val="275D38"/>
                </a:solidFill>
                <a:latin typeface="Rajdhani SemiBold"/>
                <a:ea typeface="Rajdhani SemiBold"/>
                <a:cs typeface="Rajdhani SemiBold"/>
                <a:sym typeface="Rajdhani SemiBold"/>
              </a:defRPr>
            </a:lvl1pPr>
          </a:lstStyle>
          <a:p>
            <a:r>
              <a:t>Elit, dolor lorem eiusmod Lorem reprehenderit. Esse nostrud repre henderit sunt fugiat. Qui mollit sit adipiscing.</a:t>
            </a:r>
          </a:p>
        </p:txBody>
      </p:sp>
      <p:pic>
        <p:nvPicPr>
          <p:cNvPr id="40" name="73-Graduation.png" descr="73-Graduation.png"/>
          <p:cNvPicPr>
            <a:picLocks noChangeAspect="1"/>
          </p:cNvPicPr>
          <p:nvPr/>
        </p:nvPicPr>
        <p:blipFill>
          <a:blip r:embed="rId2"/>
          <a:stretch>
            <a:fillRect/>
          </a:stretch>
        </p:blipFill>
        <p:spPr>
          <a:xfrm>
            <a:off x="6422827" y="6223000"/>
            <a:ext cx="1270001" cy="1270000"/>
          </a:xfrm>
          <a:prstGeom prst="rect">
            <a:avLst/>
          </a:prstGeom>
          <a:ln w="12700">
            <a:miter lim="400000"/>
          </a:ln>
        </p:spPr>
      </p:pic>
      <p:pic>
        <p:nvPicPr>
          <p:cNvPr id="41" name="66-Athletics.png" descr="66-Athletics.png"/>
          <p:cNvPicPr>
            <a:picLocks noChangeAspect="1"/>
          </p:cNvPicPr>
          <p:nvPr/>
        </p:nvPicPr>
        <p:blipFill>
          <a:blip r:embed="rId3"/>
          <a:stretch>
            <a:fillRect/>
          </a:stretch>
        </p:blipFill>
        <p:spPr>
          <a:xfrm>
            <a:off x="3352845" y="6223000"/>
            <a:ext cx="1270001" cy="1270000"/>
          </a:xfrm>
          <a:prstGeom prst="rect">
            <a:avLst/>
          </a:prstGeom>
          <a:ln w="12700">
            <a:miter lim="400000"/>
          </a:ln>
        </p:spPr>
      </p:pic>
      <p:pic>
        <p:nvPicPr>
          <p:cNvPr id="42" name="65-Book.png" descr="65-Book.png"/>
          <p:cNvPicPr>
            <a:picLocks noChangeAspect="1"/>
          </p:cNvPicPr>
          <p:nvPr/>
        </p:nvPicPr>
        <p:blipFill>
          <a:blip r:embed="rId4"/>
          <a:stretch>
            <a:fillRect/>
          </a:stretch>
        </p:blipFill>
        <p:spPr>
          <a:xfrm>
            <a:off x="4887836" y="6223000"/>
            <a:ext cx="1270001" cy="1270000"/>
          </a:xfrm>
          <a:prstGeom prst="rect">
            <a:avLst/>
          </a:prstGeom>
          <a:ln w="12700">
            <a:miter lim="400000"/>
          </a:ln>
        </p:spPr>
      </p:pic>
      <p:pic>
        <p:nvPicPr>
          <p:cNvPr id="43" name="79-Student Life.png" descr="79-Student Life.png"/>
          <p:cNvPicPr>
            <a:picLocks noChangeAspect="1"/>
          </p:cNvPicPr>
          <p:nvPr/>
        </p:nvPicPr>
        <p:blipFill>
          <a:blip r:embed="rId5"/>
          <a:stretch>
            <a:fillRect/>
          </a:stretch>
        </p:blipFill>
        <p:spPr>
          <a:xfrm>
            <a:off x="1817854" y="6223000"/>
            <a:ext cx="1270001" cy="1270000"/>
          </a:xfrm>
          <a:prstGeom prst="rect">
            <a:avLst/>
          </a:prstGeom>
          <a:ln w="12700">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3"/>
          <p:cNvSpPr txBox="1"/>
          <p:nvPr/>
        </p:nvSpPr>
        <p:spPr>
          <a:xfrm>
            <a:off x="4446694" y="3598636"/>
            <a:ext cx="15363612" cy="4616646"/>
          </a:xfrm>
          <a:prstGeom prst="rect">
            <a:avLst/>
          </a:prstGeom>
          <a:ln w="12700">
            <a:miter lim="400000"/>
          </a:ln>
          <a:extLst>
            <a:ext uri="{C572A759-6A51-4108-AA02-DFA0A04FC94B}">
              <ma14:wrappingTextBoxFlag xmlns:ma14="http://schemas.microsoft.com/office/mac/drawingml/2011/main" xmlns="" val="1"/>
            </a:ext>
          </a:extLst>
        </p:spPr>
        <p:txBody>
          <a:bodyPr tIns="91439" bIns="91439" anchor="ctr">
            <a:spAutoFit/>
          </a:bodyPr>
          <a:lstStyle>
            <a:lvl1pPr algn="l" defTabSz="1828800">
              <a:defRPr sz="7200">
                <a:solidFill>
                  <a:srgbClr val="FFFFFF"/>
                </a:solidFill>
                <a:latin typeface="DM Serif Text Regular"/>
                <a:ea typeface="DM Serif Text Regular"/>
                <a:cs typeface="DM Serif Text Regular"/>
                <a:sym typeface="DM Serif Text Regular"/>
              </a:defRPr>
            </a:lvl1pPr>
          </a:lstStyle>
          <a:p>
            <a:r>
              <a:rPr dirty="0"/>
              <a:t>Utah Valley University is an integrated university and community college that educates every student for success in work and life</a:t>
            </a:r>
          </a:p>
        </p:txBody>
      </p:sp>
      <p:sp>
        <p:nvSpPr>
          <p:cNvPr id="46" name="Rectangle 4"/>
          <p:cNvSpPr/>
          <p:nvPr/>
        </p:nvSpPr>
        <p:spPr>
          <a:xfrm>
            <a:off x="3430448" y="3557036"/>
            <a:ext cx="187961" cy="4699847"/>
          </a:xfrm>
          <a:prstGeom prst="rect">
            <a:avLst/>
          </a:prstGeom>
          <a:solidFill>
            <a:srgbClr val="275D38"/>
          </a:solidFill>
          <a:ln w="12700">
            <a:miter lim="400000"/>
          </a:ln>
        </p:spPr>
        <p:txBody>
          <a:bodyPr tIns="91439" bIns="91439" anchor="ctr"/>
          <a:lstStyle/>
          <a:p>
            <a:pPr defTabSz="1828800">
              <a:defRPr sz="3600">
                <a:solidFill>
                  <a:srgbClr val="FFFFFF"/>
                </a:solidFill>
                <a:latin typeface="Rajdhani Regular"/>
                <a:ea typeface="Rajdhani Regular"/>
                <a:cs typeface="Rajdhani Regular"/>
                <a:sym typeface="Rajdhani Regular"/>
              </a:defRPr>
            </a:pPr>
            <a:endParaRPr/>
          </a:p>
        </p:txBody>
      </p:sp>
      <p:sp>
        <p:nvSpPr>
          <p:cNvPr id="47" name="TextBox 5"/>
          <p:cNvSpPr txBox="1"/>
          <p:nvPr/>
        </p:nvSpPr>
        <p:spPr>
          <a:xfrm>
            <a:off x="3304780" y="9194163"/>
            <a:ext cx="3047886" cy="11480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a:defRPr>
                <a:solidFill>
                  <a:srgbClr val="FFFFFF"/>
                </a:solidFill>
                <a:latin typeface="Rajdhani SemiBold"/>
                <a:ea typeface="Rajdhani SemiBold"/>
                <a:cs typeface="Rajdhani SemiBold"/>
                <a:sym typeface="Rajdhani SemiBold"/>
              </a:defRPr>
            </a:lvl1pPr>
          </a:lstStyle>
          <a:p>
            <a:r>
              <a:t>UVU MISSION STATEMENT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20181218_Campus Photos_0053_1.JPG" descr="20181218_Campus Photos_0053_1.JPG"/>
          <p:cNvPicPr>
            <a:picLocks noChangeAspect="1"/>
          </p:cNvPicPr>
          <p:nvPr/>
        </p:nvPicPr>
        <p:blipFill>
          <a:blip r:embed="rId2"/>
          <a:srcRect t="52343" b="3137"/>
          <a:stretch>
            <a:fillRect/>
          </a:stretch>
        </p:blipFill>
        <p:spPr>
          <a:xfrm>
            <a:off x="0" y="0"/>
            <a:ext cx="24384000" cy="7237046"/>
          </a:xfrm>
          <a:prstGeom prst="rect">
            <a:avLst/>
          </a:prstGeom>
          <a:ln w="12700">
            <a:miter lim="400000"/>
          </a:ln>
        </p:spPr>
      </p:pic>
      <p:sp>
        <p:nvSpPr>
          <p:cNvPr id="50" name="TextBox 2"/>
          <p:cNvSpPr txBox="1"/>
          <p:nvPr/>
        </p:nvSpPr>
        <p:spPr>
          <a:xfrm>
            <a:off x="2032507" y="8514808"/>
            <a:ext cx="8382001"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defRPr sz="7200">
                <a:latin typeface="DM Serif Text Regular"/>
                <a:ea typeface="DM Serif Text Regular"/>
                <a:cs typeface="DM Serif Text Regular"/>
                <a:sym typeface="DM Serif Text Regular"/>
              </a:defRPr>
            </a:lvl1pPr>
          </a:lstStyle>
          <a:p>
            <a:r>
              <a:t>Educating Every Student for Success in Work and Life</a:t>
            </a:r>
          </a:p>
        </p:txBody>
      </p:sp>
      <p:sp>
        <p:nvSpPr>
          <p:cNvPr id="51" name="TextBox 3"/>
          <p:cNvSpPr txBox="1"/>
          <p:nvPr/>
        </p:nvSpPr>
        <p:spPr>
          <a:xfrm>
            <a:off x="12323247" y="9024077"/>
            <a:ext cx="9904801" cy="351536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ormAutofit/>
          </a:bodyPr>
          <a:lstStyle/>
          <a:p>
            <a:pPr algn="l" defTabSz="685800">
              <a:lnSpc>
                <a:spcPct val="120000"/>
              </a:lnSpc>
              <a:defRPr>
                <a:latin typeface="Rajdhani Medium"/>
                <a:ea typeface="Rajdhani Medium"/>
                <a:cs typeface="Rajdhani Medium"/>
                <a:sym typeface="Rajdhani Medium"/>
              </a:defRPr>
            </a:pPr>
            <a:r>
              <a:t>Elit, dolor Lorem eiusmod Lorem reprehenderit. Esse nostrud reprehenderit sunt fugiat. Qui mollit sit adipiscing consequat.</a:t>
            </a:r>
          </a:p>
          <a:p>
            <a:pPr algn="l" defTabSz="685800">
              <a:lnSpc>
                <a:spcPct val="120000"/>
              </a:lnSpc>
              <a:defRPr>
                <a:latin typeface="Rajdhani Medium"/>
                <a:ea typeface="Rajdhani Medium"/>
                <a:cs typeface="Rajdhani Medium"/>
                <a:sym typeface="Rajdhani Medium"/>
              </a:defRPr>
            </a:pPr>
            <a:endParaRPr/>
          </a:p>
          <a:p>
            <a:pPr algn="l" defTabSz="685800">
              <a:lnSpc>
                <a:spcPct val="120000"/>
              </a:lnSpc>
              <a:defRPr>
                <a:latin typeface="Rajdhani Medium"/>
                <a:ea typeface="Rajdhani Medium"/>
                <a:cs typeface="Rajdhani Medium"/>
                <a:sym typeface="Rajdhani Medium"/>
              </a:defRPr>
            </a:pPr>
            <a:r>
              <a:t>Dolor veniam, ullamco quis voluptate. Et irure velit ullamco ea. Incididunt tempor adipiscingElit, dolor Lorem eiusmod Lorem reprehenderit.</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20140910_Founders Day Celebration_0301.JPG" descr="20140910_Founders Day Celebration_0301.JPG"/>
          <p:cNvPicPr>
            <a:picLocks noChangeAspect="1"/>
          </p:cNvPicPr>
          <p:nvPr/>
        </p:nvPicPr>
        <p:blipFill>
          <a:blip r:embed="rId2"/>
          <a:srcRect t="5343" b="18676"/>
          <a:stretch>
            <a:fillRect/>
          </a:stretch>
        </p:blipFill>
        <p:spPr>
          <a:xfrm>
            <a:off x="0" y="0"/>
            <a:ext cx="24384000" cy="7237046"/>
          </a:xfrm>
          <a:prstGeom prst="rect">
            <a:avLst/>
          </a:prstGeom>
          <a:ln w="12700">
            <a:miter lim="400000"/>
          </a:ln>
        </p:spPr>
      </p:pic>
      <p:sp>
        <p:nvSpPr>
          <p:cNvPr id="54" name="TextBox 6"/>
          <p:cNvSpPr txBox="1"/>
          <p:nvPr/>
        </p:nvSpPr>
        <p:spPr>
          <a:xfrm>
            <a:off x="13080759" y="10417119"/>
            <a:ext cx="3810001" cy="1823722"/>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685800">
              <a:lnSpc>
                <a:spcPct val="120000"/>
              </a:lnSpc>
              <a:defRPr>
                <a:latin typeface="Rajdhani Medium"/>
                <a:ea typeface="Rajdhani Medium"/>
                <a:cs typeface="Rajdhani Medium"/>
                <a:sym typeface="Rajdhani Medium"/>
              </a:defRPr>
            </a:lvl1pPr>
          </a:lstStyle>
          <a:p>
            <a:r>
              <a:t>Dolor veniam, ullamco quis voluptate. Et irure velit ullamco ea.</a:t>
            </a:r>
          </a:p>
        </p:txBody>
      </p:sp>
      <p:sp>
        <p:nvSpPr>
          <p:cNvPr id="55" name="TextBox 6"/>
          <p:cNvSpPr txBox="1"/>
          <p:nvPr/>
        </p:nvSpPr>
        <p:spPr>
          <a:xfrm>
            <a:off x="17902550" y="10417119"/>
            <a:ext cx="3810001" cy="1823722"/>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685800">
              <a:lnSpc>
                <a:spcPct val="120000"/>
              </a:lnSpc>
              <a:defRPr>
                <a:latin typeface="Rajdhani Medium"/>
                <a:ea typeface="Rajdhani Medium"/>
                <a:cs typeface="Rajdhani Medium"/>
                <a:sym typeface="Rajdhani Medium"/>
              </a:defRPr>
            </a:lvl1pPr>
          </a:lstStyle>
          <a:p>
            <a:r>
              <a:t>Dolor veniam, ullamco quis voluptate. Et irure velit ullamco ea.</a:t>
            </a:r>
          </a:p>
        </p:txBody>
      </p:sp>
      <p:sp>
        <p:nvSpPr>
          <p:cNvPr id="56" name="TextBox 2"/>
          <p:cNvSpPr txBox="1"/>
          <p:nvPr/>
        </p:nvSpPr>
        <p:spPr>
          <a:xfrm>
            <a:off x="2032507" y="8514808"/>
            <a:ext cx="8382001"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defRPr sz="7200">
                <a:latin typeface="DM Serif Text Regular"/>
                <a:ea typeface="DM Serif Text Regular"/>
                <a:cs typeface="DM Serif Text Regular"/>
                <a:sym typeface="DM Serif Text Regular"/>
              </a:defRPr>
            </a:lvl1pPr>
          </a:lstStyle>
          <a:p>
            <a:r>
              <a:t>Educating Every Student for Success in Work and Life</a:t>
            </a:r>
          </a:p>
        </p:txBody>
      </p:sp>
      <p:pic>
        <p:nvPicPr>
          <p:cNvPr id="57" name="66-Athletics.png" descr="66-Athletics.png"/>
          <p:cNvPicPr>
            <a:picLocks noChangeAspect="1"/>
          </p:cNvPicPr>
          <p:nvPr/>
        </p:nvPicPr>
        <p:blipFill>
          <a:blip r:embed="rId3"/>
          <a:stretch>
            <a:fillRect/>
          </a:stretch>
        </p:blipFill>
        <p:spPr>
          <a:xfrm>
            <a:off x="17777981" y="9017000"/>
            <a:ext cx="1270001" cy="1270000"/>
          </a:xfrm>
          <a:prstGeom prst="rect">
            <a:avLst/>
          </a:prstGeom>
          <a:ln w="12700">
            <a:miter lim="400000"/>
          </a:ln>
        </p:spPr>
      </p:pic>
      <p:pic>
        <p:nvPicPr>
          <p:cNvPr id="58" name="79-Student Life.png" descr="79-Student Life.png"/>
          <p:cNvPicPr>
            <a:picLocks noChangeAspect="1"/>
          </p:cNvPicPr>
          <p:nvPr/>
        </p:nvPicPr>
        <p:blipFill>
          <a:blip r:embed="rId4"/>
          <a:stretch>
            <a:fillRect/>
          </a:stretch>
        </p:blipFill>
        <p:spPr>
          <a:xfrm>
            <a:off x="12954407" y="9017000"/>
            <a:ext cx="1270001" cy="1270000"/>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8"/>
          <p:cNvSpPr txBox="1"/>
          <p:nvPr/>
        </p:nvSpPr>
        <p:spPr>
          <a:xfrm>
            <a:off x="2034212" y="8258278"/>
            <a:ext cx="5080001" cy="311531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algn="l" defTabSz="685800">
              <a:lnSpc>
                <a:spcPct val="110000"/>
              </a:lnSpc>
              <a:defRPr sz="4000">
                <a:solidFill>
                  <a:srgbClr val="275D38"/>
                </a:solidFill>
                <a:latin typeface="Rajdhani SemiBold"/>
                <a:ea typeface="Rajdhani SemiBold"/>
                <a:cs typeface="Rajdhani SemiBold"/>
                <a:sym typeface="Rajdhani SemiBold"/>
              </a:defRPr>
            </a:pPr>
            <a:r>
              <a:t>Insights</a:t>
            </a:r>
          </a:p>
          <a:p>
            <a:pPr algn="l" defTabSz="685800">
              <a:lnSpc>
                <a:spcPct val="120000"/>
              </a:lnSpc>
              <a:defRPr>
                <a:latin typeface="Rajdhani Medium"/>
                <a:ea typeface="Rajdhani Medium"/>
                <a:cs typeface="Rajdhani Medium"/>
                <a:sym typeface="Rajdhani Medium"/>
              </a:defRPr>
            </a:pPr>
            <a:r>
              <a:t>Lorem reprehenderit. Esse nostrud reprehenderit sunt fugiat. Qui mollit sit adipiscing consequat, dolor veniam.</a:t>
            </a:r>
          </a:p>
        </p:txBody>
      </p:sp>
      <p:sp>
        <p:nvSpPr>
          <p:cNvPr id="61" name="TextBox 9"/>
          <p:cNvSpPr txBox="1"/>
          <p:nvPr/>
        </p:nvSpPr>
        <p:spPr>
          <a:xfrm>
            <a:off x="9069745" y="8258278"/>
            <a:ext cx="5080001" cy="311531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algn="l" defTabSz="685800">
              <a:lnSpc>
                <a:spcPct val="110000"/>
              </a:lnSpc>
              <a:defRPr sz="4000">
                <a:solidFill>
                  <a:srgbClr val="275D38"/>
                </a:solidFill>
                <a:latin typeface="Rajdhani SemiBold"/>
                <a:ea typeface="Rajdhani SemiBold"/>
                <a:cs typeface="Rajdhani SemiBold"/>
                <a:sym typeface="Rajdhani SemiBold"/>
              </a:defRPr>
            </a:pPr>
            <a:r>
              <a:t>Targets</a:t>
            </a:r>
          </a:p>
          <a:p>
            <a:pPr algn="l" defTabSz="685800">
              <a:lnSpc>
                <a:spcPct val="120000"/>
              </a:lnSpc>
              <a:defRPr>
                <a:latin typeface="Rajdhani Medium"/>
                <a:ea typeface="Rajdhani Medium"/>
                <a:cs typeface="Rajdhani Medium"/>
                <a:sym typeface="Rajdhani Medium"/>
              </a:defRPr>
            </a:pPr>
            <a:r>
              <a:t>Lorem reprehenderit. Esse nostrud reprehenderit sunt fugiat. Qui mollit sit adipiscing consequat, dolor veniam.</a:t>
            </a:r>
          </a:p>
        </p:txBody>
      </p:sp>
      <p:sp>
        <p:nvSpPr>
          <p:cNvPr id="62" name="TextBox 10"/>
          <p:cNvSpPr txBox="1"/>
          <p:nvPr/>
        </p:nvSpPr>
        <p:spPr>
          <a:xfrm>
            <a:off x="16195203" y="8258278"/>
            <a:ext cx="5080001" cy="311531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algn="l" defTabSz="685800">
              <a:lnSpc>
                <a:spcPct val="110000"/>
              </a:lnSpc>
              <a:defRPr sz="4000">
                <a:solidFill>
                  <a:srgbClr val="275D38"/>
                </a:solidFill>
                <a:latin typeface="Rajdhani SemiBold"/>
                <a:ea typeface="Rajdhani SemiBold"/>
                <a:cs typeface="Rajdhani SemiBold"/>
                <a:sym typeface="Rajdhani SemiBold"/>
              </a:defRPr>
            </a:pPr>
            <a:r>
              <a:t>Conclusions</a:t>
            </a:r>
          </a:p>
          <a:p>
            <a:pPr algn="l" defTabSz="685800">
              <a:lnSpc>
                <a:spcPct val="120000"/>
              </a:lnSpc>
              <a:defRPr>
                <a:latin typeface="Rajdhani Medium"/>
                <a:ea typeface="Rajdhani Medium"/>
                <a:cs typeface="Rajdhani Medium"/>
                <a:sym typeface="Rajdhani Medium"/>
              </a:defRPr>
            </a:pPr>
            <a:r>
              <a:t>Lorem reprehenderit. Esse nostrud reprehenderit sunt fugiat. Qui mollit sit adipiscing consequat, dolor veniam.</a:t>
            </a:r>
          </a:p>
        </p:txBody>
      </p:sp>
      <p:sp>
        <p:nvSpPr>
          <p:cNvPr id="63" name="TextBox 3"/>
          <p:cNvSpPr txBox="1"/>
          <p:nvPr/>
        </p:nvSpPr>
        <p:spPr>
          <a:xfrm>
            <a:off x="2034211" y="1644839"/>
            <a:ext cx="8377887"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defRPr sz="7200">
                <a:latin typeface="DM Serif Text Regular"/>
                <a:ea typeface="DM Serif Text Regular"/>
                <a:cs typeface="DM Serif Text Regular"/>
                <a:sym typeface="DM Serif Text Regular"/>
              </a:defRPr>
            </a:lvl1pPr>
          </a:lstStyle>
          <a:p>
            <a:r>
              <a:t>Educating Every Student for Success in Work and Life</a:t>
            </a:r>
          </a:p>
        </p:txBody>
      </p:sp>
      <p:pic>
        <p:nvPicPr>
          <p:cNvPr id="64" name="73-Graduation.png" descr="73-Graduation.png"/>
          <p:cNvPicPr>
            <a:picLocks noChangeAspect="1"/>
          </p:cNvPicPr>
          <p:nvPr/>
        </p:nvPicPr>
        <p:blipFill>
          <a:blip r:embed="rId2"/>
          <a:stretch>
            <a:fillRect/>
          </a:stretch>
        </p:blipFill>
        <p:spPr>
          <a:xfrm>
            <a:off x="16125353" y="6858000"/>
            <a:ext cx="1270001" cy="1270000"/>
          </a:xfrm>
          <a:prstGeom prst="rect">
            <a:avLst/>
          </a:prstGeom>
          <a:ln w="12700">
            <a:miter lim="400000"/>
          </a:ln>
        </p:spPr>
      </p:pic>
      <p:pic>
        <p:nvPicPr>
          <p:cNvPr id="65" name="66-Athletics.png" descr="66-Athletics.png"/>
          <p:cNvPicPr>
            <a:picLocks noChangeAspect="1"/>
          </p:cNvPicPr>
          <p:nvPr/>
        </p:nvPicPr>
        <p:blipFill>
          <a:blip r:embed="rId3"/>
          <a:stretch>
            <a:fillRect/>
          </a:stretch>
        </p:blipFill>
        <p:spPr>
          <a:xfrm>
            <a:off x="8891945" y="6858000"/>
            <a:ext cx="1270001" cy="1270000"/>
          </a:xfrm>
          <a:prstGeom prst="rect">
            <a:avLst/>
          </a:prstGeom>
          <a:ln w="12700">
            <a:miter lim="400000"/>
          </a:ln>
        </p:spPr>
      </p:pic>
      <p:pic>
        <p:nvPicPr>
          <p:cNvPr id="66" name="65-Book.png" descr="65-Book.png"/>
          <p:cNvPicPr>
            <a:picLocks noChangeAspect="1"/>
          </p:cNvPicPr>
          <p:nvPr/>
        </p:nvPicPr>
        <p:blipFill>
          <a:blip r:embed="rId4"/>
          <a:stretch>
            <a:fillRect/>
          </a:stretch>
        </p:blipFill>
        <p:spPr>
          <a:xfrm>
            <a:off x="1906754" y="6858000"/>
            <a:ext cx="1270001" cy="1270000"/>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20191008_ SA_Mosaic_JD_0037.JPG" descr="20191008_ SA_Mosaic_JD_0037.JPG"/>
          <p:cNvPicPr>
            <a:picLocks noChangeAspect="1"/>
          </p:cNvPicPr>
          <p:nvPr/>
        </p:nvPicPr>
        <p:blipFill>
          <a:blip r:embed="rId2"/>
          <a:srcRect l="3957" r="3957"/>
          <a:stretch>
            <a:fillRect/>
          </a:stretch>
        </p:blipFill>
        <p:spPr>
          <a:xfrm>
            <a:off x="4826000" y="2032000"/>
            <a:ext cx="13331951" cy="9652000"/>
          </a:xfrm>
          <a:prstGeom prst="rect">
            <a:avLst/>
          </a:prstGeom>
          <a:ln w="12700">
            <a:miter lim="400000"/>
          </a:ln>
        </p:spPr>
      </p:pic>
      <p:sp>
        <p:nvSpPr>
          <p:cNvPr id="69" name="Educating Every Student for Success in Work and Life"/>
          <p:cNvSpPr txBox="1"/>
          <p:nvPr/>
        </p:nvSpPr>
        <p:spPr>
          <a:xfrm>
            <a:off x="930057" y="4549676"/>
            <a:ext cx="6270843" cy="52120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r" defTabSz="1828800">
              <a:defRPr sz="7200">
                <a:latin typeface="DM Serif Text Regular"/>
                <a:ea typeface="DM Serif Text Regular"/>
                <a:cs typeface="DM Serif Text Regular"/>
                <a:sym typeface="DM Serif Text Regular"/>
              </a:defRPr>
            </a:lvl1pPr>
          </a:lstStyle>
          <a:p>
            <a:r>
              <a:t>Educating Every Student for Success in Work and Life</a:t>
            </a:r>
          </a:p>
        </p:txBody>
      </p:sp>
      <p:sp>
        <p:nvSpPr>
          <p:cNvPr id="70" name="Sed ut perspiciatis unde omnis isteatus voluptatea santium doloremque laudantium,otam aperiam, eaque ips unde omnis iste natus voluptsantium doloremque."/>
          <p:cNvSpPr txBox="1"/>
          <p:nvPr/>
        </p:nvSpPr>
        <p:spPr>
          <a:xfrm>
            <a:off x="19583400" y="4549676"/>
            <a:ext cx="3142203" cy="699008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ormAutofit/>
          </a:bodyPr>
          <a:lstStyle>
            <a:lvl1pPr algn="l" defTabSz="685800">
              <a:lnSpc>
                <a:spcPct val="120000"/>
              </a:lnSpc>
              <a:defRPr>
                <a:latin typeface="Rajdhani Medium"/>
                <a:ea typeface="Rajdhani Medium"/>
                <a:cs typeface="Rajdhani Medium"/>
                <a:sym typeface="Rajdhani Medium"/>
              </a:defRPr>
            </a:lvl1pPr>
          </a:lstStyle>
          <a:p>
            <a:r>
              <a:t>Sed ut perspiciatis unde omnis isteatus voluptatea santium doloremque laudantium,otam aperiam, eaque ips unde omnis iste natus voluptsantium doloremque.</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20181219_New Airplane_0200.JPG" descr="20181219_New Airplane_0200.JPG"/>
          <p:cNvPicPr>
            <a:picLocks noChangeAspect="1"/>
          </p:cNvPicPr>
          <p:nvPr/>
        </p:nvPicPr>
        <p:blipFill>
          <a:blip r:embed="rId2"/>
          <a:srcRect l="9420" r="9420"/>
          <a:stretch>
            <a:fillRect/>
          </a:stretch>
        </p:blipFill>
        <p:spPr>
          <a:xfrm>
            <a:off x="2794000" y="2032000"/>
            <a:ext cx="14224000" cy="11684000"/>
          </a:xfrm>
          <a:prstGeom prst="rect">
            <a:avLst/>
          </a:prstGeom>
          <a:ln w="12700">
            <a:miter lim="400000"/>
          </a:ln>
        </p:spPr>
      </p:pic>
      <p:sp>
        <p:nvSpPr>
          <p:cNvPr id="73" name="Educating Every Student for Success in Work and Life"/>
          <p:cNvSpPr txBox="1"/>
          <p:nvPr/>
        </p:nvSpPr>
        <p:spPr>
          <a:xfrm>
            <a:off x="13998441" y="5103674"/>
            <a:ext cx="8480643" cy="395478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defRPr sz="7200">
                <a:latin typeface="DM Serif Text Regular"/>
                <a:ea typeface="DM Serif Text Regular"/>
                <a:cs typeface="DM Serif Text Regular"/>
                <a:sym typeface="DM Serif Text Regular"/>
              </a:defRPr>
            </a:lvl1pPr>
          </a:lstStyle>
          <a:p>
            <a:r>
              <a:t>Educating Every Student for Success in Work and Life</a:t>
            </a:r>
          </a:p>
        </p:txBody>
      </p:sp>
      <p:sp>
        <p:nvSpPr>
          <p:cNvPr id="74" name="Sed ut perspiciatis unde omnis iste natus volupt."/>
          <p:cNvSpPr txBox="1"/>
          <p:nvPr/>
        </p:nvSpPr>
        <p:spPr>
          <a:xfrm>
            <a:off x="3550535" y="2798614"/>
            <a:ext cx="5837723" cy="1497331"/>
          </a:xfrm>
          <a:prstGeom prst="rect">
            <a:avLst/>
          </a:prstGeom>
          <a:ln w="12700">
            <a:miter lim="400000"/>
          </a:ln>
          <a:extLst>
            <a:ext uri="{C572A759-6A51-4108-AA02-DFA0A04FC94B}">
              <ma14:wrappingTextBoxFlag xmlns:ma14="http://schemas.microsoft.com/office/mac/drawingml/2011/main" xmlns="" val="1"/>
            </a:ext>
          </a:extLst>
        </p:spPr>
        <p:txBody>
          <a:bodyPr lIns="68579" tIns="68579" rIns="68579" bIns="68579">
            <a:normAutofit/>
          </a:bodyPr>
          <a:lstStyle>
            <a:lvl1pPr algn="l" defTabSz="685800">
              <a:lnSpc>
                <a:spcPct val="110000"/>
              </a:lnSpc>
              <a:defRPr sz="4000">
                <a:solidFill>
                  <a:srgbClr val="275D38"/>
                </a:solidFill>
                <a:latin typeface="Rajdhani SemiBold"/>
                <a:ea typeface="Rajdhani SemiBold"/>
                <a:cs typeface="Rajdhani SemiBold"/>
                <a:sym typeface="Rajdhani SemiBold"/>
              </a:defRPr>
            </a:lvl1pPr>
          </a:lstStyle>
          <a:p>
            <a:r>
              <a:t>Sed ut perspiciatis unde omnis iste natus volupt.</a:t>
            </a:r>
          </a:p>
        </p:txBody>
      </p:sp>
    </p:spTree>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3B3838"/>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Rajdhani Bold"/>
        <a:ea typeface="Rajdhani Bold"/>
        <a:cs typeface="Rajdhani Bold"/>
      </a:majorFont>
      <a:minorFont>
        <a:latin typeface="Rajdhani Bold"/>
        <a:ea typeface="Rajdhani Bold"/>
        <a:cs typeface="Rajdhani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Rajdhani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n-lt"/>
            <a:ea typeface="+mn-ea"/>
            <a:cs typeface="+mn-cs"/>
            <a:sym typeface="Rajdhani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Rajdhani Bold"/>
        <a:ea typeface="Rajdhani Bold"/>
        <a:cs typeface="Rajdhani Bold"/>
      </a:majorFont>
      <a:minorFont>
        <a:latin typeface="Rajdhani Bold"/>
        <a:ea typeface="Rajdhani Bold"/>
        <a:cs typeface="Rajdhani Bold"/>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Rajdhani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000000"/>
            </a:solidFill>
            <a:effectLst/>
            <a:uFillTx/>
            <a:latin typeface="+mn-lt"/>
            <a:ea typeface="+mn-ea"/>
            <a:cs typeface="+mn-cs"/>
            <a:sym typeface="Rajdhani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6914</TotalTime>
  <Words>1062</Words>
  <Application>Microsoft Macintosh PowerPoint</Application>
  <PresentationFormat>Custom</PresentationFormat>
  <Paragraphs>129</Paragraphs>
  <Slides>28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DM Serif Text Regular</vt:lpstr>
      <vt:lpstr>Rajdhani Bold</vt:lpstr>
      <vt:lpstr>Rajdhani Light</vt:lpstr>
      <vt:lpstr>Rajdhani Medium</vt:lpstr>
      <vt:lpstr>Rajdhani Regular</vt:lpstr>
      <vt:lpstr>Rajdhani SemiBold</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Cassandra Cosgrove</cp:lastModifiedBy>
  <cp:revision>5</cp:revision>
  <dcterms:modified xsi:type="dcterms:W3CDTF">2020-03-23T18:04:18Z</dcterms:modified>
</cp:coreProperties>
</file>