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Lato Bold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Lato Bold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Lato Bold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Lato Bold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Lato Bold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Lato Bold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Lato Bold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Lato Bold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Lato Bold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5C34"/>
    <a:srgbClr val="0E8345"/>
    <a:srgbClr val="C8DA71"/>
    <a:srgbClr val="78BE48"/>
    <a:srgbClr val="4BA23E"/>
    <a:srgbClr val="101212"/>
    <a:srgbClr val="1F1E1E"/>
    <a:srgbClr val="121212"/>
    <a:srgbClr val="1E1E1E"/>
    <a:srgbClr val="3E3E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Lato Regular"/>
          <a:ea typeface="Lato Regular"/>
          <a:cs typeface="Lato Regular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Lato Regular"/>
          <a:ea typeface="Lato Regular"/>
          <a:cs typeface="Lato Regular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Lato Regular"/>
          <a:ea typeface="Lato Regular"/>
          <a:cs typeface="Lato Regular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Lato Regular"/>
          <a:ea typeface="Lato Regular"/>
          <a:cs typeface="Lato Regular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Lato Light"/>
          <a:ea typeface="Lato Light"/>
          <a:cs typeface="Lato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Lato Regular"/>
          <a:ea typeface="Lato Regular"/>
          <a:cs typeface="Lato Regular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Lato Regular"/>
          <a:ea typeface="Lato Regular"/>
          <a:cs typeface="Lato Regular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Lato Regular"/>
          <a:ea typeface="Lato Regular"/>
          <a:cs typeface="Lato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85"/>
    <p:restoredTop sz="94590"/>
  </p:normalViewPr>
  <p:slideViewPr>
    <p:cSldViewPr snapToGrid="0" snapToObjects="1">
      <p:cViewPr varScale="1">
        <p:scale>
          <a:sx n="99" d="100"/>
          <a:sy n="99" d="100"/>
        </p:scale>
        <p:origin x="220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c:style val="18"/>
  <c:chart>
    <c:title>
      <c:tx>
        <c:rich>
          <a:bodyPr rot="0"/>
          <a:lstStyle/>
          <a:p>
            <a:pPr>
              <a:defRPr sz="3500" b="0" i="0" u="none" strike="noStrike">
                <a:solidFill>
                  <a:schemeClr val="bg1"/>
                </a:solidFill>
                <a:latin typeface="Lato Regular"/>
              </a:defRPr>
            </a:pPr>
            <a:r>
              <a:rPr lang="en-US" sz="3500" b="0" i="0" u="none" strike="noStrike" dirty="0">
                <a:solidFill>
                  <a:schemeClr val="bg1"/>
                </a:solidFill>
                <a:latin typeface="Lato Regular"/>
              </a:rPr>
              <a:t>Title</a:t>
            </a:r>
          </a:p>
        </c:rich>
      </c:tx>
      <c:layout>
        <c:manualLayout>
          <c:xMode val="edge"/>
          <c:yMode val="edge"/>
          <c:x val="0.73674499999999998"/>
          <c:y val="0.46887699999999999"/>
          <c:w val="4.06054E-2"/>
          <c:h val="3.11233E-2"/>
        </c:manualLayout>
      </c:layout>
      <c:overlay val="1"/>
      <c:spPr>
        <a:noFill/>
        <a:effectLst/>
      </c:spPr>
    </c:title>
    <c:autoTitleDeleted val="0"/>
    <c:plotArea>
      <c:layout>
        <c:manualLayout>
          <c:layoutTarget val="inner"/>
          <c:xMode val="edge"/>
          <c:yMode val="edge"/>
          <c:x val="0.514096"/>
          <c:y val="5.0000000000000001E-3"/>
          <c:w val="0.480904"/>
          <c:h val="0.98750000000000004"/>
        </c:manualLayout>
      </c:layout>
      <c:doughnut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00843D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DE05-0F4E-ACF5-4971D18AFC29}"/>
              </c:ext>
            </c:extLst>
          </c:dPt>
          <c:dPt>
            <c:idx val="1"/>
            <c:bubble3D val="0"/>
            <c:spPr>
              <a:solidFill>
                <a:srgbClr val="4BA23F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2-DE05-0F4E-ACF5-4971D18AFC29}"/>
              </c:ext>
            </c:extLst>
          </c:dPt>
          <c:dPt>
            <c:idx val="2"/>
            <c:bubble3D val="0"/>
            <c:spPr>
              <a:solidFill>
                <a:srgbClr val="0095C8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4-DE05-0F4E-ACF5-4971D18AFC29}"/>
              </c:ext>
            </c:extLst>
          </c:dPt>
          <c:dPt>
            <c:idx val="3"/>
            <c:bubble3D val="0"/>
            <c:spPr>
              <a:solidFill>
                <a:srgbClr val="ECBB33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6-DE05-0F4E-ACF5-4971D18AFC29}"/>
              </c:ext>
            </c:extLst>
          </c:dPt>
          <c:dPt>
            <c:idx val="4"/>
            <c:bubble3D val="0"/>
            <c:spPr>
              <a:solidFill>
                <a:srgbClr val="E1523D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8-DE05-0F4E-ACF5-4971D18AFC29}"/>
              </c:ext>
            </c:extLst>
          </c:dPt>
          <c:dPt>
            <c:idx val="5"/>
            <c:bubble3D val="0"/>
            <c:spPr>
              <a:solidFill>
                <a:srgbClr val="86C8BC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A-DE05-0F4E-ACF5-4971D18AFC29}"/>
              </c:ext>
            </c:extLst>
          </c:dPt>
          <c:dLbls>
            <c:dLbl>
              <c:idx val="0"/>
              <c:numFmt formatCode="#,##0%" sourceLinked="0"/>
              <c:spPr/>
              <c:txPr>
                <a:bodyPr/>
                <a:lstStyle/>
                <a:p>
                  <a:pPr>
                    <a:defRPr sz="3500" b="0" i="0" u="none" strike="noStrike">
                      <a:solidFill>
                        <a:schemeClr val="tx1"/>
                      </a:solidFill>
                      <a:latin typeface="Lato Regular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0-DE05-0F4E-ACF5-4971D18AFC29}"/>
                </c:ext>
              </c:extLst>
            </c:dLbl>
            <c:dLbl>
              <c:idx val="1"/>
              <c:numFmt formatCode="#,##0%" sourceLinked="0"/>
              <c:spPr/>
              <c:txPr>
                <a:bodyPr/>
                <a:lstStyle/>
                <a:p>
                  <a:pPr>
                    <a:defRPr sz="3500" b="0" i="0" u="none" strike="noStrike">
                      <a:solidFill>
                        <a:schemeClr val="tx1"/>
                      </a:solidFill>
                      <a:latin typeface="Lato Regular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2-DE05-0F4E-ACF5-4971D18AFC29}"/>
                </c:ext>
              </c:extLst>
            </c:dLbl>
            <c:dLbl>
              <c:idx val="2"/>
              <c:numFmt formatCode="#,##0%" sourceLinked="0"/>
              <c:spPr/>
              <c:txPr>
                <a:bodyPr/>
                <a:lstStyle/>
                <a:p>
                  <a:pPr>
                    <a:defRPr sz="3500" b="0" i="0" u="none" strike="noStrike">
                      <a:solidFill>
                        <a:schemeClr val="tx1"/>
                      </a:solidFill>
                      <a:latin typeface="Lato Regular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4-DE05-0F4E-ACF5-4971D18AFC29}"/>
                </c:ext>
              </c:extLst>
            </c:dLbl>
            <c:dLbl>
              <c:idx val="3"/>
              <c:numFmt formatCode="#,##0%" sourceLinked="0"/>
              <c:spPr/>
              <c:txPr>
                <a:bodyPr/>
                <a:lstStyle/>
                <a:p>
                  <a:pPr>
                    <a:defRPr sz="3500" b="0" i="0" u="none" strike="noStrike">
                      <a:solidFill>
                        <a:schemeClr val="tx1"/>
                      </a:solidFill>
                      <a:latin typeface="Lato Regular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6-DE05-0F4E-ACF5-4971D18AFC29}"/>
                </c:ext>
              </c:extLst>
            </c:dLbl>
            <c:dLbl>
              <c:idx val="4"/>
              <c:numFmt formatCode="#,##0%" sourceLinked="0"/>
              <c:spPr/>
              <c:txPr>
                <a:bodyPr/>
                <a:lstStyle/>
                <a:p>
                  <a:pPr>
                    <a:defRPr sz="3500" b="0" i="0" u="none" strike="noStrike">
                      <a:solidFill>
                        <a:schemeClr val="tx1"/>
                      </a:solidFill>
                      <a:latin typeface="Lato Regular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8-DE05-0F4E-ACF5-4971D18AFC29}"/>
                </c:ext>
              </c:extLst>
            </c:dLbl>
            <c:dLbl>
              <c:idx val="5"/>
              <c:numFmt formatCode="#,##0%" sourceLinked="0"/>
              <c:spPr/>
              <c:txPr>
                <a:bodyPr/>
                <a:lstStyle/>
                <a:p>
                  <a:pPr>
                    <a:defRPr sz="3500" b="0" i="0" u="none" strike="noStrike">
                      <a:solidFill>
                        <a:schemeClr val="tx1"/>
                      </a:solidFill>
                      <a:latin typeface="Lato Regular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A-DE05-0F4E-ACF5-4971D18AFC29}"/>
                </c:ext>
              </c:extLst>
            </c:dLbl>
            <c:numFmt formatCode="#,##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500" b="0" i="0" u="none" strike="noStrike">
                    <a:solidFill>
                      <a:schemeClr val="tx1"/>
                    </a:solidFill>
                    <a:latin typeface="Lato Regular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635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Sheet1!$B$1:$G$1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51</c:v>
                </c:pt>
                <c:pt idx="1">
                  <c:v>49</c:v>
                </c:pt>
                <c:pt idx="2">
                  <c:v>64</c:v>
                </c:pt>
                <c:pt idx="3">
                  <c:v>13</c:v>
                </c:pt>
                <c:pt idx="4">
                  <c:v>17</c:v>
                </c:pt>
                <c:pt idx="5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DE05-0F4E-ACF5-4971D18AFC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9"/>
      </c:doughnutChart>
      <c:spPr>
        <a:noFill/>
        <a:ln w="12700" cap="flat">
          <a:noFill/>
          <a:miter lim="400000"/>
        </a:ln>
        <a:effectLst/>
      </c:spPr>
    </c:plotArea>
    <c:legend>
      <c:legendPos val="l"/>
      <c:legendEntry>
        <c:idx val="0"/>
        <c:txPr>
          <a:bodyPr rot="0"/>
          <a:lstStyle/>
          <a:p>
            <a:pPr>
              <a:defRPr sz="3000" b="0" i="0" u="none" strike="noStrike">
                <a:solidFill>
                  <a:schemeClr val="bg1"/>
                </a:solidFill>
                <a:latin typeface="Lato Regular"/>
              </a:defRPr>
            </a:pPr>
            <a:endParaRPr lang="en-US"/>
          </a:p>
        </c:txPr>
      </c:legendEntry>
      <c:legendEntry>
        <c:idx val="1"/>
        <c:txPr>
          <a:bodyPr rot="0"/>
          <a:lstStyle/>
          <a:p>
            <a:pPr>
              <a:defRPr sz="3000" b="0" i="0" u="none" strike="noStrike">
                <a:solidFill>
                  <a:schemeClr val="bg1"/>
                </a:solidFill>
                <a:latin typeface="Lato Regular"/>
              </a:defRPr>
            </a:pPr>
            <a:endParaRPr lang="en-US"/>
          </a:p>
        </c:txPr>
      </c:legendEntry>
      <c:legendEntry>
        <c:idx val="2"/>
        <c:txPr>
          <a:bodyPr rot="0"/>
          <a:lstStyle/>
          <a:p>
            <a:pPr>
              <a:defRPr sz="3000" b="0" i="0" u="none" strike="noStrike">
                <a:solidFill>
                  <a:schemeClr val="bg1"/>
                </a:solidFill>
                <a:latin typeface="Lato Regular"/>
              </a:defRPr>
            </a:pPr>
            <a:endParaRPr lang="en-US"/>
          </a:p>
        </c:txPr>
      </c:legendEntry>
      <c:legendEntry>
        <c:idx val="3"/>
        <c:txPr>
          <a:bodyPr rot="0"/>
          <a:lstStyle/>
          <a:p>
            <a:pPr>
              <a:defRPr sz="3000" b="0" i="0" u="none" strike="noStrike">
                <a:solidFill>
                  <a:schemeClr val="bg1"/>
                </a:solidFill>
                <a:latin typeface="Lato Regular"/>
              </a:defRPr>
            </a:pPr>
            <a:endParaRPr lang="en-US"/>
          </a:p>
        </c:txPr>
      </c:legendEntry>
      <c:legendEntry>
        <c:idx val="4"/>
        <c:txPr>
          <a:bodyPr rot="0"/>
          <a:lstStyle/>
          <a:p>
            <a:pPr>
              <a:defRPr sz="3000" b="0" i="0" u="none" strike="noStrike">
                <a:solidFill>
                  <a:schemeClr val="bg1"/>
                </a:solidFill>
                <a:latin typeface="Lato Regular"/>
              </a:defRPr>
            </a:pPr>
            <a:endParaRPr lang="en-US"/>
          </a:p>
        </c:txPr>
      </c:legendEntry>
      <c:legendEntry>
        <c:idx val="5"/>
        <c:txPr>
          <a:bodyPr rot="0"/>
          <a:lstStyle/>
          <a:p>
            <a:pPr>
              <a:defRPr sz="3000" b="0" i="0" u="none" strike="noStrike">
                <a:solidFill>
                  <a:schemeClr val="bg1"/>
                </a:solidFill>
                <a:latin typeface="Lato Regular"/>
              </a:defRPr>
            </a:pPr>
            <a:endParaRPr lang="en-US"/>
          </a:p>
        </c:txPr>
      </c:legendEntry>
      <c:layout>
        <c:manualLayout>
          <c:xMode val="edge"/>
          <c:yMode val="edge"/>
          <c:x val="0"/>
          <c:y val="0.73348000000000002"/>
          <c:w val="0.26342300000000002"/>
          <c:h val="0.15618199999999999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3000" b="0" i="0" u="none" strike="noStrike">
              <a:solidFill>
                <a:schemeClr val="bg1"/>
              </a:solidFill>
              <a:latin typeface="Lato Regular"/>
            </a:defRPr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doughnut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00843D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rgbClr val="4BA23E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0-7AC8-D247-92DA-A96F45E34CF5}"/>
              </c:ext>
            </c:extLst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2-7AC8-D247-92DA-A96F45E34CF5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27</c:v>
                </c:pt>
                <c:pt idx="1">
                  <c:v>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AC8-D247-92DA-A96F45E34C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9"/>
      </c:doughnut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doughnut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00843D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rgbClr val="4BA23E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0-968B-904A-94DB-FBA52A0576C8}"/>
              </c:ext>
            </c:extLst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2-968B-904A-94DB-FBA52A0576C8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51</c:v>
                </c:pt>
                <c:pt idx="1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68B-904A-94DB-FBA52A0576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9"/>
      </c:doughnut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doughnut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00843D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rgbClr val="4BA23E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0-E621-214B-81FC-734F04FAA349}"/>
              </c:ext>
            </c:extLst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2-E621-214B-81FC-734F04FAA349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36</c:v>
                </c:pt>
                <c:pt idx="1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621-214B-81FC-734F04FAA3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9"/>
      </c:doughnut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7.7255299999999999E-2"/>
          <c:y val="4.5685299999999998E-2"/>
          <c:w val="0.91774500000000003"/>
          <c:h val="0.8758249999999999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00843D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Sheet1!$B$1:$J$1</c:f>
              <c:strCache>
                <c:ptCount val="9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</c:v>
                </c:pt>
                <c:pt idx="5">
                  <c:v>Sept</c:v>
                </c:pt>
                <c:pt idx="6">
                  <c:v>Oct</c:v>
                </c:pt>
                <c:pt idx="7">
                  <c:v>Nov</c:v>
                </c:pt>
                <c:pt idx="8">
                  <c:v>Dec</c:v>
                </c:pt>
              </c:strCache>
            </c:strRef>
          </c:cat>
          <c:val>
            <c:numRef>
              <c:f>Sheet1!$B$2:$J$2</c:f>
              <c:numCache>
                <c:formatCode>General</c:formatCode>
                <c:ptCount val="9"/>
                <c:pt idx="0">
                  <c:v>27</c:v>
                </c:pt>
                <c:pt idx="1">
                  <c:v>36</c:v>
                </c:pt>
                <c:pt idx="2">
                  <c:v>63</c:v>
                </c:pt>
                <c:pt idx="3">
                  <c:v>143</c:v>
                </c:pt>
                <c:pt idx="4">
                  <c:v>36</c:v>
                </c:pt>
                <c:pt idx="5">
                  <c:v>63</c:v>
                </c:pt>
                <c:pt idx="6">
                  <c:v>120</c:v>
                </c:pt>
                <c:pt idx="7">
                  <c:v>36</c:v>
                </c:pt>
                <c:pt idx="8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FB-4046-A093-3AF056EF066E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78BE20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Sheet1!$B$1:$J$1</c:f>
              <c:strCache>
                <c:ptCount val="9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</c:v>
                </c:pt>
                <c:pt idx="5">
                  <c:v>Sept</c:v>
                </c:pt>
                <c:pt idx="6">
                  <c:v>Oct</c:v>
                </c:pt>
                <c:pt idx="7">
                  <c:v>Nov</c:v>
                </c:pt>
                <c:pt idx="8">
                  <c:v>Dec</c:v>
                </c:pt>
              </c:strCache>
            </c:strRef>
          </c:cat>
          <c:val>
            <c:numRef>
              <c:f>Sheet1!$B$3:$J$3</c:f>
              <c:numCache>
                <c:formatCode>General</c:formatCode>
                <c:ptCount val="9"/>
                <c:pt idx="0">
                  <c:v>55</c:v>
                </c:pt>
                <c:pt idx="1">
                  <c:v>43</c:v>
                </c:pt>
                <c:pt idx="2">
                  <c:v>80</c:v>
                </c:pt>
                <c:pt idx="3">
                  <c:v>48</c:v>
                </c:pt>
                <c:pt idx="4">
                  <c:v>43</c:v>
                </c:pt>
                <c:pt idx="5">
                  <c:v>80</c:v>
                </c:pt>
                <c:pt idx="6">
                  <c:v>48</c:v>
                </c:pt>
                <c:pt idx="7">
                  <c:v>43</c:v>
                </c:pt>
                <c:pt idx="8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AFB-4046-A093-3AF056EF066E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Region 3</c:v>
                </c:pt>
              </c:strCache>
            </c:strRef>
          </c:tx>
          <c:spPr>
            <a:solidFill>
              <a:srgbClr val="0095C8"/>
            </a:solidFill>
            <a:ln w="9525" cap="flat">
              <a:noFill/>
              <a:miter lim="400000"/>
            </a:ln>
            <a:effectLst/>
          </c:spPr>
          <c:invertIfNegative val="0"/>
          <c:cat>
            <c:strRef>
              <c:f>Sheet1!$B$1:$J$1</c:f>
              <c:strCache>
                <c:ptCount val="9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</c:v>
                </c:pt>
                <c:pt idx="5">
                  <c:v>Sept</c:v>
                </c:pt>
                <c:pt idx="6">
                  <c:v>Oct</c:v>
                </c:pt>
                <c:pt idx="7">
                  <c:v>Nov</c:v>
                </c:pt>
                <c:pt idx="8">
                  <c:v>Dec</c:v>
                </c:pt>
              </c:strCache>
            </c:strRef>
          </c:cat>
          <c:val>
            <c:numRef>
              <c:f>Sheet1!$B$4:$J$4</c:f>
              <c:numCache>
                <c:formatCode>General</c:formatCode>
                <c:ptCount val="9"/>
                <c:pt idx="0">
                  <c:v>10</c:v>
                </c:pt>
                <c:pt idx="1">
                  <c:v>12</c:v>
                </c:pt>
                <c:pt idx="2">
                  <c:v>13</c:v>
                </c:pt>
                <c:pt idx="3">
                  <c:v>16</c:v>
                </c:pt>
                <c:pt idx="4">
                  <c:v>12</c:v>
                </c:pt>
                <c:pt idx="5">
                  <c:v>14</c:v>
                </c:pt>
                <c:pt idx="6">
                  <c:v>13</c:v>
                </c:pt>
                <c:pt idx="7">
                  <c:v>14</c:v>
                </c:pt>
                <c:pt idx="8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AFB-4046-A093-3AF056EF066E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Region 4</c:v>
                </c:pt>
              </c:strCache>
            </c:strRef>
          </c:tx>
          <c:spPr>
            <a:solidFill>
              <a:srgbClr val="ECBB33"/>
            </a:solidFill>
            <a:ln w="9525" cap="flat">
              <a:noFill/>
              <a:miter lim="400000"/>
            </a:ln>
            <a:effectLst/>
          </c:spPr>
          <c:invertIfNegative val="0"/>
          <c:cat>
            <c:strRef>
              <c:f>Sheet1!$B$1:$J$1</c:f>
              <c:strCache>
                <c:ptCount val="9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</c:v>
                </c:pt>
                <c:pt idx="5">
                  <c:v>Sept</c:v>
                </c:pt>
                <c:pt idx="6">
                  <c:v>Oct</c:v>
                </c:pt>
                <c:pt idx="7">
                  <c:v>Nov</c:v>
                </c:pt>
                <c:pt idx="8">
                  <c:v>Dec</c:v>
                </c:pt>
              </c:strCache>
            </c:strRef>
          </c:cat>
          <c:val>
            <c:numRef>
              <c:f>Sheet1!$B$5:$J$5</c:f>
              <c:numCache>
                <c:formatCode>General</c:formatCode>
                <c:ptCount val="9"/>
                <c:pt idx="0">
                  <c:v>53</c:v>
                </c:pt>
                <c:pt idx="1">
                  <c:v>58</c:v>
                </c:pt>
                <c:pt idx="2">
                  <c:v>27</c:v>
                </c:pt>
                <c:pt idx="3">
                  <c:v>36</c:v>
                </c:pt>
                <c:pt idx="4">
                  <c:v>63</c:v>
                </c:pt>
                <c:pt idx="5">
                  <c:v>143</c:v>
                </c:pt>
                <c:pt idx="6">
                  <c:v>36</c:v>
                </c:pt>
                <c:pt idx="7">
                  <c:v>63</c:v>
                </c:pt>
                <c:pt idx="8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AFB-4046-A093-3AF056EF066E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Region 5</c:v>
                </c:pt>
              </c:strCache>
            </c:strRef>
          </c:tx>
          <c:spPr>
            <a:solidFill>
              <a:srgbClr val="E1523D"/>
            </a:solidFill>
            <a:ln w="9525" cap="flat">
              <a:noFill/>
              <a:miter lim="400000"/>
            </a:ln>
            <a:effectLst/>
          </c:spPr>
          <c:invertIfNegative val="0"/>
          <c:cat>
            <c:strRef>
              <c:f>Sheet1!$B$1:$J$1</c:f>
              <c:strCache>
                <c:ptCount val="9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</c:v>
                </c:pt>
                <c:pt idx="5">
                  <c:v>Sept</c:v>
                </c:pt>
                <c:pt idx="6">
                  <c:v>Oct</c:v>
                </c:pt>
                <c:pt idx="7">
                  <c:v>Nov</c:v>
                </c:pt>
                <c:pt idx="8">
                  <c:v>Dec</c:v>
                </c:pt>
              </c:strCache>
            </c:strRef>
          </c:cat>
          <c:val>
            <c:numRef>
              <c:f>Sheet1!$B$6:$J$6</c:f>
              <c:numCache>
                <c:formatCode>General</c:formatCode>
                <c:ptCount val="9"/>
                <c:pt idx="0">
                  <c:v>80</c:v>
                </c:pt>
                <c:pt idx="1">
                  <c:v>48</c:v>
                </c:pt>
                <c:pt idx="2">
                  <c:v>43</c:v>
                </c:pt>
                <c:pt idx="3">
                  <c:v>80</c:v>
                </c:pt>
                <c:pt idx="4">
                  <c:v>48</c:v>
                </c:pt>
                <c:pt idx="5">
                  <c:v>80</c:v>
                </c:pt>
                <c:pt idx="6">
                  <c:v>48</c:v>
                </c:pt>
                <c:pt idx="7">
                  <c:v>43</c:v>
                </c:pt>
                <c:pt idx="8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AFB-4046-A093-3AF056EF06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57422496"/>
        <c:axId val="57294304"/>
      </c:barChart>
      <c:catAx>
        <c:axId val="574224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3000" b="0" i="0" u="none" strike="noStrike">
                <a:solidFill>
                  <a:schemeClr val="bg1"/>
                </a:solidFill>
                <a:latin typeface="Lato Regular"/>
              </a:defRPr>
            </a:pPr>
            <a:endParaRPr lang="en-US"/>
          </a:p>
        </c:txPr>
        <c:crossAx val="57294304"/>
        <c:crosses val="autoZero"/>
        <c:auto val="1"/>
        <c:lblAlgn val="ctr"/>
        <c:lblOffset val="100"/>
        <c:noMultiLvlLbl val="1"/>
      </c:catAx>
      <c:valAx>
        <c:axId val="57294304"/>
        <c:scaling>
          <c:orientation val="minMax"/>
        </c:scaling>
        <c:delete val="0"/>
        <c:axPos val="l"/>
        <c:majorGridlines>
          <c:spPr>
            <a:ln w="25400" cap="rnd">
              <a:solidFill>
                <a:srgbClr val="C4C7C9"/>
              </a:solidFill>
              <a:custDash>
                <a:ds d="100000" sp="200000"/>
              </a:custDash>
              <a:miter lim="400000"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3000" b="0" i="0" u="none" strike="noStrike">
                <a:solidFill>
                  <a:schemeClr val="bg1"/>
                </a:solidFill>
                <a:latin typeface="Lato Regular"/>
              </a:defRPr>
            </a:pPr>
            <a:endParaRPr lang="en-US"/>
          </a:p>
        </c:txPr>
        <c:crossAx val="57422496"/>
        <c:crosses val="autoZero"/>
        <c:crossBetween val="between"/>
        <c:majorUnit val="100"/>
        <c:minorUnit val="50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8.47329E-2"/>
          <c:y val="5.23256E-2"/>
          <c:w val="0.91026700000000005"/>
          <c:h val="0.8595930000000000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00843D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Sheet1!$B$1:$J$1</c:f>
              <c:strCache>
                <c:ptCount val="9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</c:v>
                </c:pt>
                <c:pt idx="5">
                  <c:v>Sept</c:v>
                </c:pt>
                <c:pt idx="6">
                  <c:v>Oct</c:v>
                </c:pt>
                <c:pt idx="7">
                  <c:v>Nov</c:v>
                </c:pt>
                <c:pt idx="8">
                  <c:v>Dec</c:v>
                </c:pt>
              </c:strCache>
            </c:strRef>
          </c:cat>
          <c:val>
            <c:numRef>
              <c:f>Sheet1!$B$2:$J$2</c:f>
              <c:numCache>
                <c:formatCode>General</c:formatCode>
                <c:ptCount val="9"/>
                <c:pt idx="0">
                  <c:v>27</c:v>
                </c:pt>
                <c:pt idx="1">
                  <c:v>36</c:v>
                </c:pt>
                <c:pt idx="2">
                  <c:v>63</c:v>
                </c:pt>
                <c:pt idx="3">
                  <c:v>143</c:v>
                </c:pt>
                <c:pt idx="4">
                  <c:v>36</c:v>
                </c:pt>
                <c:pt idx="5">
                  <c:v>63</c:v>
                </c:pt>
                <c:pt idx="6">
                  <c:v>120</c:v>
                </c:pt>
                <c:pt idx="7">
                  <c:v>36</c:v>
                </c:pt>
                <c:pt idx="8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08-E04E-982B-B32A242BE1C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78BE20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Sheet1!$B$1:$J$1</c:f>
              <c:strCache>
                <c:ptCount val="9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</c:v>
                </c:pt>
                <c:pt idx="5">
                  <c:v>Sept</c:v>
                </c:pt>
                <c:pt idx="6">
                  <c:v>Oct</c:v>
                </c:pt>
                <c:pt idx="7">
                  <c:v>Nov</c:v>
                </c:pt>
                <c:pt idx="8">
                  <c:v>Dec</c:v>
                </c:pt>
              </c:strCache>
            </c:strRef>
          </c:cat>
          <c:val>
            <c:numRef>
              <c:f>Sheet1!$B$3:$J$3</c:f>
              <c:numCache>
                <c:formatCode>General</c:formatCode>
                <c:ptCount val="9"/>
                <c:pt idx="0">
                  <c:v>55</c:v>
                </c:pt>
                <c:pt idx="1">
                  <c:v>43</c:v>
                </c:pt>
                <c:pt idx="2">
                  <c:v>80</c:v>
                </c:pt>
                <c:pt idx="3">
                  <c:v>48</c:v>
                </c:pt>
                <c:pt idx="4">
                  <c:v>43</c:v>
                </c:pt>
                <c:pt idx="5">
                  <c:v>80</c:v>
                </c:pt>
                <c:pt idx="6">
                  <c:v>48</c:v>
                </c:pt>
                <c:pt idx="7">
                  <c:v>43</c:v>
                </c:pt>
                <c:pt idx="8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08-E04E-982B-B32A242BE1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57773232"/>
        <c:axId val="157801760"/>
      </c:barChart>
      <c:catAx>
        <c:axId val="1577732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3000" b="0" i="0" u="none" strike="noStrike">
                <a:solidFill>
                  <a:schemeClr val="bg1"/>
                </a:solidFill>
                <a:latin typeface="Lato Regular"/>
              </a:defRPr>
            </a:pPr>
            <a:endParaRPr lang="en-US"/>
          </a:p>
        </c:txPr>
        <c:crossAx val="157801760"/>
        <c:crosses val="autoZero"/>
        <c:auto val="1"/>
        <c:lblAlgn val="ctr"/>
        <c:lblOffset val="100"/>
        <c:noMultiLvlLbl val="1"/>
      </c:catAx>
      <c:valAx>
        <c:axId val="157801760"/>
        <c:scaling>
          <c:orientation val="minMax"/>
        </c:scaling>
        <c:delete val="0"/>
        <c:axPos val="l"/>
        <c:majorGridlines>
          <c:spPr>
            <a:ln w="25400" cap="rnd">
              <a:solidFill>
                <a:srgbClr val="C4C7C9"/>
              </a:solidFill>
              <a:custDash>
                <a:ds d="100000" sp="200000"/>
              </a:custDash>
              <a:miter lim="400000"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3000" b="0" i="0" u="none" strike="noStrike">
                <a:solidFill>
                  <a:schemeClr val="bg1"/>
                </a:solidFill>
                <a:latin typeface="Lato Regular"/>
              </a:defRPr>
            </a:pPr>
            <a:endParaRPr lang="en-US"/>
          </a:p>
        </c:txPr>
        <c:crossAx val="157773232"/>
        <c:crosses val="autoZero"/>
        <c:crossBetween val="between"/>
        <c:majorUnit val="50"/>
        <c:minorUnit val="2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0.150334"/>
          <c:y val="0.125856"/>
          <c:w val="0.84466600000000003"/>
          <c:h val="0.791927000000000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00843D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000" b="0" i="0" u="none" strike="noStrike">
                    <a:solidFill>
                      <a:schemeClr val="bg1"/>
                    </a:solidFill>
                    <a:latin typeface="Lato Regular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2E-A448-B0CC-8F167083C13B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78BE20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000" b="0" i="0" u="none" strike="noStrike">
                    <a:solidFill>
                      <a:schemeClr val="bg1"/>
                    </a:solidFill>
                    <a:latin typeface="Lato Regular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D2E-A448-B0CC-8F167083C1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8197696"/>
        <c:axId val="157160064"/>
      </c:barChart>
      <c:catAx>
        <c:axId val="981976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3000" b="0" i="0" u="none" strike="noStrike">
                <a:solidFill>
                  <a:schemeClr val="bg1"/>
                </a:solidFill>
                <a:latin typeface="Lato Regular"/>
              </a:defRPr>
            </a:pPr>
            <a:endParaRPr lang="en-US"/>
          </a:p>
        </c:txPr>
        <c:crossAx val="157160064"/>
        <c:crosses val="autoZero"/>
        <c:auto val="1"/>
        <c:lblAlgn val="ctr"/>
        <c:lblOffset val="100"/>
        <c:noMultiLvlLbl val="1"/>
      </c:catAx>
      <c:valAx>
        <c:axId val="157160064"/>
        <c:scaling>
          <c:orientation val="minMax"/>
        </c:scaling>
        <c:delete val="0"/>
        <c:axPos val="l"/>
        <c:majorGridlines>
          <c:spPr>
            <a:ln w="25400" cap="rnd">
              <a:solidFill>
                <a:srgbClr val="C4C7C9"/>
              </a:solidFill>
              <a:custDash>
                <a:ds d="100000" sp="200000"/>
              </a:custDash>
              <a:miter lim="400000"/>
            </a:ln>
          </c:spPr>
        </c:majorGridlines>
        <c:title>
          <c:tx>
            <c:rich>
              <a:bodyPr rot="-5400000"/>
              <a:lstStyle/>
              <a:p>
                <a:pPr>
                  <a:defRPr sz="3000" b="0" i="0" u="none" strike="noStrike">
                    <a:solidFill>
                      <a:schemeClr val="bg1"/>
                    </a:solidFill>
                    <a:latin typeface="Lato Regular"/>
                  </a:defRPr>
                </a:pPr>
                <a:r>
                  <a:rPr lang="en-US" sz="3000" b="0" i="0" u="none" strike="noStrike">
                    <a:solidFill>
                      <a:schemeClr val="bg1"/>
                    </a:solidFill>
                    <a:latin typeface="Lato Regular"/>
                  </a:rPr>
                  <a:t>Value Axis</a:t>
                </a:r>
              </a:p>
            </c:rich>
          </c:tx>
          <c:overlay val="1"/>
        </c:title>
        <c:numFmt formatCode="General" sourceLinked="0"/>
        <c:majorTickMark val="out"/>
        <c:minorTickMark val="none"/>
        <c:tickLblPos val="nextTo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3000" b="0" i="0" u="none" strike="noStrike">
                <a:solidFill>
                  <a:schemeClr val="bg1"/>
                </a:solidFill>
                <a:latin typeface="Lato Regular"/>
              </a:defRPr>
            </a:pPr>
            <a:endParaRPr lang="en-US"/>
          </a:p>
        </c:txPr>
        <c:crossAx val="98197696"/>
        <c:crosses val="autoZero"/>
        <c:crossBetween val="between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legend>
      <c:legendPos val="t"/>
      <c:legendEntry>
        <c:idx val="0"/>
        <c:txPr>
          <a:bodyPr rot="0"/>
          <a:lstStyle/>
          <a:p>
            <a:pPr>
              <a:defRPr sz="3000" b="0" i="0" u="none" strike="noStrike">
                <a:solidFill>
                  <a:schemeClr val="bg1"/>
                </a:solidFill>
                <a:latin typeface="Lato Regular"/>
              </a:defRPr>
            </a:pPr>
            <a:endParaRPr lang="en-US"/>
          </a:p>
        </c:txPr>
      </c:legendEntry>
      <c:legendEntry>
        <c:idx val="1"/>
        <c:txPr>
          <a:bodyPr rot="0"/>
          <a:lstStyle/>
          <a:p>
            <a:pPr>
              <a:defRPr sz="3000" b="0" i="0" u="none" strike="noStrike">
                <a:solidFill>
                  <a:schemeClr val="bg1"/>
                </a:solidFill>
                <a:latin typeface="Lato Regular"/>
              </a:defRPr>
            </a:pPr>
            <a:endParaRPr lang="en-US"/>
          </a:p>
        </c:txPr>
      </c:legendEntry>
      <c:layout>
        <c:manualLayout>
          <c:xMode val="edge"/>
          <c:yMode val="edge"/>
          <c:x val="0.13503599999999999"/>
          <c:y val="0"/>
          <c:w val="0.86496399999999996"/>
          <c:h val="7.32656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3000" b="0" i="0" u="none" strike="noStrike">
              <a:solidFill>
                <a:schemeClr val="bg1"/>
              </a:solidFill>
              <a:latin typeface="Lato Regular"/>
            </a:defRPr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" name="Shape 2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Lato Regular"/>
        <a:ea typeface="Lato Regular"/>
        <a:cs typeface="Lato Regular"/>
        <a:sym typeface="Lato Regular"/>
      </a:defRPr>
    </a:lvl1pPr>
    <a:lvl2pPr indent="228600" defTabSz="457200" latinLnBrk="0">
      <a:lnSpc>
        <a:spcPct val="117999"/>
      </a:lnSpc>
      <a:defRPr sz="2200">
        <a:latin typeface="Lato Regular"/>
        <a:ea typeface="Lato Regular"/>
        <a:cs typeface="Lato Regular"/>
        <a:sym typeface="Lato Regular"/>
      </a:defRPr>
    </a:lvl2pPr>
    <a:lvl3pPr indent="457200" defTabSz="457200" latinLnBrk="0">
      <a:lnSpc>
        <a:spcPct val="117999"/>
      </a:lnSpc>
      <a:defRPr sz="2200">
        <a:latin typeface="Lato Regular"/>
        <a:ea typeface="Lato Regular"/>
        <a:cs typeface="Lato Regular"/>
        <a:sym typeface="Lato Regular"/>
      </a:defRPr>
    </a:lvl3pPr>
    <a:lvl4pPr indent="685800" defTabSz="457200" latinLnBrk="0">
      <a:lnSpc>
        <a:spcPct val="117999"/>
      </a:lnSpc>
      <a:defRPr sz="2200">
        <a:latin typeface="Lato Regular"/>
        <a:ea typeface="Lato Regular"/>
        <a:cs typeface="Lato Regular"/>
        <a:sym typeface="Lato Regular"/>
      </a:defRPr>
    </a:lvl4pPr>
    <a:lvl5pPr indent="914400" defTabSz="457200" latinLnBrk="0">
      <a:lnSpc>
        <a:spcPct val="117999"/>
      </a:lnSpc>
      <a:defRPr sz="2200">
        <a:latin typeface="Lato Regular"/>
        <a:ea typeface="Lato Regular"/>
        <a:cs typeface="Lato Regular"/>
        <a:sym typeface="Lato Regular"/>
      </a:defRPr>
    </a:lvl5pPr>
    <a:lvl6pPr indent="1143000" defTabSz="457200" latinLnBrk="0">
      <a:lnSpc>
        <a:spcPct val="117999"/>
      </a:lnSpc>
      <a:defRPr sz="2200">
        <a:latin typeface="Lato Regular"/>
        <a:ea typeface="Lato Regular"/>
        <a:cs typeface="Lato Regular"/>
        <a:sym typeface="Lato Regular"/>
      </a:defRPr>
    </a:lvl6pPr>
    <a:lvl7pPr indent="1371600" defTabSz="457200" latinLnBrk="0">
      <a:lnSpc>
        <a:spcPct val="117999"/>
      </a:lnSpc>
      <a:defRPr sz="2200">
        <a:latin typeface="Lato Regular"/>
        <a:ea typeface="Lato Regular"/>
        <a:cs typeface="Lato Regular"/>
        <a:sym typeface="Lato Regular"/>
      </a:defRPr>
    </a:lvl7pPr>
    <a:lvl8pPr indent="1600200" defTabSz="457200" latinLnBrk="0">
      <a:lnSpc>
        <a:spcPct val="117999"/>
      </a:lnSpc>
      <a:defRPr sz="2200">
        <a:latin typeface="Lato Regular"/>
        <a:ea typeface="Lato Regular"/>
        <a:cs typeface="Lato Regular"/>
        <a:sym typeface="Lato Regular"/>
      </a:defRPr>
    </a:lvl8pPr>
    <a:lvl9pPr indent="1828800" defTabSz="457200" latinLnBrk="0">
      <a:lnSpc>
        <a:spcPct val="117999"/>
      </a:lnSpc>
      <a:defRPr sz="2200">
        <a:latin typeface="Lato Regular"/>
        <a:ea typeface="Lato Regular"/>
        <a:cs typeface="Lato Regular"/>
        <a:sym typeface="Lato Regular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2964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0599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355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Log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ogo copy">
    <p:bg>
      <p:bgPr>
        <a:solidFill>
          <a:srgbClr val="4BA2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7578385" y="8813803"/>
            <a:ext cx="5391517" cy="27241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7578385" y="5813427"/>
            <a:ext cx="5391517" cy="30003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453395" y="13055257"/>
            <a:ext cx="277877" cy="2794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defTabSz="685800">
              <a:defRPr sz="1800">
                <a:solidFill>
                  <a:srgbClr val="ED1C23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425D487-3B02-FC4C-8F8F-CE2C1D44F24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5712" y="12467483"/>
            <a:ext cx="1615682" cy="83327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l" defTabSz="5143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53042"/>
          </a:solidFill>
          <a:uFillTx/>
          <a:latin typeface="+mn-lt"/>
          <a:ea typeface="+mn-ea"/>
          <a:cs typeface="+mn-cs"/>
          <a:sym typeface="Lato Bold"/>
        </a:defRPr>
      </a:lvl1pPr>
      <a:lvl2pPr marL="0" marR="0" indent="0" algn="l" defTabSz="5143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53042"/>
          </a:solidFill>
          <a:uFillTx/>
          <a:latin typeface="+mn-lt"/>
          <a:ea typeface="+mn-ea"/>
          <a:cs typeface="+mn-cs"/>
          <a:sym typeface="Lato Bold"/>
        </a:defRPr>
      </a:lvl2pPr>
      <a:lvl3pPr marL="0" marR="0" indent="0" algn="l" defTabSz="5143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53042"/>
          </a:solidFill>
          <a:uFillTx/>
          <a:latin typeface="+mn-lt"/>
          <a:ea typeface="+mn-ea"/>
          <a:cs typeface="+mn-cs"/>
          <a:sym typeface="Lato Bold"/>
        </a:defRPr>
      </a:lvl3pPr>
      <a:lvl4pPr marL="0" marR="0" indent="0" algn="l" defTabSz="5143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53042"/>
          </a:solidFill>
          <a:uFillTx/>
          <a:latin typeface="+mn-lt"/>
          <a:ea typeface="+mn-ea"/>
          <a:cs typeface="+mn-cs"/>
          <a:sym typeface="Lato Bold"/>
        </a:defRPr>
      </a:lvl4pPr>
      <a:lvl5pPr marL="0" marR="0" indent="0" algn="l" defTabSz="5143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53042"/>
          </a:solidFill>
          <a:uFillTx/>
          <a:latin typeface="+mn-lt"/>
          <a:ea typeface="+mn-ea"/>
          <a:cs typeface="+mn-cs"/>
          <a:sym typeface="Lato Bold"/>
        </a:defRPr>
      </a:lvl5pPr>
      <a:lvl6pPr marL="0" marR="0" indent="342900" algn="l" defTabSz="5143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53042"/>
          </a:solidFill>
          <a:uFillTx/>
          <a:latin typeface="+mn-lt"/>
          <a:ea typeface="+mn-ea"/>
          <a:cs typeface="+mn-cs"/>
          <a:sym typeface="Lato Bold"/>
        </a:defRPr>
      </a:lvl6pPr>
      <a:lvl7pPr marL="0" marR="0" indent="685800" algn="l" defTabSz="5143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53042"/>
          </a:solidFill>
          <a:uFillTx/>
          <a:latin typeface="+mn-lt"/>
          <a:ea typeface="+mn-ea"/>
          <a:cs typeface="+mn-cs"/>
          <a:sym typeface="Lato Bold"/>
        </a:defRPr>
      </a:lvl7pPr>
      <a:lvl8pPr marL="0" marR="0" indent="1028700" algn="l" defTabSz="5143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53042"/>
          </a:solidFill>
          <a:uFillTx/>
          <a:latin typeface="+mn-lt"/>
          <a:ea typeface="+mn-ea"/>
          <a:cs typeface="+mn-cs"/>
          <a:sym typeface="Lato Bold"/>
        </a:defRPr>
      </a:lvl8pPr>
      <a:lvl9pPr marL="0" marR="0" indent="1371600" algn="l" defTabSz="5143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53042"/>
          </a:solidFill>
          <a:uFillTx/>
          <a:latin typeface="+mn-lt"/>
          <a:ea typeface="+mn-ea"/>
          <a:cs typeface="+mn-cs"/>
          <a:sym typeface="Lato Bold"/>
        </a:defRPr>
      </a:lvl9pPr>
    </p:titleStyle>
    <p:bodyStyle>
      <a:lvl1pPr marL="0" marR="0" indent="0" algn="l" defTabSz="514350" latinLnBrk="0">
        <a:lnSpc>
          <a:spcPct val="11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337" baseline="0">
          <a:solidFill>
            <a:srgbClr val="888C91"/>
          </a:solidFill>
          <a:uFillTx/>
          <a:latin typeface="Lato Light"/>
          <a:ea typeface="Lato Light"/>
          <a:cs typeface="Lato Light"/>
          <a:sym typeface="Lato Light"/>
        </a:defRPr>
      </a:lvl1pPr>
      <a:lvl2pPr marL="0" marR="0" indent="342900" algn="l" defTabSz="514350" latinLnBrk="0">
        <a:lnSpc>
          <a:spcPct val="11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337" baseline="0">
          <a:solidFill>
            <a:srgbClr val="888C91"/>
          </a:solidFill>
          <a:uFillTx/>
          <a:latin typeface="Lato Light"/>
          <a:ea typeface="Lato Light"/>
          <a:cs typeface="Lato Light"/>
          <a:sym typeface="Lato Light"/>
        </a:defRPr>
      </a:lvl2pPr>
      <a:lvl3pPr marL="0" marR="0" indent="685800" algn="l" defTabSz="514350" latinLnBrk="0">
        <a:lnSpc>
          <a:spcPct val="11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337" baseline="0">
          <a:solidFill>
            <a:srgbClr val="888C91"/>
          </a:solidFill>
          <a:uFillTx/>
          <a:latin typeface="Lato Light"/>
          <a:ea typeface="Lato Light"/>
          <a:cs typeface="Lato Light"/>
          <a:sym typeface="Lato Light"/>
        </a:defRPr>
      </a:lvl3pPr>
      <a:lvl4pPr marL="0" marR="0" indent="1028700" algn="l" defTabSz="514350" latinLnBrk="0">
        <a:lnSpc>
          <a:spcPct val="11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337" baseline="0">
          <a:solidFill>
            <a:srgbClr val="888C91"/>
          </a:solidFill>
          <a:uFillTx/>
          <a:latin typeface="Lato Light"/>
          <a:ea typeface="Lato Light"/>
          <a:cs typeface="Lato Light"/>
          <a:sym typeface="Lato Light"/>
        </a:defRPr>
      </a:lvl4pPr>
      <a:lvl5pPr marL="0" marR="0" indent="1371600" algn="l" defTabSz="514350" latinLnBrk="0">
        <a:lnSpc>
          <a:spcPct val="11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337" baseline="0">
          <a:solidFill>
            <a:srgbClr val="888C91"/>
          </a:solidFill>
          <a:uFillTx/>
          <a:latin typeface="Lato Light"/>
          <a:ea typeface="Lato Light"/>
          <a:cs typeface="Lato Light"/>
          <a:sym typeface="Lato Light"/>
        </a:defRPr>
      </a:lvl5pPr>
      <a:lvl6pPr marL="0" marR="0" indent="1714500" algn="l" defTabSz="514350" latinLnBrk="0">
        <a:lnSpc>
          <a:spcPct val="11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337" baseline="0">
          <a:solidFill>
            <a:srgbClr val="888C91"/>
          </a:solidFill>
          <a:uFillTx/>
          <a:latin typeface="Lato Light"/>
          <a:ea typeface="Lato Light"/>
          <a:cs typeface="Lato Light"/>
          <a:sym typeface="Lato Light"/>
        </a:defRPr>
      </a:lvl6pPr>
      <a:lvl7pPr marL="0" marR="0" indent="2057400" algn="l" defTabSz="514350" latinLnBrk="0">
        <a:lnSpc>
          <a:spcPct val="11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337" baseline="0">
          <a:solidFill>
            <a:srgbClr val="888C91"/>
          </a:solidFill>
          <a:uFillTx/>
          <a:latin typeface="Lato Light"/>
          <a:ea typeface="Lato Light"/>
          <a:cs typeface="Lato Light"/>
          <a:sym typeface="Lato Light"/>
        </a:defRPr>
      </a:lvl7pPr>
      <a:lvl8pPr marL="0" marR="0" indent="2400300" algn="l" defTabSz="514350" latinLnBrk="0">
        <a:lnSpc>
          <a:spcPct val="11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337" baseline="0">
          <a:solidFill>
            <a:srgbClr val="888C91"/>
          </a:solidFill>
          <a:uFillTx/>
          <a:latin typeface="Lato Light"/>
          <a:ea typeface="Lato Light"/>
          <a:cs typeface="Lato Light"/>
          <a:sym typeface="Lato Light"/>
        </a:defRPr>
      </a:lvl8pPr>
      <a:lvl9pPr marL="0" marR="0" indent="2743200" algn="l" defTabSz="514350" latinLnBrk="0">
        <a:lnSpc>
          <a:spcPct val="11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337" baseline="0">
          <a:solidFill>
            <a:srgbClr val="888C91"/>
          </a:solidFill>
          <a:uFillTx/>
          <a:latin typeface="Lato Light"/>
          <a:ea typeface="Lato Light"/>
          <a:cs typeface="Lato Light"/>
          <a:sym typeface="Lato Light"/>
        </a:defRPr>
      </a:lvl9pPr>
    </p:bodyStyle>
    <p:otherStyle>
      <a:lvl1pPr marL="0" marR="0" indent="0" algn="ct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to Regular"/>
        </a:defRPr>
      </a:lvl1pPr>
      <a:lvl2pPr marL="0" marR="0" indent="457200" algn="ct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to Regular"/>
        </a:defRPr>
      </a:lvl2pPr>
      <a:lvl3pPr marL="0" marR="0" indent="914400" algn="ct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to Regular"/>
        </a:defRPr>
      </a:lvl3pPr>
      <a:lvl4pPr marL="0" marR="0" indent="1371600" algn="ct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to Regular"/>
        </a:defRPr>
      </a:lvl4pPr>
      <a:lvl5pPr marL="0" marR="0" indent="1828800" algn="ct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to Regular"/>
        </a:defRPr>
      </a:lvl5pPr>
      <a:lvl6pPr marL="0" marR="0" indent="2286000" algn="ct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to Regular"/>
        </a:defRPr>
      </a:lvl6pPr>
      <a:lvl7pPr marL="0" marR="0" indent="2743200" algn="ct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to Regular"/>
        </a:defRPr>
      </a:lvl7pPr>
      <a:lvl8pPr marL="0" marR="0" indent="3200400" algn="ct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to Regular"/>
        </a:defRPr>
      </a:lvl8pPr>
      <a:lvl9pPr marL="0" marR="0" indent="3657600" algn="ct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to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8.png"/><Relationship Id="rId7" Type="http://schemas.openxmlformats.org/officeDocument/2006/relationships/image" Target="../media/image3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5" Type="http://schemas.openxmlformats.org/officeDocument/2006/relationships/image" Target="../media/image49.emf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emf"/><Relationship Id="rId5" Type="http://schemas.openxmlformats.org/officeDocument/2006/relationships/image" Target="../media/image53.png"/><Relationship Id="rId4" Type="http://schemas.openxmlformats.org/officeDocument/2006/relationships/image" Target="../media/image26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20160728_National Parks_0110.JPG" descr="20160728_National Parks_0110.JPG"/>
          <p:cNvPicPr>
            <a:picLocks noChangeAspect="1"/>
          </p:cNvPicPr>
          <p:nvPr/>
        </p:nvPicPr>
        <p:blipFill>
          <a:blip r:embed="rId2"/>
          <a:srcRect t="10720" b="10720"/>
          <a:stretch>
            <a:fillRect/>
          </a:stretch>
        </p:blipFill>
        <p:spPr>
          <a:xfrm>
            <a:off x="635000" y="4191000"/>
            <a:ext cx="23114000" cy="8890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" name="Engaged"/>
          <p:cNvSpPr txBox="1"/>
          <p:nvPr/>
        </p:nvSpPr>
        <p:spPr>
          <a:xfrm>
            <a:off x="1909675" y="2072769"/>
            <a:ext cx="15505848" cy="39497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5000" cap="all">
                <a:solidFill>
                  <a:srgbClr val="4BA23F"/>
                </a:solidFill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Engaged</a:t>
            </a:r>
          </a:p>
        </p:txBody>
      </p:sp>
      <p:sp>
        <p:nvSpPr>
          <p:cNvPr id="30" name="in learning"/>
          <p:cNvSpPr txBox="1"/>
          <p:nvPr/>
        </p:nvSpPr>
        <p:spPr>
          <a:xfrm>
            <a:off x="2087475" y="5418627"/>
            <a:ext cx="5287296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6500" cap="all">
                <a:solidFill>
                  <a:srgbClr val="FFFFFF"/>
                </a:solidFill>
              </a:defRPr>
            </a:lvl1pPr>
          </a:lstStyle>
          <a:p>
            <a:r>
              <a:rPr dirty="0">
                <a:solidFill>
                  <a:srgbClr val="4BA23E"/>
                </a:solidFill>
              </a:rPr>
              <a:t>in learning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36%"/>
          <p:cNvSpPr txBox="1"/>
          <p:nvPr/>
        </p:nvSpPr>
        <p:spPr>
          <a:xfrm>
            <a:off x="10541000" y="5518862"/>
            <a:ext cx="3302000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36%</a:t>
            </a:r>
          </a:p>
        </p:txBody>
      </p:sp>
      <p:sp>
        <p:nvSpPr>
          <p:cNvPr id="70" name="36%"/>
          <p:cNvSpPr txBox="1"/>
          <p:nvPr/>
        </p:nvSpPr>
        <p:spPr>
          <a:xfrm>
            <a:off x="17396455" y="5518862"/>
            <a:ext cx="33020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36%</a:t>
            </a:r>
          </a:p>
        </p:txBody>
      </p:sp>
      <p:sp>
        <p:nvSpPr>
          <p:cNvPr id="71" name="Lorem ipsum dolor sit amet, consectetur."/>
          <p:cNvSpPr txBox="1"/>
          <p:nvPr/>
        </p:nvSpPr>
        <p:spPr>
          <a:xfrm>
            <a:off x="2796544" y="7172872"/>
            <a:ext cx="5080001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Lorem ipsum dolor sit </a:t>
            </a:r>
            <a:r>
              <a:rPr dirty="0" err="1">
                <a:solidFill>
                  <a:schemeClr val="bg1"/>
                </a:solidFill>
              </a:rPr>
              <a:t>amet</a:t>
            </a:r>
            <a:r>
              <a:rPr dirty="0">
                <a:solidFill>
                  <a:schemeClr val="bg1"/>
                </a:solidFill>
              </a:rPr>
              <a:t>, </a:t>
            </a:r>
            <a:r>
              <a:rPr dirty="0" err="1">
                <a:solidFill>
                  <a:schemeClr val="bg1"/>
                </a:solidFill>
              </a:rPr>
              <a:t>consectetur</a:t>
            </a:r>
            <a:r>
              <a:rPr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2" name="36%"/>
          <p:cNvSpPr txBox="1"/>
          <p:nvPr/>
        </p:nvSpPr>
        <p:spPr>
          <a:xfrm>
            <a:off x="3685544" y="5518862"/>
            <a:ext cx="33020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36%</a:t>
            </a:r>
          </a:p>
        </p:txBody>
      </p:sp>
      <p:sp>
        <p:nvSpPr>
          <p:cNvPr id="73" name="36%"/>
          <p:cNvSpPr txBox="1"/>
          <p:nvPr/>
        </p:nvSpPr>
        <p:spPr>
          <a:xfrm>
            <a:off x="10541000" y="8950589"/>
            <a:ext cx="3302000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36%</a:t>
            </a:r>
          </a:p>
        </p:txBody>
      </p:sp>
      <p:sp>
        <p:nvSpPr>
          <p:cNvPr id="74" name="36%"/>
          <p:cNvSpPr txBox="1"/>
          <p:nvPr/>
        </p:nvSpPr>
        <p:spPr>
          <a:xfrm>
            <a:off x="17396455" y="8950589"/>
            <a:ext cx="33020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36%</a:t>
            </a:r>
          </a:p>
        </p:txBody>
      </p:sp>
      <p:sp>
        <p:nvSpPr>
          <p:cNvPr id="75" name="Lorem ipsum dolor sit amet, consectetur."/>
          <p:cNvSpPr txBox="1"/>
          <p:nvPr/>
        </p:nvSpPr>
        <p:spPr>
          <a:xfrm>
            <a:off x="2796544" y="10604599"/>
            <a:ext cx="5080001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Lorem ipsum dolor sit </a:t>
            </a:r>
            <a:r>
              <a:rPr dirty="0" err="1">
                <a:solidFill>
                  <a:schemeClr val="bg1"/>
                </a:solidFill>
              </a:rPr>
              <a:t>amet</a:t>
            </a:r>
            <a:r>
              <a:rPr dirty="0">
                <a:solidFill>
                  <a:schemeClr val="bg1"/>
                </a:solidFill>
              </a:rPr>
              <a:t>, </a:t>
            </a:r>
            <a:r>
              <a:rPr dirty="0" err="1">
                <a:solidFill>
                  <a:schemeClr val="bg1"/>
                </a:solidFill>
              </a:rPr>
              <a:t>consectetur</a:t>
            </a:r>
            <a:r>
              <a:rPr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6" name="36%"/>
          <p:cNvSpPr txBox="1"/>
          <p:nvPr/>
        </p:nvSpPr>
        <p:spPr>
          <a:xfrm>
            <a:off x="3685544" y="8950589"/>
            <a:ext cx="33020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36%</a:t>
            </a:r>
          </a:p>
        </p:txBody>
      </p:sp>
      <p:sp>
        <p:nvSpPr>
          <p:cNvPr id="77" name="Lorem ipsum dolor sit amet, consectetur."/>
          <p:cNvSpPr txBox="1"/>
          <p:nvPr/>
        </p:nvSpPr>
        <p:spPr>
          <a:xfrm>
            <a:off x="9652000" y="7172872"/>
            <a:ext cx="5080000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Lorem ipsum dolor sit </a:t>
            </a:r>
            <a:r>
              <a:rPr dirty="0" err="1">
                <a:solidFill>
                  <a:schemeClr val="bg1"/>
                </a:solidFill>
              </a:rPr>
              <a:t>amet</a:t>
            </a:r>
            <a:r>
              <a:rPr dirty="0">
                <a:solidFill>
                  <a:schemeClr val="bg1"/>
                </a:solidFill>
              </a:rPr>
              <a:t>, </a:t>
            </a:r>
            <a:r>
              <a:rPr dirty="0" err="1">
                <a:solidFill>
                  <a:schemeClr val="bg1"/>
                </a:solidFill>
              </a:rPr>
              <a:t>consectetur</a:t>
            </a:r>
            <a:r>
              <a:rPr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8" name="Lorem ipsum dolor sit amet, consectetur."/>
          <p:cNvSpPr txBox="1"/>
          <p:nvPr/>
        </p:nvSpPr>
        <p:spPr>
          <a:xfrm>
            <a:off x="9652000" y="10604599"/>
            <a:ext cx="5080000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Lorem ipsum dolor sit </a:t>
            </a:r>
            <a:r>
              <a:rPr dirty="0" err="1">
                <a:solidFill>
                  <a:schemeClr val="bg1"/>
                </a:solidFill>
              </a:rPr>
              <a:t>amet</a:t>
            </a:r>
            <a:r>
              <a:rPr dirty="0">
                <a:solidFill>
                  <a:schemeClr val="bg1"/>
                </a:solidFill>
              </a:rPr>
              <a:t>, </a:t>
            </a:r>
            <a:r>
              <a:rPr dirty="0" err="1">
                <a:solidFill>
                  <a:schemeClr val="bg1"/>
                </a:solidFill>
              </a:rPr>
              <a:t>consectetur</a:t>
            </a:r>
            <a:r>
              <a:rPr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9" name="Lorem ipsum dolor sit amet, consectetur."/>
          <p:cNvSpPr txBox="1"/>
          <p:nvPr/>
        </p:nvSpPr>
        <p:spPr>
          <a:xfrm>
            <a:off x="16507455" y="7172872"/>
            <a:ext cx="5080001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Lorem ipsum dolor sit </a:t>
            </a:r>
            <a:r>
              <a:rPr dirty="0" err="1">
                <a:solidFill>
                  <a:schemeClr val="bg1"/>
                </a:solidFill>
              </a:rPr>
              <a:t>amet</a:t>
            </a:r>
            <a:r>
              <a:rPr dirty="0">
                <a:solidFill>
                  <a:schemeClr val="bg1"/>
                </a:solidFill>
              </a:rPr>
              <a:t>, </a:t>
            </a:r>
            <a:r>
              <a:rPr dirty="0" err="1">
                <a:solidFill>
                  <a:schemeClr val="bg1"/>
                </a:solidFill>
              </a:rPr>
              <a:t>consectetur</a:t>
            </a:r>
            <a:r>
              <a:rPr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0" name="Lorem ipsum dolor sit amet, consectetur."/>
          <p:cNvSpPr txBox="1"/>
          <p:nvPr/>
        </p:nvSpPr>
        <p:spPr>
          <a:xfrm>
            <a:off x="16507455" y="10604599"/>
            <a:ext cx="5080001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Lorem ipsum dolor sit </a:t>
            </a:r>
            <a:r>
              <a:rPr dirty="0" err="1">
                <a:solidFill>
                  <a:schemeClr val="bg1"/>
                </a:solidFill>
              </a:rPr>
              <a:t>amet</a:t>
            </a:r>
            <a:r>
              <a:rPr dirty="0">
                <a:solidFill>
                  <a:schemeClr val="bg1"/>
                </a:solidFill>
              </a:rPr>
              <a:t>, </a:t>
            </a:r>
            <a:r>
              <a:rPr dirty="0" err="1">
                <a:solidFill>
                  <a:schemeClr val="bg1"/>
                </a:solidFill>
              </a:rPr>
              <a:t>consectetur</a:t>
            </a:r>
            <a:r>
              <a:rPr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1" name="Lorem ipsum dolor sit amet consectetur adipiscing elit"/>
          <p:cNvSpPr txBox="1"/>
          <p:nvPr/>
        </p:nvSpPr>
        <p:spPr>
          <a:xfrm>
            <a:off x="5842000" y="1270000"/>
            <a:ext cx="12700000" cy="2118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rgbClr val="4BA23E"/>
                </a:solidFill>
              </a:rPr>
              <a:t>Lorem ipsum dolor sit </a:t>
            </a:r>
            <a:r>
              <a:rPr dirty="0" err="1">
                <a:solidFill>
                  <a:srgbClr val="4BA23E"/>
                </a:solidFill>
              </a:rPr>
              <a:t>amet</a:t>
            </a:r>
            <a:r>
              <a:rPr dirty="0">
                <a:solidFill>
                  <a:srgbClr val="4BA23E"/>
                </a:solidFill>
              </a:rPr>
              <a:t> </a:t>
            </a:r>
            <a:r>
              <a:rPr dirty="0" err="1">
                <a:solidFill>
                  <a:srgbClr val="4BA23E"/>
                </a:solidFill>
              </a:rPr>
              <a:t>consectetur</a:t>
            </a:r>
            <a:r>
              <a:rPr dirty="0">
                <a:solidFill>
                  <a:srgbClr val="4BA23E"/>
                </a:solidFill>
              </a:rPr>
              <a:t> </a:t>
            </a:r>
            <a:r>
              <a:rPr dirty="0" err="1">
                <a:solidFill>
                  <a:srgbClr val="4BA23E"/>
                </a:solidFill>
              </a:rPr>
              <a:t>adipiscing</a:t>
            </a:r>
            <a:r>
              <a:rPr dirty="0">
                <a:solidFill>
                  <a:srgbClr val="4BA23E"/>
                </a:solidFill>
              </a:rPr>
              <a:t> </a:t>
            </a:r>
            <a:r>
              <a:rPr dirty="0" err="1">
                <a:solidFill>
                  <a:srgbClr val="4BA23E"/>
                </a:solidFill>
              </a:rPr>
              <a:t>elit</a:t>
            </a:r>
            <a:endParaRPr dirty="0">
              <a:solidFill>
                <a:srgbClr val="4BA23E"/>
              </a:solidFill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Lorem ipsum dolor sit amet, consectetur adipiscing elit, curabitur auctor mollis"/>
          <p:cNvSpPr txBox="1"/>
          <p:nvPr/>
        </p:nvSpPr>
        <p:spPr>
          <a:xfrm>
            <a:off x="1263762" y="1270000"/>
            <a:ext cx="10160001" cy="31089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rgbClr val="4BA23E"/>
                </a:solidFill>
              </a:rPr>
              <a:t>Lorem ipsum dolor sit </a:t>
            </a:r>
            <a:r>
              <a:rPr dirty="0" err="1">
                <a:solidFill>
                  <a:srgbClr val="4BA23E"/>
                </a:solidFill>
              </a:rPr>
              <a:t>amet</a:t>
            </a:r>
            <a:r>
              <a:rPr dirty="0">
                <a:solidFill>
                  <a:srgbClr val="4BA23E"/>
                </a:solidFill>
              </a:rPr>
              <a:t>, </a:t>
            </a:r>
            <a:r>
              <a:rPr dirty="0" err="1">
                <a:solidFill>
                  <a:srgbClr val="4BA23E"/>
                </a:solidFill>
              </a:rPr>
              <a:t>consectetur</a:t>
            </a:r>
            <a:r>
              <a:rPr dirty="0">
                <a:solidFill>
                  <a:srgbClr val="4BA23E"/>
                </a:solidFill>
              </a:rPr>
              <a:t> </a:t>
            </a:r>
            <a:r>
              <a:rPr dirty="0" err="1">
                <a:solidFill>
                  <a:srgbClr val="4BA23E"/>
                </a:solidFill>
              </a:rPr>
              <a:t>adipiscing</a:t>
            </a:r>
            <a:r>
              <a:rPr dirty="0">
                <a:solidFill>
                  <a:srgbClr val="4BA23E"/>
                </a:solidFill>
              </a:rPr>
              <a:t> </a:t>
            </a:r>
            <a:r>
              <a:rPr dirty="0" err="1">
                <a:solidFill>
                  <a:srgbClr val="4BA23E"/>
                </a:solidFill>
              </a:rPr>
              <a:t>elit</a:t>
            </a:r>
            <a:r>
              <a:rPr dirty="0">
                <a:solidFill>
                  <a:srgbClr val="4BA23E"/>
                </a:solidFill>
              </a:rPr>
              <a:t>, </a:t>
            </a:r>
            <a:r>
              <a:rPr dirty="0" err="1">
                <a:solidFill>
                  <a:srgbClr val="4BA23E"/>
                </a:solidFill>
              </a:rPr>
              <a:t>curabitur</a:t>
            </a:r>
            <a:r>
              <a:rPr dirty="0">
                <a:solidFill>
                  <a:srgbClr val="4BA23E"/>
                </a:solidFill>
              </a:rPr>
              <a:t> </a:t>
            </a:r>
            <a:r>
              <a:rPr dirty="0" err="1">
                <a:solidFill>
                  <a:srgbClr val="4BA23E"/>
                </a:solidFill>
              </a:rPr>
              <a:t>auctor</a:t>
            </a:r>
            <a:r>
              <a:rPr dirty="0">
                <a:solidFill>
                  <a:srgbClr val="4BA23E"/>
                </a:solidFill>
              </a:rPr>
              <a:t> </a:t>
            </a:r>
            <a:r>
              <a:rPr dirty="0" err="1">
                <a:solidFill>
                  <a:srgbClr val="4BA23E"/>
                </a:solidFill>
              </a:rPr>
              <a:t>mollis</a:t>
            </a:r>
            <a:r>
              <a:rPr dirty="0">
                <a:solidFill>
                  <a:srgbClr val="4BA23E"/>
                </a:solidFill>
              </a:rPr>
              <a:t> </a:t>
            </a:r>
          </a:p>
        </p:txBody>
      </p:sp>
      <p:sp>
        <p:nvSpPr>
          <p:cNvPr id="84" name="Lorem ipsum dolor sit amet, consectetur adipiscing elit. Curabitur auctor mollis semper. Nulla eu pulvinar nulla. Duis in neque vel metus aliquam rutrum. Maecenas blandit a dui ut dignissim."/>
          <p:cNvSpPr txBox="1"/>
          <p:nvPr/>
        </p:nvSpPr>
        <p:spPr>
          <a:xfrm>
            <a:off x="1265766" y="5080000"/>
            <a:ext cx="7620001" cy="2788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 lnSpcReduction="10000"/>
          </a:bodyPr>
          <a:lstStyle>
            <a:lvl1pPr algn="l" defTabSz="685800">
              <a:lnSpc>
                <a:spcPct val="120000"/>
              </a:lnSpc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Lorem ipsum dolor sit </a:t>
            </a:r>
            <a:r>
              <a:rPr dirty="0" err="1">
                <a:solidFill>
                  <a:schemeClr val="bg1"/>
                </a:solidFill>
              </a:rPr>
              <a:t>amet</a:t>
            </a:r>
            <a:r>
              <a:rPr dirty="0">
                <a:solidFill>
                  <a:schemeClr val="bg1"/>
                </a:solidFill>
              </a:rPr>
              <a:t>, </a:t>
            </a:r>
            <a:r>
              <a:rPr dirty="0" err="1">
                <a:solidFill>
                  <a:schemeClr val="bg1"/>
                </a:solidFill>
              </a:rPr>
              <a:t>consectetur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adipiscing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elit</a:t>
            </a:r>
            <a:r>
              <a:rPr dirty="0">
                <a:solidFill>
                  <a:schemeClr val="bg1"/>
                </a:solidFill>
              </a:rPr>
              <a:t>. </a:t>
            </a:r>
            <a:r>
              <a:rPr dirty="0" err="1">
                <a:solidFill>
                  <a:schemeClr val="bg1"/>
                </a:solidFill>
              </a:rPr>
              <a:t>Curabitur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auctor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mollis</a:t>
            </a:r>
            <a:r>
              <a:rPr dirty="0">
                <a:solidFill>
                  <a:schemeClr val="bg1"/>
                </a:solidFill>
              </a:rPr>
              <a:t> semper. </a:t>
            </a:r>
            <a:r>
              <a:rPr dirty="0" err="1">
                <a:solidFill>
                  <a:schemeClr val="bg1"/>
                </a:solidFill>
              </a:rPr>
              <a:t>Nulla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eu</a:t>
            </a:r>
            <a:r>
              <a:rPr dirty="0">
                <a:solidFill>
                  <a:schemeClr val="bg1"/>
                </a:solidFill>
              </a:rPr>
              <a:t> pulvinar </a:t>
            </a:r>
            <a:r>
              <a:rPr dirty="0" err="1">
                <a:solidFill>
                  <a:schemeClr val="bg1"/>
                </a:solidFill>
              </a:rPr>
              <a:t>nulla</a:t>
            </a:r>
            <a:r>
              <a:rPr dirty="0">
                <a:solidFill>
                  <a:schemeClr val="bg1"/>
                </a:solidFill>
              </a:rPr>
              <a:t>. Duis in </a:t>
            </a:r>
            <a:r>
              <a:rPr dirty="0" err="1">
                <a:solidFill>
                  <a:schemeClr val="bg1"/>
                </a:solidFill>
              </a:rPr>
              <a:t>neque</a:t>
            </a:r>
            <a:r>
              <a:rPr dirty="0">
                <a:solidFill>
                  <a:schemeClr val="bg1"/>
                </a:solidFill>
              </a:rPr>
              <a:t> vel </a:t>
            </a:r>
            <a:r>
              <a:rPr dirty="0" err="1">
                <a:solidFill>
                  <a:schemeClr val="bg1"/>
                </a:solidFill>
              </a:rPr>
              <a:t>metus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aliquam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rutrum</a:t>
            </a:r>
            <a:r>
              <a:rPr dirty="0">
                <a:solidFill>
                  <a:schemeClr val="bg1"/>
                </a:solidFill>
              </a:rPr>
              <a:t>. Maecenas </a:t>
            </a:r>
            <a:r>
              <a:rPr dirty="0" err="1">
                <a:solidFill>
                  <a:schemeClr val="bg1"/>
                </a:solidFill>
              </a:rPr>
              <a:t>blandit</a:t>
            </a:r>
            <a:r>
              <a:rPr dirty="0">
                <a:solidFill>
                  <a:schemeClr val="bg1"/>
                </a:solidFill>
              </a:rPr>
              <a:t> a dui </a:t>
            </a:r>
            <a:r>
              <a:rPr dirty="0" err="1">
                <a:solidFill>
                  <a:schemeClr val="bg1"/>
                </a:solidFill>
              </a:rPr>
              <a:t>ut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dignissim</a:t>
            </a:r>
            <a:r>
              <a:rPr dirty="0">
                <a:solidFill>
                  <a:schemeClr val="bg1"/>
                </a:solidFill>
              </a:rPr>
              <a:t>.</a:t>
            </a:r>
          </a:p>
        </p:txBody>
      </p:sp>
      <p:graphicFrame>
        <p:nvGraphicFramePr>
          <p:cNvPr id="85" name="Title"/>
          <p:cNvGraphicFramePr/>
          <p:nvPr>
            <p:extLst>
              <p:ext uri="{D42A27DB-BD31-4B8C-83A1-F6EECF244321}">
                <p14:modId xmlns:p14="http://schemas.microsoft.com/office/powerpoint/2010/main" val="566770549"/>
              </p:ext>
            </p:extLst>
          </p:nvPr>
        </p:nvGraphicFramePr>
        <p:xfrm>
          <a:off x="1263763" y="1211718"/>
          <a:ext cx="21854472" cy="11234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" name="2D Donut Chart"/>
          <p:cNvGraphicFramePr/>
          <p:nvPr>
            <p:extLst>
              <p:ext uri="{D42A27DB-BD31-4B8C-83A1-F6EECF244321}">
                <p14:modId xmlns:p14="http://schemas.microsoft.com/office/powerpoint/2010/main" val="3189800776"/>
              </p:ext>
            </p:extLst>
          </p:nvPr>
        </p:nvGraphicFramePr>
        <p:xfrm>
          <a:off x="9652000" y="5400273"/>
          <a:ext cx="5080000" cy="5080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8" name="2D Donut Chart"/>
          <p:cNvGraphicFramePr/>
          <p:nvPr>
            <p:extLst>
              <p:ext uri="{D42A27DB-BD31-4B8C-83A1-F6EECF244321}">
                <p14:modId xmlns:p14="http://schemas.microsoft.com/office/powerpoint/2010/main" val="1466149308"/>
              </p:ext>
            </p:extLst>
          </p:nvPr>
        </p:nvGraphicFramePr>
        <p:xfrm>
          <a:off x="16691892" y="5400273"/>
          <a:ext cx="5080001" cy="5080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9" name="2D Donut Chart"/>
          <p:cNvGraphicFramePr/>
          <p:nvPr>
            <p:extLst>
              <p:ext uri="{D42A27DB-BD31-4B8C-83A1-F6EECF244321}">
                <p14:modId xmlns:p14="http://schemas.microsoft.com/office/powerpoint/2010/main" val="352880631"/>
              </p:ext>
            </p:extLst>
          </p:nvPr>
        </p:nvGraphicFramePr>
        <p:xfrm>
          <a:off x="2612107" y="5400273"/>
          <a:ext cx="5080001" cy="5080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0" name="Lorem ipsum dolor sit amet, consectetur."/>
          <p:cNvSpPr txBox="1"/>
          <p:nvPr/>
        </p:nvSpPr>
        <p:spPr>
          <a:xfrm>
            <a:off x="2504535" y="10747281"/>
            <a:ext cx="5295145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Lorem ipsum dolor sit </a:t>
            </a:r>
            <a:r>
              <a:rPr dirty="0" err="1">
                <a:solidFill>
                  <a:schemeClr val="bg1"/>
                </a:solidFill>
              </a:rPr>
              <a:t>amet</a:t>
            </a:r>
            <a:r>
              <a:rPr dirty="0">
                <a:solidFill>
                  <a:schemeClr val="bg1"/>
                </a:solidFill>
              </a:rPr>
              <a:t>, </a:t>
            </a:r>
            <a:r>
              <a:rPr dirty="0" err="1">
                <a:solidFill>
                  <a:schemeClr val="bg1"/>
                </a:solidFill>
              </a:rPr>
              <a:t>consectetur</a:t>
            </a:r>
            <a:r>
              <a:rPr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1" name="Lorem ipsum dolor sit amet, consectetur."/>
          <p:cNvSpPr txBox="1"/>
          <p:nvPr/>
        </p:nvSpPr>
        <p:spPr>
          <a:xfrm>
            <a:off x="9544427" y="10747281"/>
            <a:ext cx="5295145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Lorem ipsum dolor sit </a:t>
            </a:r>
            <a:r>
              <a:rPr dirty="0" err="1">
                <a:solidFill>
                  <a:schemeClr val="bg1"/>
                </a:solidFill>
              </a:rPr>
              <a:t>amet</a:t>
            </a:r>
            <a:r>
              <a:rPr dirty="0">
                <a:solidFill>
                  <a:schemeClr val="bg1"/>
                </a:solidFill>
              </a:rPr>
              <a:t>, </a:t>
            </a:r>
            <a:r>
              <a:rPr dirty="0" err="1">
                <a:solidFill>
                  <a:schemeClr val="bg1"/>
                </a:solidFill>
              </a:rPr>
              <a:t>consectetur</a:t>
            </a:r>
            <a:r>
              <a:rPr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2" name="Lorem ipsum dolor sit amet, consectetur."/>
          <p:cNvSpPr txBox="1"/>
          <p:nvPr/>
        </p:nvSpPr>
        <p:spPr>
          <a:xfrm>
            <a:off x="16584319" y="10747281"/>
            <a:ext cx="5295145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Lorem ipsum dolor sit </a:t>
            </a:r>
            <a:r>
              <a:rPr dirty="0" err="1">
                <a:solidFill>
                  <a:schemeClr val="bg1"/>
                </a:solidFill>
              </a:rPr>
              <a:t>amet</a:t>
            </a:r>
            <a:r>
              <a:rPr dirty="0">
                <a:solidFill>
                  <a:schemeClr val="bg1"/>
                </a:solidFill>
              </a:rPr>
              <a:t>, </a:t>
            </a:r>
            <a:r>
              <a:rPr dirty="0" err="1">
                <a:solidFill>
                  <a:schemeClr val="bg1"/>
                </a:solidFill>
              </a:rPr>
              <a:t>consectetur</a:t>
            </a:r>
            <a:r>
              <a:rPr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3" name="27%"/>
          <p:cNvSpPr txBox="1"/>
          <p:nvPr/>
        </p:nvSpPr>
        <p:spPr>
          <a:xfrm>
            <a:off x="10763884" y="7508473"/>
            <a:ext cx="285623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5000">
                <a:solidFill>
                  <a:srgbClr val="00843D"/>
                </a:solidFill>
              </a:defRPr>
            </a:lvl1pPr>
          </a:lstStyle>
          <a:p>
            <a:r>
              <a:rPr>
                <a:solidFill>
                  <a:srgbClr val="4BA23E"/>
                </a:solidFill>
              </a:rPr>
              <a:t>27% </a:t>
            </a:r>
          </a:p>
        </p:txBody>
      </p:sp>
      <p:sp>
        <p:nvSpPr>
          <p:cNvPr id="94" name="51%"/>
          <p:cNvSpPr txBox="1"/>
          <p:nvPr/>
        </p:nvSpPr>
        <p:spPr>
          <a:xfrm>
            <a:off x="17803776" y="7508473"/>
            <a:ext cx="285623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5000">
                <a:solidFill>
                  <a:srgbClr val="00843D"/>
                </a:solidFill>
              </a:defRPr>
            </a:lvl1pPr>
          </a:lstStyle>
          <a:p>
            <a:r>
              <a:rPr>
                <a:solidFill>
                  <a:srgbClr val="4BA23E"/>
                </a:solidFill>
              </a:rPr>
              <a:t>51% </a:t>
            </a:r>
          </a:p>
        </p:txBody>
      </p:sp>
      <p:sp>
        <p:nvSpPr>
          <p:cNvPr id="95" name="36%"/>
          <p:cNvSpPr txBox="1"/>
          <p:nvPr/>
        </p:nvSpPr>
        <p:spPr>
          <a:xfrm>
            <a:off x="3723992" y="7508473"/>
            <a:ext cx="285623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5000">
                <a:solidFill>
                  <a:srgbClr val="00843D"/>
                </a:solidFill>
              </a:defRPr>
            </a:lvl1pPr>
          </a:lstStyle>
          <a:p>
            <a:r>
              <a:rPr dirty="0">
                <a:solidFill>
                  <a:srgbClr val="4BA23E"/>
                </a:solidFill>
              </a:rPr>
              <a:t>36% </a:t>
            </a:r>
          </a:p>
        </p:txBody>
      </p:sp>
      <p:sp>
        <p:nvSpPr>
          <p:cNvPr id="96" name="Lorem ipsum dolor"/>
          <p:cNvSpPr txBox="1"/>
          <p:nvPr/>
        </p:nvSpPr>
        <p:spPr>
          <a:xfrm>
            <a:off x="9782685" y="3617947"/>
            <a:ext cx="4818628" cy="64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57200">
              <a:defRPr sz="3500" cap="all">
                <a:solidFill>
                  <a:srgbClr val="66594D"/>
                </a:solidFill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Lorem ipsum dolor</a:t>
            </a:r>
          </a:p>
        </p:txBody>
      </p:sp>
      <p:sp>
        <p:nvSpPr>
          <p:cNvPr id="97" name="Lorem ipsum dolor sit amet consectetur adipiscing elit"/>
          <p:cNvSpPr txBox="1"/>
          <p:nvPr/>
        </p:nvSpPr>
        <p:spPr>
          <a:xfrm>
            <a:off x="5842000" y="1270000"/>
            <a:ext cx="12700000" cy="2118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rgbClr val="4BA23E"/>
                </a:solidFill>
              </a:rPr>
              <a:t>Lorem ipsum dolor sit amet consectetur adipiscing elit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Lorem ipsum dolor sit amet, con sectetur adipiscing elit, curabitur auctor mollis"/>
          <p:cNvSpPr txBox="1"/>
          <p:nvPr/>
        </p:nvSpPr>
        <p:spPr>
          <a:xfrm>
            <a:off x="15497959" y="4312920"/>
            <a:ext cx="6985001" cy="5090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 anchor="ctr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Lorem ipsum dolor sit </a:t>
            </a:r>
            <a:r>
              <a:rPr dirty="0" err="1">
                <a:solidFill>
                  <a:schemeClr val="bg1"/>
                </a:solidFill>
              </a:rPr>
              <a:t>amet</a:t>
            </a:r>
            <a:r>
              <a:rPr dirty="0">
                <a:solidFill>
                  <a:schemeClr val="bg1"/>
                </a:solidFill>
              </a:rPr>
              <a:t>, con </a:t>
            </a:r>
            <a:r>
              <a:rPr dirty="0" err="1">
                <a:solidFill>
                  <a:schemeClr val="bg1"/>
                </a:solidFill>
              </a:rPr>
              <a:t>sectetur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adipiscing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elit</a:t>
            </a:r>
            <a:r>
              <a:rPr dirty="0">
                <a:solidFill>
                  <a:schemeClr val="bg1"/>
                </a:solidFill>
              </a:rPr>
              <a:t>, </a:t>
            </a:r>
            <a:r>
              <a:rPr dirty="0" err="1">
                <a:solidFill>
                  <a:schemeClr val="bg1"/>
                </a:solidFill>
              </a:rPr>
              <a:t>curabitur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auctor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mollis</a:t>
            </a:r>
            <a:r>
              <a:rPr dirty="0">
                <a:solidFill>
                  <a:schemeClr val="bg1"/>
                </a:solidFill>
              </a:rPr>
              <a:t> </a:t>
            </a:r>
          </a:p>
        </p:txBody>
      </p:sp>
      <p:graphicFrame>
        <p:nvGraphicFramePr>
          <p:cNvPr id="100" name="2D Stacked Column Chart"/>
          <p:cNvGraphicFramePr/>
          <p:nvPr>
            <p:extLst>
              <p:ext uri="{D42A27DB-BD31-4B8C-83A1-F6EECF244321}">
                <p14:modId xmlns:p14="http://schemas.microsoft.com/office/powerpoint/2010/main" val="3066222933"/>
              </p:ext>
            </p:extLst>
          </p:nvPr>
        </p:nvGraphicFramePr>
        <p:xfrm>
          <a:off x="1794767" y="1854200"/>
          <a:ext cx="12937490" cy="1000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20190615_Orem Parade_EF_0893.JPG" descr="20190615_Orem Parade_EF_0893.JPG"/>
          <p:cNvPicPr>
            <a:picLocks noChangeAspect="1"/>
          </p:cNvPicPr>
          <p:nvPr/>
        </p:nvPicPr>
        <p:blipFill>
          <a:blip r:embed="rId2"/>
          <a:srcRect t="17831" r="28571" b="17831"/>
          <a:stretch>
            <a:fillRect/>
          </a:stretch>
        </p:blipFill>
        <p:spPr>
          <a:xfrm>
            <a:off x="8890000" y="5460999"/>
            <a:ext cx="12700000" cy="7626054"/>
          </a:xfrm>
          <a:prstGeom prst="rect">
            <a:avLst/>
          </a:prstGeom>
          <a:ln w="12700">
            <a:miter lim="400000"/>
          </a:ln>
        </p:spPr>
      </p:pic>
      <p:sp>
        <p:nvSpPr>
          <p:cNvPr id="103" name="Lorem ipsum dolor sit amet, consectetur adipiscing elit…"/>
          <p:cNvSpPr txBox="1"/>
          <p:nvPr/>
        </p:nvSpPr>
        <p:spPr>
          <a:xfrm>
            <a:off x="1265766" y="6355119"/>
            <a:ext cx="5715001" cy="5999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 lnSpcReduction="10000"/>
          </a:bodyPr>
          <a:lstStyle/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>
                <a:solidFill>
                  <a:schemeClr val="bg1"/>
                </a:solidFill>
              </a:rPr>
              <a:t>Lorem ipsum dolor sit </a:t>
            </a:r>
            <a:r>
              <a:rPr dirty="0" err="1">
                <a:solidFill>
                  <a:schemeClr val="bg1"/>
                </a:solidFill>
              </a:rPr>
              <a:t>amet</a:t>
            </a:r>
            <a:r>
              <a:rPr dirty="0">
                <a:solidFill>
                  <a:schemeClr val="bg1"/>
                </a:solidFill>
              </a:rPr>
              <a:t>, </a:t>
            </a:r>
            <a:r>
              <a:rPr dirty="0" err="1">
                <a:solidFill>
                  <a:schemeClr val="bg1"/>
                </a:solidFill>
              </a:rPr>
              <a:t>consectetur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adipiscing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elit</a:t>
            </a:r>
            <a:endParaRPr dirty="0">
              <a:solidFill>
                <a:schemeClr val="bg1"/>
              </a:solidFill>
            </a:endParaRP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 err="1">
                <a:solidFill>
                  <a:schemeClr val="bg1"/>
                </a:solidFill>
              </a:rPr>
              <a:t>Curabitur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auctor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mollis</a:t>
            </a:r>
            <a:r>
              <a:rPr dirty="0">
                <a:solidFill>
                  <a:schemeClr val="bg1"/>
                </a:solidFill>
              </a:rPr>
              <a:t> semper. </a:t>
            </a:r>
            <a:r>
              <a:rPr dirty="0" err="1">
                <a:solidFill>
                  <a:schemeClr val="bg1"/>
                </a:solidFill>
              </a:rPr>
              <a:t>Nulla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eu</a:t>
            </a:r>
            <a:r>
              <a:rPr dirty="0">
                <a:solidFill>
                  <a:schemeClr val="bg1"/>
                </a:solidFill>
              </a:rPr>
              <a:t> pulvinar </a:t>
            </a:r>
            <a:r>
              <a:rPr dirty="0" err="1">
                <a:solidFill>
                  <a:schemeClr val="bg1"/>
                </a:solidFill>
              </a:rPr>
              <a:t>nulla</a:t>
            </a:r>
            <a:endParaRPr dirty="0">
              <a:solidFill>
                <a:schemeClr val="bg1"/>
              </a:solidFill>
            </a:endParaRP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>
                <a:solidFill>
                  <a:schemeClr val="bg1"/>
                </a:solidFill>
              </a:rPr>
              <a:t>Duis in </a:t>
            </a:r>
            <a:r>
              <a:rPr dirty="0" err="1">
                <a:solidFill>
                  <a:schemeClr val="bg1"/>
                </a:solidFill>
              </a:rPr>
              <a:t>neque</a:t>
            </a:r>
            <a:r>
              <a:rPr dirty="0">
                <a:solidFill>
                  <a:schemeClr val="bg1"/>
                </a:solidFill>
              </a:rPr>
              <a:t> vel </a:t>
            </a:r>
            <a:r>
              <a:rPr dirty="0" err="1">
                <a:solidFill>
                  <a:schemeClr val="bg1"/>
                </a:solidFill>
              </a:rPr>
              <a:t>metus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aliquam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rutrum</a:t>
            </a:r>
            <a:endParaRPr dirty="0">
              <a:solidFill>
                <a:schemeClr val="bg1"/>
              </a:solidFill>
            </a:endParaRP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>
                <a:solidFill>
                  <a:schemeClr val="bg1"/>
                </a:solidFill>
              </a:rPr>
              <a:t>Maecenas </a:t>
            </a:r>
            <a:r>
              <a:rPr dirty="0" err="1">
                <a:solidFill>
                  <a:schemeClr val="bg1"/>
                </a:solidFill>
              </a:rPr>
              <a:t>blandit</a:t>
            </a:r>
            <a:r>
              <a:rPr dirty="0">
                <a:solidFill>
                  <a:schemeClr val="bg1"/>
                </a:solidFill>
              </a:rPr>
              <a:t> a dui </a:t>
            </a:r>
            <a:r>
              <a:rPr dirty="0" err="1">
                <a:solidFill>
                  <a:schemeClr val="bg1"/>
                </a:solidFill>
              </a:rPr>
              <a:t>ut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digt</a:t>
            </a:r>
            <a:endParaRPr dirty="0">
              <a:solidFill>
                <a:schemeClr val="bg1"/>
              </a:solidFill>
            </a:endParaRP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>
                <a:solidFill>
                  <a:schemeClr val="bg1"/>
                </a:solidFill>
              </a:rPr>
              <a:t>Cras vitae </a:t>
            </a:r>
            <a:r>
              <a:rPr dirty="0" err="1">
                <a:solidFill>
                  <a:schemeClr val="bg1"/>
                </a:solidFill>
              </a:rPr>
              <a:t>sapien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turpis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04" name="Lorem ipsum dolor"/>
          <p:cNvSpPr txBox="1"/>
          <p:nvPr/>
        </p:nvSpPr>
        <p:spPr>
          <a:xfrm>
            <a:off x="1266830" y="5082098"/>
            <a:ext cx="4818627" cy="64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3500" cap="all">
                <a:solidFill>
                  <a:srgbClr val="66594D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Lorem ipsum dolor</a:t>
            </a:r>
          </a:p>
        </p:txBody>
      </p:sp>
      <p:sp>
        <p:nvSpPr>
          <p:cNvPr id="105" name="Lorem ipsum dolor sit amet, consectetur adipiscing elit, curabitur auctor mollis"/>
          <p:cNvSpPr txBox="1"/>
          <p:nvPr/>
        </p:nvSpPr>
        <p:spPr>
          <a:xfrm>
            <a:off x="1263762" y="1270000"/>
            <a:ext cx="15240001" cy="2118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rgbClr val="4BA23E"/>
                </a:solidFill>
              </a:rPr>
              <a:t>Lorem ipsum dolor sit amet, consectetur adipiscing elit, curabitur auctor mollis 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Lorem ipsum dolor sit amet, consectetur adipiscing elit. Curabitur auctor mollis semper.…"/>
          <p:cNvSpPr txBox="1"/>
          <p:nvPr/>
        </p:nvSpPr>
        <p:spPr>
          <a:xfrm>
            <a:off x="1265766" y="5080000"/>
            <a:ext cx="7620001" cy="5491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 lnSpcReduction="10000"/>
          </a:bodyPr>
          <a:lstStyle/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>
                <a:solidFill>
                  <a:schemeClr val="bg1"/>
                </a:solidFill>
              </a:rPr>
              <a:t>Lorem ipsum dolor sit amet, consectetur adipiscing elit. Curabitur auctor mollis semper.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>
                <a:solidFill>
                  <a:schemeClr val="bg1"/>
                </a:solidFill>
              </a:rPr>
              <a:t>Nulla eu pulvinar nulla. Duis in neque vel metus aliquam rutrum. Maecenas blandit a dui ut dignissim.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>
                <a:solidFill>
                  <a:schemeClr val="bg1"/>
                </a:solidFill>
              </a:rPr>
              <a:t>Cras vitae sapien turpis. Interdum et malesuada fames ac ante ipsum primis in hupher faucibus.</a:t>
            </a:r>
          </a:p>
        </p:txBody>
      </p:sp>
      <p:graphicFrame>
        <p:nvGraphicFramePr>
          <p:cNvPr id="108" name="2D Stacked Column Chart"/>
          <p:cNvGraphicFramePr/>
          <p:nvPr>
            <p:extLst>
              <p:ext uri="{D42A27DB-BD31-4B8C-83A1-F6EECF244321}">
                <p14:modId xmlns:p14="http://schemas.microsoft.com/office/powerpoint/2010/main" val="316985874"/>
              </p:ext>
            </p:extLst>
          </p:nvPr>
        </p:nvGraphicFramePr>
        <p:xfrm>
          <a:off x="10690462" y="3727628"/>
          <a:ext cx="11795768" cy="873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9" name="Lorem ipsum dolor sit amet, consectetur adipiscing elit"/>
          <p:cNvSpPr txBox="1"/>
          <p:nvPr/>
        </p:nvSpPr>
        <p:spPr>
          <a:xfrm>
            <a:off x="1263762" y="1270000"/>
            <a:ext cx="8255001" cy="31089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rgbClr val="4BA23E"/>
                </a:solidFill>
              </a:rPr>
              <a:t>Lorem ipsum dolor sit amet, consectetur adipiscing elit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" name="2D Column Chart"/>
          <p:cNvGraphicFramePr/>
          <p:nvPr>
            <p:extLst>
              <p:ext uri="{D42A27DB-BD31-4B8C-83A1-F6EECF244321}">
                <p14:modId xmlns:p14="http://schemas.microsoft.com/office/powerpoint/2010/main" val="1203123178"/>
              </p:ext>
            </p:extLst>
          </p:nvPr>
        </p:nvGraphicFramePr>
        <p:xfrm>
          <a:off x="11898239" y="2992645"/>
          <a:ext cx="11210291" cy="94725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2" name="category A…"/>
          <p:cNvSpPr txBox="1"/>
          <p:nvPr/>
        </p:nvSpPr>
        <p:spPr>
          <a:xfrm>
            <a:off x="1270000" y="5080000"/>
            <a:ext cx="7620000" cy="61671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 lnSpcReduction="10000"/>
          </a:bodyPr>
          <a:lstStyle/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</a:defRPr>
            </a:pPr>
            <a:r>
              <a:rPr dirty="0">
                <a:solidFill>
                  <a:schemeClr val="bg1"/>
                </a:solidFill>
              </a:rPr>
              <a:t>category A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100000"/>
              <a:buChar char="‣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>
                <a:solidFill>
                  <a:schemeClr val="bg1"/>
                </a:solidFill>
              </a:rPr>
              <a:t>List item one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100000"/>
              <a:buChar char="‣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>
                <a:solidFill>
                  <a:schemeClr val="bg1"/>
                </a:solidFill>
              </a:rPr>
              <a:t>List item two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100000"/>
              <a:buChar char="‣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>
                <a:solidFill>
                  <a:schemeClr val="bg1"/>
                </a:solidFill>
              </a:rPr>
              <a:t>List item three</a:t>
            </a:r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</a:defRPr>
            </a:pPr>
            <a:endParaRPr dirty="0">
              <a:solidFill>
                <a:schemeClr val="bg1"/>
              </a:solidFill>
            </a:endParaRPr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</a:defRPr>
            </a:pPr>
            <a:r>
              <a:rPr dirty="0">
                <a:solidFill>
                  <a:schemeClr val="bg1"/>
                </a:solidFill>
              </a:rPr>
              <a:t>category B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100000"/>
              <a:buChar char="‣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>
                <a:solidFill>
                  <a:schemeClr val="bg1"/>
                </a:solidFill>
              </a:rPr>
              <a:t>List item one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100000"/>
              <a:buChar char="‣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>
                <a:solidFill>
                  <a:schemeClr val="bg1"/>
                </a:solidFill>
              </a:rPr>
              <a:t>List item two</a:t>
            </a:r>
          </a:p>
        </p:txBody>
      </p:sp>
      <p:sp>
        <p:nvSpPr>
          <p:cNvPr id="113" name="Lorem ipsum dolor sit amet, consectetur adipiscing elit"/>
          <p:cNvSpPr txBox="1"/>
          <p:nvPr/>
        </p:nvSpPr>
        <p:spPr>
          <a:xfrm>
            <a:off x="1263762" y="1270000"/>
            <a:ext cx="8255001" cy="31089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rgbClr val="4BA23E"/>
                </a:solidFill>
              </a:rPr>
              <a:t>Lorem ipsum dolor sit </a:t>
            </a:r>
            <a:r>
              <a:rPr dirty="0" err="1">
                <a:solidFill>
                  <a:srgbClr val="4BA23E"/>
                </a:solidFill>
              </a:rPr>
              <a:t>amet</a:t>
            </a:r>
            <a:r>
              <a:rPr dirty="0">
                <a:solidFill>
                  <a:srgbClr val="4BA23E"/>
                </a:solidFill>
              </a:rPr>
              <a:t>, </a:t>
            </a:r>
            <a:r>
              <a:rPr dirty="0" err="1">
                <a:solidFill>
                  <a:srgbClr val="4BA23E"/>
                </a:solidFill>
              </a:rPr>
              <a:t>consectetur</a:t>
            </a:r>
            <a:r>
              <a:rPr dirty="0">
                <a:solidFill>
                  <a:srgbClr val="4BA23E"/>
                </a:solidFill>
              </a:rPr>
              <a:t> </a:t>
            </a:r>
            <a:r>
              <a:rPr dirty="0" err="1">
                <a:solidFill>
                  <a:srgbClr val="4BA23E"/>
                </a:solidFill>
              </a:rPr>
              <a:t>adipiscing</a:t>
            </a:r>
            <a:r>
              <a:rPr dirty="0">
                <a:solidFill>
                  <a:srgbClr val="4BA23E"/>
                </a:solidFill>
              </a:rPr>
              <a:t> </a:t>
            </a:r>
            <a:r>
              <a:rPr dirty="0" err="1">
                <a:solidFill>
                  <a:srgbClr val="4BA23E"/>
                </a:solidFill>
              </a:rPr>
              <a:t>elit</a:t>
            </a:r>
            <a:endParaRPr dirty="0">
              <a:solidFill>
                <a:srgbClr val="4BA23E"/>
              </a:solidFill>
            </a:endParaRP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tep 1"/>
          <p:cNvSpPr txBox="1"/>
          <p:nvPr/>
        </p:nvSpPr>
        <p:spPr>
          <a:xfrm>
            <a:off x="1270000" y="5074715"/>
            <a:ext cx="2286000" cy="670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step 1</a:t>
            </a:r>
          </a:p>
        </p:txBody>
      </p:sp>
      <p:sp>
        <p:nvSpPr>
          <p:cNvPr id="116" name="step 2"/>
          <p:cNvSpPr txBox="1"/>
          <p:nvPr/>
        </p:nvSpPr>
        <p:spPr>
          <a:xfrm>
            <a:off x="1270000" y="7332126"/>
            <a:ext cx="2286000" cy="670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step 2</a:t>
            </a:r>
          </a:p>
        </p:txBody>
      </p:sp>
      <p:sp>
        <p:nvSpPr>
          <p:cNvPr id="117" name="step 3"/>
          <p:cNvSpPr txBox="1"/>
          <p:nvPr/>
        </p:nvSpPr>
        <p:spPr>
          <a:xfrm>
            <a:off x="1270000" y="9040592"/>
            <a:ext cx="2286000" cy="670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step 3</a:t>
            </a:r>
          </a:p>
        </p:txBody>
      </p:sp>
      <p:sp>
        <p:nvSpPr>
          <p:cNvPr id="118" name="Lorem ipsum dolor sit amet, consectetur adipiscing elit"/>
          <p:cNvSpPr txBox="1"/>
          <p:nvPr/>
        </p:nvSpPr>
        <p:spPr>
          <a:xfrm>
            <a:off x="1263762" y="1270000"/>
            <a:ext cx="8255001" cy="31089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rgbClr val="4BA23E"/>
                </a:solidFill>
              </a:rPr>
              <a:t>Lorem ipsum dolor sit amet, consectetur adipiscing elit</a:t>
            </a:r>
          </a:p>
        </p:txBody>
      </p:sp>
      <p:pic>
        <p:nvPicPr>
          <p:cNvPr id="119" name="20150702_Recruitment_1017.JPG" descr="20150702_Recruitment_1017.JPG"/>
          <p:cNvPicPr>
            <a:picLocks/>
          </p:cNvPicPr>
          <p:nvPr/>
        </p:nvPicPr>
        <p:blipFill>
          <a:blip r:embed="rId2"/>
          <a:srcRect l="18136" r="30108"/>
          <a:stretch>
            <a:fillRect/>
          </a:stretch>
        </p:blipFill>
        <p:spPr>
          <a:xfrm>
            <a:off x="11747052" y="0"/>
            <a:ext cx="10155067" cy="13081001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Lorem ipsum dolor sit amet, consectetur adipiscing elit. Curabitur auctor mollis.…"/>
          <p:cNvSpPr txBox="1"/>
          <p:nvPr/>
        </p:nvSpPr>
        <p:spPr>
          <a:xfrm>
            <a:off x="3813196" y="5074715"/>
            <a:ext cx="5715001" cy="515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 lnSpcReduction="10000"/>
          </a:bodyPr>
          <a:lstStyle/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>
                <a:solidFill>
                  <a:schemeClr val="bg1"/>
                </a:solidFill>
              </a:rPr>
              <a:t>Lorem ipsum dolor sit </a:t>
            </a:r>
            <a:r>
              <a:rPr dirty="0" err="1">
                <a:solidFill>
                  <a:schemeClr val="bg1"/>
                </a:solidFill>
              </a:rPr>
              <a:t>amet</a:t>
            </a:r>
            <a:r>
              <a:rPr dirty="0">
                <a:solidFill>
                  <a:schemeClr val="bg1"/>
                </a:solidFill>
              </a:rPr>
              <a:t>, </a:t>
            </a:r>
            <a:r>
              <a:rPr dirty="0" err="1">
                <a:solidFill>
                  <a:schemeClr val="bg1"/>
                </a:solidFill>
              </a:rPr>
              <a:t>consectetur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adipiscing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elit</a:t>
            </a:r>
            <a:r>
              <a:rPr dirty="0">
                <a:solidFill>
                  <a:schemeClr val="bg1"/>
                </a:solidFill>
              </a:rPr>
              <a:t>. </a:t>
            </a:r>
            <a:r>
              <a:rPr dirty="0" err="1">
                <a:solidFill>
                  <a:schemeClr val="bg1"/>
                </a:solidFill>
              </a:rPr>
              <a:t>Curabitur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auctor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mollis</a:t>
            </a:r>
            <a:r>
              <a:rPr dirty="0">
                <a:solidFill>
                  <a:schemeClr val="bg1"/>
                </a:solidFill>
              </a:rPr>
              <a:t>.</a:t>
            </a:r>
          </a:p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 err="1">
                <a:solidFill>
                  <a:schemeClr val="bg1"/>
                </a:solidFill>
              </a:rPr>
              <a:t>Nulla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eu</a:t>
            </a:r>
            <a:r>
              <a:rPr dirty="0">
                <a:solidFill>
                  <a:schemeClr val="bg1"/>
                </a:solidFill>
              </a:rPr>
              <a:t> pulvinar </a:t>
            </a:r>
            <a:r>
              <a:rPr dirty="0" err="1">
                <a:solidFill>
                  <a:schemeClr val="bg1"/>
                </a:solidFill>
              </a:rPr>
              <a:t>nulla</a:t>
            </a:r>
            <a:r>
              <a:rPr dirty="0">
                <a:solidFill>
                  <a:schemeClr val="bg1"/>
                </a:solidFill>
              </a:rPr>
              <a:t>. Duis in </a:t>
            </a:r>
            <a:r>
              <a:rPr dirty="0" err="1">
                <a:solidFill>
                  <a:schemeClr val="bg1"/>
                </a:solidFill>
              </a:rPr>
              <a:t>neque</a:t>
            </a:r>
            <a:r>
              <a:rPr dirty="0">
                <a:solidFill>
                  <a:schemeClr val="bg1"/>
                </a:solidFill>
              </a:rPr>
              <a:t> vel </a:t>
            </a:r>
            <a:r>
              <a:rPr dirty="0" err="1">
                <a:solidFill>
                  <a:schemeClr val="bg1"/>
                </a:solidFill>
              </a:rPr>
              <a:t>metus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aliquam</a:t>
            </a:r>
            <a:r>
              <a:rPr dirty="0">
                <a:solidFill>
                  <a:schemeClr val="bg1"/>
                </a:solidFill>
              </a:rPr>
              <a:t>.</a:t>
            </a:r>
          </a:p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>
                <a:solidFill>
                  <a:schemeClr val="bg1"/>
                </a:solidFill>
              </a:rPr>
              <a:t>Maecenas </a:t>
            </a:r>
            <a:r>
              <a:rPr dirty="0" err="1">
                <a:solidFill>
                  <a:schemeClr val="bg1"/>
                </a:solidFill>
              </a:rPr>
              <a:t>blandit</a:t>
            </a:r>
            <a:r>
              <a:rPr dirty="0">
                <a:solidFill>
                  <a:schemeClr val="bg1"/>
                </a:solidFill>
              </a:rPr>
              <a:t> a dui </a:t>
            </a:r>
            <a:r>
              <a:rPr dirty="0" err="1">
                <a:solidFill>
                  <a:schemeClr val="bg1"/>
                </a:solidFill>
              </a:rPr>
              <a:t>ut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dignissim</a:t>
            </a:r>
            <a:r>
              <a:rPr dirty="0">
                <a:solidFill>
                  <a:schemeClr val="bg1"/>
                </a:solidFill>
              </a:rPr>
              <a:t>. Cras vitae </a:t>
            </a:r>
            <a:r>
              <a:rPr dirty="0" err="1">
                <a:solidFill>
                  <a:schemeClr val="bg1"/>
                </a:solidFill>
              </a:rPr>
              <a:t>sapien</a:t>
            </a:r>
            <a:r>
              <a:rPr dirty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Lorem ipsum dolor sit amet, consectetur adipiscing elit"/>
          <p:cNvSpPr txBox="1"/>
          <p:nvPr/>
        </p:nvSpPr>
        <p:spPr>
          <a:xfrm>
            <a:off x="1263762" y="1270000"/>
            <a:ext cx="8255001" cy="31089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rgbClr val="4BA23E"/>
                </a:solidFill>
              </a:rPr>
              <a:t>Lorem ipsum dolor sit </a:t>
            </a:r>
            <a:r>
              <a:rPr dirty="0" err="1">
                <a:solidFill>
                  <a:srgbClr val="4BA23E"/>
                </a:solidFill>
              </a:rPr>
              <a:t>amet</a:t>
            </a:r>
            <a:r>
              <a:rPr dirty="0">
                <a:solidFill>
                  <a:srgbClr val="4BA23E"/>
                </a:solidFill>
              </a:rPr>
              <a:t>, </a:t>
            </a:r>
            <a:r>
              <a:rPr dirty="0" err="1">
                <a:solidFill>
                  <a:srgbClr val="4BA23E"/>
                </a:solidFill>
              </a:rPr>
              <a:t>consectetur</a:t>
            </a:r>
            <a:r>
              <a:rPr dirty="0">
                <a:solidFill>
                  <a:srgbClr val="4BA23E"/>
                </a:solidFill>
              </a:rPr>
              <a:t> </a:t>
            </a:r>
            <a:r>
              <a:rPr dirty="0" err="1">
                <a:solidFill>
                  <a:srgbClr val="4BA23E"/>
                </a:solidFill>
              </a:rPr>
              <a:t>adipiscing</a:t>
            </a:r>
            <a:r>
              <a:rPr dirty="0">
                <a:solidFill>
                  <a:srgbClr val="4BA23E"/>
                </a:solidFill>
              </a:rPr>
              <a:t> </a:t>
            </a:r>
            <a:r>
              <a:rPr dirty="0" err="1">
                <a:solidFill>
                  <a:srgbClr val="4BA23E"/>
                </a:solidFill>
              </a:rPr>
              <a:t>elit</a:t>
            </a:r>
            <a:endParaRPr dirty="0">
              <a:solidFill>
                <a:srgbClr val="4BA23E"/>
              </a:solidFill>
            </a:endParaRPr>
          </a:p>
        </p:txBody>
      </p:sp>
      <p:pic>
        <p:nvPicPr>
          <p:cNvPr id="123" name="20140403_STUDENTLIFEBUILDING_0700.JPG" descr="20140403_STUDENTLIFEBUILDING_0700.JPG"/>
          <p:cNvPicPr>
            <a:picLocks/>
          </p:cNvPicPr>
          <p:nvPr/>
        </p:nvPicPr>
        <p:blipFill>
          <a:blip r:embed="rId2"/>
          <a:srcRect l="44897" r="3348"/>
          <a:stretch>
            <a:fillRect/>
          </a:stretch>
        </p:blipFill>
        <p:spPr>
          <a:xfrm>
            <a:off x="11747052" y="0"/>
            <a:ext cx="10155067" cy="13081001"/>
          </a:xfrm>
          <a:prstGeom prst="rect">
            <a:avLst/>
          </a:prstGeom>
          <a:ln w="12700">
            <a:miter lim="400000"/>
          </a:ln>
        </p:spPr>
      </p:pic>
      <p:sp>
        <p:nvSpPr>
          <p:cNvPr id="124" name="Lorem ipsum dolor sit amet, consectetur adipiscing elit. Curabitur auctor mollis.…"/>
          <p:cNvSpPr txBox="1"/>
          <p:nvPr/>
        </p:nvSpPr>
        <p:spPr>
          <a:xfrm>
            <a:off x="3813196" y="5074715"/>
            <a:ext cx="5715001" cy="515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 lnSpcReduction="10000"/>
          </a:bodyPr>
          <a:lstStyle/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>
                <a:solidFill>
                  <a:schemeClr val="bg1"/>
                </a:solidFill>
              </a:rPr>
              <a:t>Lorem ipsum dolor sit amet, consectetur adipiscing elit. Curabitur auctor mollis.</a:t>
            </a:r>
          </a:p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>
                <a:solidFill>
                  <a:schemeClr val="bg1"/>
                </a:solidFill>
              </a:rPr>
              <a:t>Nulla eu pulvinar nulla. Duis in neque vel metus aliquam.</a:t>
            </a:r>
          </a:p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>
                <a:solidFill>
                  <a:schemeClr val="bg1"/>
                </a:solidFill>
              </a:rPr>
              <a:t>Maecenas blandit a dui ut dignissim. Cras vitae sapien.</a:t>
            </a:r>
          </a:p>
        </p:txBody>
      </p:sp>
      <p:sp>
        <p:nvSpPr>
          <p:cNvPr id="125" name="Rectangle"/>
          <p:cNvSpPr/>
          <p:nvPr/>
        </p:nvSpPr>
        <p:spPr>
          <a:xfrm>
            <a:off x="18680526" y="9271000"/>
            <a:ext cx="4445001" cy="2286000"/>
          </a:xfrm>
          <a:prstGeom prst="rect">
            <a:avLst/>
          </a:prstGeom>
          <a:solidFill>
            <a:srgbClr val="4BA23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6" name="41,278"/>
          <p:cNvSpPr txBox="1"/>
          <p:nvPr/>
        </p:nvSpPr>
        <p:spPr>
          <a:xfrm>
            <a:off x="18845128" y="9585071"/>
            <a:ext cx="3810001" cy="1127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 anchor="ctr">
            <a:normAutofit/>
          </a:bodyPr>
          <a:lstStyle>
            <a:lvl1pPr algn="r" defTabSz="457200">
              <a:defRPr sz="6500">
                <a:solidFill>
                  <a:srgbClr val="FFFFFF"/>
                </a:solidFill>
              </a:defRPr>
            </a:lvl1pPr>
          </a:lstStyle>
          <a:p>
            <a:r>
              <a:rPr dirty="0"/>
              <a:t>41,278</a:t>
            </a:r>
          </a:p>
        </p:txBody>
      </p:sp>
      <p:sp>
        <p:nvSpPr>
          <p:cNvPr id="127" name="students"/>
          <p:cNvSpPr txBox="1"/>
          <p:nvPr/>
        </p:nvSpPr>
        <p:spPr>
          <a:xfrm>
            <a:off x="20291658" y="10544428"/>
            <a:ext cx="2363471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r" defTabSz="457200">
              <a:defRPr sz="3500" cap="all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/>
              <a:t>students</a:t>
            </a:r>
          </a:p>
        </p:txBody>
      </p:sp>
      <p:pic>
        <p:nvPicPr>
          <p:cNvPr id="128" name="2-Fine Arts.png" descr="2-Fine Art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5563" y="7298880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9" name="22-Education.png" descr="22-Educati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5563" y="5041468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36-Science.png" descr="36-Scien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5563" y="9048291"/>
            <a:ext cx="1270001" cy="127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36%"/>
          <p:cNvSpPr txBox="1"/>
          <p:nvPr/>
        </p:nvSpPr>
        <p:spPr>
          <a:xfrm>
            <a:off x="1270000" y="5052980"/>
            <a:ext cx="2286000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defRPr sz="5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36%</a:t>
            </a:r>
          </a:p>
        </p:txBody>
      </p:sp>
      <p:sp>
        <p:nvSpPr>
          <p:cNvPr id="133" name="36%"/>
          <p:cNvSpPr txBox="1"/>
          <p:nvPr/>
        </p:nvSpPr>
        <p:spPr>
          <a:xfrm>
            <a:off x="1270000" y="7221015"/>
            <a:ext cx="2286000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defRPr sz="5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36%</a:t>
            </a:r>
          </a:p>
        </p:txBody>
      </p:sp>
      <p:sp>
        <p:nvSpPr>
          <p:cNvPr id="134" name="36%"/>
          <p:cNvSpPr txBox="1"/>
          <p:nvPr/>
        </p:nvSpPr>
        <p:spPr>
          <a:xfrm>
            <a:off x="1270000" y="8977500"/>
            <a:ext cx="2286000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defRPr sz="5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36%</a:t>
            </a:r>
          </a:p>
        </p:txBody>
      </p:sp>
      <p:sp>
        <p:nvSpPr>
          <p:cNvPr id="135" name="Lorem ipsum dolor sit amet, consectetur adipiscing elit"/>
          <p:cNvSpPr txBox="1"/>
          <p:nvPr/>
        </p:nvSpPr>
        <p:spPr>
          <a:xfrm>
            <a:off x="1263762" y="1270000"/>
            <a:ext cx="8255001" cy="31089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rgbClr val="4BA23E"/>
                </a:solidFill>
              </a:rPr>
              <a:t>Lorem ipsum dolor sit amet, consectetur adipiscing elit</a:t>
            </a:r>
          </a:p>
        </p:txBody>
      </p:sp>
      <p:sp>
        <p:nvSpPr>
          <p:cNvPr id="136" name="Lorem ipsum dolor sit amet, consectetur adipiscing elit. Curabitur auctor mollis.…"/>
          <p:cNvSpPr txBox="1"/>
          <p:nvPr/>
        </p:nvSpPr>
        <p:spPr>
          <a:xfrm>
            <a:off x="3813196" y="5074715"/>
            <a:ext cx="5715001" cy="515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 lnSpcReduction="10000"/>
          </a:bodyPr>
          <a:lstStyle/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>
                <a:solidFill>
                  <a:schemeClr val="bg1"/>
                </a:solidFill>
              </a:rPr>
              <a:t>Lorem ipsum dolor sit </a:t>
            </a:r>
            <a:r>
              <a:rPr dirty="0" err="1">
                <a:solidFill>
                  <a:schemeClr val="bg1"/>
                </a:solidFill>
              </a:rPr>
              <a:t>amet</a:t>
            </a:r>
            <a:r>
              <a:rPr dirty="0">
                <a:solidFill>
                  <a:schemeClr val="bg1"/>
                </a:solidFill>
              </a:rPr>
              <a:t>, </a:t>
            </a:r>
            <a:r>
              <a:rPr dirty="0" err="1">
                <a:solidFill>
                  <a:schemeClr val="bg1"/>
                </a:solidFill>
              </a:rPr>
              <a:t>consectetur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adipiscing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elit</a:t>
            </a:r>
            <a:r>
              <a:rPr dirty="0">
                <a:solidFill>
                  <a:schemeClr val="bg1"/>
                </a:solidFill>
              </a:rPr>
              <a:t>. </a:t>
            </a:r>
            <a:r>
              <a:rPr dirty="0" err="1">
                <a:solidFill>
                  <a:schemeClr val="bg1"/>
                </a:solidFill>
              </a:rPr>
              <a:t>Curabitur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auctor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mollis</a:t>
            </a:r>
            <a:r>
              <a:rPr dirty="0">
                <a:solidFill>
                  <a:schemeClr val="bg1"/>
                </a:solidFill>
              </a:rPr>
              <a:t>.</a:t>
            </a:r>
          </a:p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 err="1">
                <a:solidFill>
                  <a:schemeClr val="bg1"/>
                </a:solidFill>
              </a:rPr>
              <a:t>Nulla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eu</a:t>
            </a:r>
            <a:r>
              <a:rPr dirty="0">
                <a:solidFill>
                  <a:schemeClr val="bg1"/>
                </a:solidFill>
              </a:rPr>
              <a:t> pulvinar </a:t>
            </a:r>
            <a:r>
              <a:rPr dirty="0" err="1">
                <a:solidFill>
                  <a:schemeClr val="bg1"/>
                </a:solidFill>
              </a:rPr>
              <a:t>nulla</a:t>
            </a:r>
            <a:r>
              <a:rPr dirty="0">
                <a:solidFill>
                  <a:schemeClr val="bg1"/>
                </a:solidFill>
              </a:rPr>
              <a:t>. Duis in </a:t>
            </a:r>
            <a:r>
              <a:rPr dirty="0" err="1">
                <a:solidFill>
                  <a:schemeClr val="bg1"/>
                </a:solidFill>
              </a:rPr>
              <a:t>neque</a:t>
            </a:r>
            <a:r>
              <a:rPr dirty="0">
                <a:solidFill>
                  <a:schemeClr val="bg1"/>
                </a:solidFill>
              </a:rPr>
              <a:t> vel </a:t>
            </a:r>
            <a:r>
              <a:rPr dirty="0" err="1">
                <a:solidFill>
                  <a:schemeClr val="bg1"/>
                </a:solidFill>
              </a:rPr>
              <a:t>metus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aliquam</a:t>
            </a:r>
            <a:r>
              <a:rPr dirty="0">
                <a:solidFill>
                  <a:schemeClr val="bg1"/>
                </a:solidFill>
              </a:rPr>
              <a:t>.</a:t>
            </a:r>
          </a:p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>
                <a:solidFill>
                  <a:schemeClr val="bg1"/>
                </a:solidFill>
              </a:rPr>
              <a:t>Maecenas </a:t>
            </a:r>
            <a:r>
              <a:rPr dirty="0" err="1">
                <a:solidFill>
                  <a:schemeClr val="bg1"/>
                </a:solidFill>
              </a:rPr>
              <a:t>blandit</a:t>
            </a:r>
            <a:r>
              <a:rPr dirty="0">
                <a:solidFill>
                  <a:schemeClr val="bg1"/>
                </a:solidFill>
              </a:rPr>
              <a:t> a dui </a:t>
            </a:r>
            <a:r>
              <a:rPr dirty="0" err="1">
                <a:solidFill>
                  <a:schemeClr val="bg1"/>
                </a:solidFill>
              </a:rPr>
              <a:t>ut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dignissim</a:t>
            </a:r>
            <a:r>
              <a:rPr dirty="0">
                <a:solidFill>
                  <a:schemeClr val="bg1"/>
                </a:solidFill>
              </a:rPr>
              <a:t>. Cras vitae </a:t>
            </a:r>
            <a:r>
              <a:rPr dirty="0" err="1">
                <a:solidFill>
                  <a:schemeClr val="bg1"/>
                </a:solidFill>
              </a:rPr>
              <a:t>sapien</a:t>
            </a:r>
            <a:r>
              <a:rPr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37" name="20190925_MK_Concurrent Enrollment Lifestyle_GM_0469.JPG" descr="20190925_MK_Concurrent Enrollment Lifestyle_GM_0469.JPG"/>
          <p:cNvPicPr>
            <a:picLocks noChangeAspect="1"/>
          </p:cNvPicPr>
          <p:nvPr/>
        </p:nvPicPr>
        <p:blipFill>
          <a:blip r:embed="rId2"/>
          <a:srcRect b="3390"/>
          <a:stretch>
            <a:fillRect/>
          </a:stretch>
        </p:blipFill>
        <p:spPr>
          <a:xfrm>
            <a:off x="11747052" y="0"/>
            <a:ext cx="10155067" cy="6540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20171103_Madeline_Black_0024.JPG" descr="20171103_Madeline_Black_0024.JPG"/>
          <p:cNvPicPr>
            <a:picLocks/>
          </p:cNvPicPr>
          <p:nvPr/>
        </p:nvPicPr>
        <p:blipFill>
          <a:blip r:embed="rId3"/>
          <a:srcRect t="5459" r="6421" b="4134"/>
          <a:stretch>
            <a:fillRect/>
          </a:stretch>
        </p:blipFill>
        <p:spPr>
          <a:xfrm>
            <a:off x="11747051" y="7175500"/>
            <a:ext cx="10155068" cy="6540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20170825_MSOC_Akron_0535.JPG" descr="20170825_MSOC_Akron_0535.JPG"/>
          <p:cNvPicPr>
            <a:picLocks noChangeAspect="1"/>
          </p:cNvPicPr>
          <p:nvPr/>
        </p:nvPicPr>
        <p:blipFill>
          <a:blip r:embed="rId2"/>
          <a:srcRect t="12995" r="8384" b="12995"/>
          <a:stretch>
            <a:fillRect/>
          </a:stretch>
        </p:blipFill>
        <p:spPr>
          <a:xfrm>
            <a:off x="635000" y="640411"/>
            <a:ext cx="23114000" cy="12447879"/>
          </a:xfrm>
          <a:prstGeom prst="rect">
            <a:avLst/>
          </a:prstGeom>
          <a:ln w="12700">
            <a:miter lim="400000"/>
          </a:ln>
        </p:spPr>
      </p:pic>
      <p:sp>
        <p:nvSpPr>
          <p:cNvPr id="33" name="Rectangle"/>
          <p:cNvSpPr/>
          <p:nvPr/>
        </p:nvSpPr>
        <p:spPr>
          <a:xfrm>
            <a:off x="1327221" y="-1"/>
            <a:ext cx="10160001" cy="13716001"/>
          </a:xfrm>
          <a:prstGeom prst="rect">
            <a:avLst/>
          </a:prstGeom>
          <a:solidFill>
            <a:srgbClr val="4BA23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olidFill>
                <a:srgbClr val="195C34"/>
              </a:solidFill>
            </a:endParaRPr>
          </a:p>
        </p:txBody>
      </p:sp>
      <p:sp>
        <p:nvSpPr>
          <p:cNvPr id="34" name="Engaged…"/>
          <p:cNvSpPr txBox="1"/>
          <p:nvPr/>
        </p:nvSpPr>
        <p:spPr>
          <a:xfrm>
            <a:off x="1905000" y="6353937"/>
            <a:ext cx="12823190" cy="589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b">
            <a:spAutoFit/>
          </a:bodyPr>
          <a:lstStyle/>
          <a:p>
            <a:pPr algn="l" defTabSz="457200">
              <a:lnSpc>
                <a:spcPct val="90000"/>
              </a:lnSpc>
              <a:defRPr sz="20000" cap="all">
                <a:solidFill>
                  <a:srgbClr val="FFFFFF"/>
                </a:solidFill>
              </a:defRPr>
            </a:pPr>
            <a:r>
              <a:t>Engaged</a:t>
            </a:r>
          </a:p>
          <a:p>
            <a:pPr algn="l" defTabSz="457200">
              <a:lnSpc>
                <a:spcPct val="90000"/>
              </a:lnSpc>
              <a:defRPr sz="20000" cap="all">
                <a:solidFill>
                  <a:srgbClr val="FFFFFF"/>
                </a:solidFill>
              </a:defRPr>
            </a:pPr>
            <a:r>
              <a:t>learning</a:t>
            </a:r>
          </a:p>
        </p:txBody>
      </p:sp>
      <p:sp>
        <p:nvSpPr>
          <p:cNvPr id="35" name="Subtitle | Date"/>
          <p:cNvSpPr txBox="1"/>
          <p:nvPr/>
        </p:nvSpPr>
        <p:spPr>
          <a:xfrm>
            <a:off x="2032000" y="12197044"/>
            <a:ext cx="2901315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3500">
                <a:solidFill>
                  <a:srgbClr val="275D38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Subtitle | Date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extBox 8"/>
          <p:cNvSpPr txBox="1"/>
          <p:nvPr/>
        </p:nvSpPr>
        <p:spPr>
          <a:xfrm>
            <a:off x="1272884" y="8118578"/>
            <a:ext cx="6432641" cy="302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</a:defRPr>
            </a:pPr>
            <a:r>
              <a:rPr>
                <a:solidFill>
                  <a:schemeClr val="bg1"/>
                </a:solidFill>
              </a:rPr>
              <a:t>subhead</a:t>
            </a:r>
          </a:p>
          <a:p>
            <a:pPr algn="l" defTabSz="685800">
              <a:lnSpc>
                <a:spcPct val="120000"/>
              </a:lnSpc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>
                <a:solidFill>
                  <a:schemeClr val="bg1"/>
                </a:solidFill>
              </a:rPr>
              <a:t>Lorem reprehenderit. Esse nostrud reprehenderit sunt fugiat. Qui mollit sit adipiscing consequat. Dolor veniam, ullamco quis voluptate.</a:t>
            </a:r>
          </a:p>
        </p:txBody>
      </p:sp>
      <p:sp>
        <p:nvSpPr>
          <p:cNvPr id="141" name="TextBox 9"/>
          <p:cNvSpPr txBox="1"/>
          <p:nvPr/>
        </p:nvSpPr>
        <p:spPr>
          <a:xfrm>
            <a:off x="8977872" y="8118578"/>
            <a:ext cx="6432641" cy="302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</a:defRPr>
            </a:pPr>
            <a:r>
              <a:rPr>
                <a:solidFill>
                  <a:schemeClr val="bg1"/>
                </a:solidFill>
              </a:rPr>
              <a:t>subhead</a:t>
            </a:r>
          </a:p>
          <a:p>
            <a:pPr algn="l" defTabSz="685800">
              <a:lnSpc>
                <a:spcPct val="120000"/>
              </a:lnSpc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>
                <a:solidFill>
                  <a:schemeClr val="bg1"/>
                </a:solidFill>
              </a:rPr>
              <a:t>Lorem reprehenderit. Esse nostrud reprehenderit sunt fugiat. Qui mollit sit adipiscing consequat. Dolor veniam, ullamco quis voluptate.</a:t>
            </a:r>
          </a:p>
        </p:txBody>
      </p:sp>
      <p:sp>
        <p:nvSpPr>
          <p:cNvPr id="142" name="TextBox 10"/>
          <p:cNvSpPr txBox="1"/>
          <p:nvPr/>
        </p:nvSpPr>
        <p:spPr>
          <a:xfrm>
            <a:off x="16678476" y="8118578"/>
            <a:ext cx="6432641" cy="302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</a:defRPr>
            </a:pPr>
            <a:r>
              <a:rPr>
                <a:solidFill>
                  <a:schemeClr val="bg1"/>
                </a:solidFill>
              </a:rPr>
              <a:t>subhead</a:t>
            </a:r>
          </a:p>
          <a:p>
            <a:pPr algn="l" defTabSz="685800">
              <a:lnSpc>
                <a:spcPct val="120000"/>
              </a:lnSpc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>
                <a:solidFill>
                  <a:schemeClr val="bg1"/>
                </a:solidFill>
              </a:rPr>
              <a:t>Lorem reprehenderit. Esse nostrud reprehenderit sunt fugiat. Qui mollit sit adipiscing consequat. Dolor veniam, ullamco quis voluptate.</a:t>
            </a:r>
          </a:p>
        </p:txBody>
      </p:sp>
      <p:sp>
        <p:nvSpPr>
          <p:cNvPr id="143" name="Lorem ipsum dolor sit amet, consectetur adipiscing elit"/>
          <p:cNvSpPr txBox="1"/>
          <p:nvPr/>
        </p:nvSpPr>
        <p:spPr>
          <a:xfrm>
            <a:off x="1263762" y="1270000"/>
            <a:ext cx="8255001" cy="31089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rgbClr val="4BA23E"/>
                </a:solidFill>
              </a:rPr>
              <a:t>Lorem ipsum dolor sit amet, consectetur adipiscing elit</a:t>
            </a:r>
          </a:p>
        </p:txBody>
      </p:sp>
      <p:pic>
        <p:nvPicPr>
          <p:cNvPr id="144" name="2-Fine Arts.png" descr="2-Fine Art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937" y="6730569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22-Education.png" descr="22-Educat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236" y="6730569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36-Science.png" descr="36-Scienc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08787" y="6730569"/>
            <a:ext cx="1270001" cy="127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new section"/>
          <p:cNvSpPr txBox="1"/>
          <p:nvPr/>
        </p:nvSpPr>
        <p:spPr>
          <a:xfrm>
            <a:off x="12948568" y="4521199"/>
            <a:ext cx="8890001" cy="467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15000" cap="all">
                <a:solidFill>
                  <a:srgbClr val="4BA23F"/>
                </a:solidFill>
              </a:defRPr>
            </a:lvl1pPr>
          </a:lstStyle>
          <a:p>
            <a:r>
              <a:t>new section</a:t>
            </a:r>
          </a:p>
        </p:txBody>
      </p:sp>
      <p:pic>
        <p:nvPicPr>
          <p:cNvPr id="149" name="20170825_MSOC_Akron_0919.JPG" descr="20170825_MSOC_Akron_0919.JPG"/>
          <p:cNvPicPr>
            <a:picLocks noChangeAspect="1"/>
          </p:cNvPicPr>
          <p:nvPr/>
        </p:nvPicPr>
        <p:blipFill>
          <a:blip r:embed="rId2"/>
          <a:srcRect l="5886" r="65541"/>
          <a:stretch>
            <a:fillRect/>
          </a:stretch>
        </p:blipFill>
        <p:spPr>
          <a:xfrm>
            <a:off x="629568" y="635000"/>
            <a:ext cx="5334001" cy="1244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" name="20170825_MSOC_Akron_0919.JPG" descr="20170825_MSOC_Akron_0919.JPG"/>
          <p:cNvPicPr>
            <a:picLocks noChangeAspect="1"/>
          </p:cNvPicPr>
          <p:nvPr/>
        </p:nvPicPr>
        <p:blipFill>
          <a:blip r:embed="rId2"/>
          <a:srcRect l="43644" r="27784"/>
          <a:stretch>
            <a:fillRect/>
          </a:stretch>
        </p:blipFill>
        <p:spPr>
          <a:xfrm>
            <a:off x="6598567" y="635000"/>
            <a:ext cx="5334001" cy="1244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Rectangle"/>
          <p:cNvSpPr/>
          <p:nvPr/>
        </p:nvSpPr>
        <p:spPr>
          <a:xfrm>
            <a:off x="0" y="6863816"/>
            <a:ext cx="24384000" cy="5654396"/>
          </a:xfrm>
          <a:prstGeom prst="rect">
            <a:avLst/>
          </a:prstGeom>
          <a:solidFill>
            <a:srgbClr val="4BA23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olidFill>
                <a:srgbClr val="4BA23E"/>
              </a:solidFill>
            </a:endParaRPr>
          </a:p>
        </p:txBody>
      </p:sp>
      <p:sp>
        <p:nvSpPr>
          <p:cNvPr id="153" name="Lorem ipsum dolor sit amet, consectetur adipiscing elit"/>
          <p:cNvSpPr txBox="1"/>
          <p:nvPr/>
        </p:nvSpPr>
        <p:spPr>
          <a:xfrm>
            <a:off x="12951590" y="2534920"/>
            <a:ext cx="8890001" cy="31089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rgbClr val="4BA23E"/>
                </a:solidFill>
              </a:rPr>
              <a:t>Lorem ipsum dolor sit </a:t>
            </a:r>
            <a:r>
              <a:rPr dirty="0" err="1">
                <a:solidFill>
                  <a:srgbClr val="4BA23E"/>
                </a:solidFill>
              </a:rPr>
              <a:t>amet</a:t>
            </a:r>
            <a:r>
              <a:rPr dirty="0">
                <a:solidFill>
                  <a:srgbClr val="4BA23E"/>
                </a:solidFill>
              </a:rPr>
              <a:t>, </a:t>
            </a:r>
            <a:r>
              <a:rPr dirty="0" err="1">
                <a:solidFill>
                  <a:srgbClr val="4BA23E"/>
                </a:solidFill>
              </a:rPr>
              <a:t>consectetur</a:t>
            </a:r>
            <a:r>
              <a:rPr dirty="0">
                <a:solidFill>
                  <a:srgbClr val="4BA23E"/>
                </a:solidFill>
              </a:rPr>
              <a:t> </a:t>
            </a:r>
            <a:r>
              <a:rPr dirty="0" err="1">
                <a:solidFill>
                  <a:srgbClr val="4BA23E"/>
                </a:solidFill>
              </a:rPr>
              <a:t>adipiscing</a:t>
            </a:r>
            <a:r>
              <a:rPr dirty="0">
                <a:solidFill>
                  <a:srgbClr val="4BA23E"/>
                </a:solidFill>
              </a:rPr>
              <a:t> </a:t>
            </a:r>
            <a:r>
              <a:rPr dirty="0" err="1">
                <a:solidFill>
                  <a:srgbClr val="4BA23E"/>
                </a:solidFill>
              </a:rPr>
              <a:t>elit</a:t>
            </a:r>
            <a:endParaRPr dirty="0">
              <a:solidFill>
                <a:srgbClr val="4BA23E"/>
              </a:solidFill>
            </a:endParaRPr>
          </a:p>
        </p:txBody>
      </p:sp>
      <p:sp>
        <p:nvSpPr>
          <p:cNvPr id="154" name="Lorem ipsum dolor sit amet, consectetur adipiscing elit.…"/>
          <p:cNvSpPr txBox="1"/>
          <p:nvPr/>
        </p:nvSpPr>
        <p:spPr>
          <a:xfrm>
            <a:off x="12948866" y="7359907"/>
            <a:ext cx="8890001" cy="439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 lnSpcReduction="10000"/>
          </a:bodyPr>
          <a:lstStyle/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/>
              <a:t>Lorem ipsum dolor sit </a:t>
            </a:r>
            <a:r>
              <a:rPr dirty="0" err="1"/>
              <a:t>amet</a:t>
            </a:r>
            <a:r>
              <a:rPr dirty="0"/>
              <a:t>, </a:t>
            </a:r>
            <a:r>
              <a:rPr dirty="0" err="1"/>
              <a:t>consectetur</a:t>
            </a:r>
            <a:r>
              <a:rPr dirty="0"/>
              <a:t> </a:t>
            </a:r>
            <a:r>
              <a:rPr dirty="0" err="1"/>
              <a:t>adipiscing</a:t>
            </a:r>
            <a:r>
              <a:rPr dirty="0"/>
              <a:t> </a:t>
            </a:r>
            <a:r>
              <a:rPr dirty="0" err="1"/>
              <a:t>elit</a:t>
            </a:r>
            <a:r>
              <a:rPr dirty="0"/>
              <a:t>.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 err="1"/>
              <a:t>Curabitur</a:t>
            </a:r>
            <a:r>
              <a:rPr dirty="0"/>
              <a:t> </a:t>
            </a:r>
            <a:r>
              <a:rPr dirty="0" err="1"/>
              <a:t>auctor</a:t>
            </a:r>
            <a:r>
              <a:rPr dirty="0"/>
              <a:t> </a:t>
            </a:r>
            <a:r>
              <a:rPr dirty="0" err="1"/>
              <a:t>mollis</a:t>
            </a:r>
            <a:r>
              <a:rPr dirty="0"/>
              <a:t> semper. </a:t>
            </a:r>
            <a:r>
              <a:rPr dirty="0" err="1"/>
              <a:t>Nulla</a:t>
            </a:r>
            <a:r>
              <a:rPr dirty="0"/>
              <a:t> </a:t>
            </a:r>
            <a:r>
              <a:rPr dirty="0" err="1"/>
              <a:t>eu</a:t>
            </a:r>
            <a:r>
              <a:rPr dirty="0"/>
              <a:t> pulvinar </a:t>
            </a:r>
            <a:r>
              <a:rPr dirty="0" err="1"/>
              <a:t>nulla</a:t>
            </a:r>
            <a:r>
              <a:rPr dirty="0"/>
              <a:t>. Duis in </a:t>
            </a:r>
            <a:r>
              <a:rPr dirty="0" err="1"/>
              <a:t>neque</a:t>
            </a:r>
            <a:r>
              <a:rPr dirty="0"/>
              <a:t> vel </a:t>
            </a:r>
            <a:r>
              <a:rPr dirty="0" err="1"/>
              <a:t>metus</a:t>
            </a:r>
            <a:r>
              <a:rPr dirty="0"/>
              <a:t> </a:t>
            </a:r>
            <a:r>
              <a:rPr dirty="0" err="1"/>
              <a:t>aliquam</a:t>
            </a:r>
            <a:r>
              <a:rPr dirty="0"/>
              <a:t> </a:t>
            </a:r>
            <a:r>
              <a:rPr dirty="0" err="1"/>
              <a:t>rutrum</a:t>
            </a:r>
            <a:r>
              <a:rPr dirty="0"/>
              <a:t>. Maecenas </a:t>
            </a:r>
            <a:r>
              <a:rPr dirty="0" err="1"/>
              <a:t>blandit</a:t>
            </a:r>
            <a:r>
              <a:rPr dirty="0"/>
              <a:t> a dui </a:t>
            </a:r>
            <a:r>
              <a:rPr dirty="0" err="1"/>
              <a:t>ut</a:t>
            </a:r>
            <a:r>
              <a:rPr dirty="0"/>
              <a:t> </a:t>
            </a:r>
            <a:r>
              <a:rPr dirty="0" err="1"/>
              <a:t>dignissim</a:t>
            </a:r>
            <a:r>
              <a:rPr dirty="0"/>
              <a:t>.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/>
              <a:t>Cras vitae </a:t>
            </a:r>
            <a:r>
              <a:rPr dirty="0" err="1"/>
              <a:t>sapien</a:t>
            </a:r>
            <a:r>
              <a:rPr dirty="0"/>
              <a:t> </a:t>
            </a:r>
            <a:r>
              <a:rPr dirty="0" err="1"/>
              <a:t>turpis</a:t>
            </a:r>
            <a:r>
              <a:rPr dirty="0"/>
              <a:t>. </a:t>
            </a:r>
            <a:r>
              <a:rPr dirty="0" err="1"/>
              <a:t>Interdum</a:t>
            </a:r>
            <a:r>
              <a:rPr dirty="0"/>
              <a:t> et </a:t>
            </a:r>
            <a:r>
              <a:rPr dirty="0" err="1"/>
              <a:t>malesuada</a:t>
            </a:r>
            <a:r>
              <a:rPr dirty="0"/>
              <a:t> fames ac ante ipsum </a:t>
            </a:r>
            <a:r>
              <a:rPr dirty="0" err="1"/>
              <a:t>primis</a:t>
            </a:r>
            <a:r>
              <a:rPr dirty="0"/>
              <a:t> in </a:t>
            </a:r>
            <a:r>
              <a:rPr dirty="0" err="1"/>
              <a:t>hupher</a:t>
            </a:r>
            <a:r>
              <a:rPr dirty="0"/>
              <a:t> </a:t>
            </a:r>
            <a:r>
              <a:rPr dirty="0" err="1"/>
              <a:t>faucibus</a:t>
            </a:r>
            <a:r>
              <a:rPr dirty="0"/>
              <a:t>.</a:t>
            </a:r>
          </a:p>
        </p:txBody>
      </p:sp>
      <p:pic>
        <p:nvPicPr>
          <p:cNvPr id="155" name="20170113_WRST_AirForce_1644_1.JPG" descr="20170113_WRST_AirForce_1644_1.JPG"/>
          <p:cNvPicPr>
            <a:picLocks noChangeAspect="1"/>
          </p:cNvPicPr>
          <p:nvPr/>
        </p:nvPicPr>
        <p:blipFill>
          <a:blip r:embed="rId2"/>
          <a:srcRect l="25295" r="25295"/>
          <a:stretch>
            <a:fillRect/>
          </a:stretch>
        </p:blipFill>
        <p:spPr>
          <a:xfrm>
            <a:off x="629568" y="634999"/>
            <a:ext cx="11298702" cy="1244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Lorem ipsum dolor sit amet, consectetur adipiscing elit"/>
          <p:cNvSpPr txBox="1"/>
          <p:nvPr/>
        </p:nvSpPr>
        <p:spPr>
          <a:xfrm>
            <a:off x="12951590" y="3296920"/>
            <a:ext cx="8890001" cy="31089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Lorem ipsum dolor sit </a:t>
            </a:r>
            <a:r>
              <a:rPr dirty="0" err="1">
                <a:solidFill>
                  <a:schemeClr val="tx1"/>
                </a:solidFill>
              </a:rPr>
              <a:t>amet</a:t>
            </a:r>
            <a:r>
              <a:rPr dirty="0">
                <a:solidFill>
                  <a:schemeClr val="tx1"/>
                </a:solidFill>
              </a:rPr>
              <a:t>, </a:t>
            </a:r>
            <a:r>
              <a:rPr dirty="0" err="1">
                <a:solidFill>
                  <a:schemeClr val="tx1"/>
                </a:solidFill>
              </a:rPr>
              <a:t>consectetur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adipiscing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elit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58" name="Lorem ipsum dolor sit amet, consectetur adipiscing elit.…"/>
          <p:cNvSpPr txBox="1"/>
          <p:nvPr/>
        </p:nvSpPr>
        <p:spPr>
          <a:xfrm>
            <a:off x="12948866" y="7359907"/>
            <a:ext cx="8890001" cy="439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 lnSpcReduction="10000"/>
          </a:bodyPr>
          <a:lstStyle/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Lorem ipsum dolor sit amet, consectetur adipiscing elit.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Curabitur auctor mollis semper. Nulla eu pulvinar nulla. Duis in neque vel metus aliquam rutrum. Maecenas blandit a dui ut dignissim.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Cras vitae sapien turpis. Interdum et malesuada fames ac ante ipsum primis in hupher faucibus.</a:t>
            </a:r>
          </a:p>
        </p:txBody>
      </p:sp>
      <p:pic>
        <p:nvPicPr>
          <p:cNvPr id="159" name="20160428_Commencement_1194_1.JPG" descr="20160428_Commencement_1194_1.JPG"/>
          <p:cNvPicPr>
            <a:picLocks noChangeAspect="1"/>
          </p:cNvPicPr>
          <p:nvPr/>
        </p:nvPicPr>
        <p:blipFill>
          <a:blip r:embed="rId2"/>
          <a:srcRect l="34911" r="16532" b="9760"/>
          <a:stretch>
            <a:fillRect/>
          </a:stretch>
        </p:blipFill>
        <p:spPr>
          <a:xfrm>
            <a:off x="629568" y="634999"/>
            <a:ext cx="11298702" cy="1244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20141015_CONCURRENTENROLLMENT_0061.JPG" descr="20141015_CONCURRENTENROLLMENT_0061.JPG"/>
          <p:cNvPicPr>
            <a:picLocks noChangeAspect="1"/>
          </p:cNvPicPr>
          <p:nvPr/>
        </p:nvPicPr>
        <p:blipFill>
          <a:blip r:embed="rId2"/>
          <a:srcRect l="13301" r="5721" b="7142"/>
          <a:stretch>
            <a:fillRect/>
          </a:stretch>
        </p:blipFill>
        <p:spPr>
          <a:xfrm>
            <a:off x="-3306" y="4826000"/>
            <a:ext cx="10798306" cy="8255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Lorem ipsum dolor sit amet, consectetur adipiscing elit, curabitur auctor mollis"/>
          <p:cNvSpPr txBox="1"/>
          <p:nvPr/>
        </p:nvSpPr>
        <p:spPr>
          <a:xfrm>
            <a:off x="1263762" y="1273329"/>
            <a:ext cx="15149898" cy="21183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rgbClr val="4BA23E"/>
                </a:solidFill>
              </a:rPr>
              <a:t>Lorem ipsum dolor sit amet, consectetur adipiscing elit, curabitur auctor mollis </a:t>
            </a:r>
          </a:p>
        </p:txBody>
      </p:sp>
      <p:sp>
        <p:nvSpPr>
          <p:cNvPr id="163" name="Lorem ipsum dolor sit amet, consectetur adipiscing elit.…"/>
          <p:cNvSpPr txBox="1"/>
          <p:nvPr/>
        </p:nvSpPr>
        <p:spPr>
          <a:xfrm>
            <a:off x="12948866" y="7359907"/>
            <a:ext cx="8890001" cy="439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 lnSpcReduction="10000"/>
          </a:bodyPr>
          <a:lstStyle/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>
                <a:solidFill>
                  <a:schemeClr val="bg1"/>
                </a:solidFill>
              </a:rPr>
              <a:t>Lorem ipsum dolor sit amet, consectetur adipiscing elit.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>
                <a:solidFill>
                  <a:schemeClr val="bg1"/>
                </a:solidFill>
              </a:rPr>
              <a:t>Curabitur auctor mollis semper. Nulla eu pulvinar nulla. Duis in neque vel metus aliquam rutrum. Maecenas blandit a dui ut dignissim.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>
                <a:solidFill>
                  <a:schemeClr val="bg1"/>
                </a:solidFill>
              </a:rPr>
              <a:t>Cras vitae sapien turpis. Interdum et malesuada fames ac ante ipsum primis in hupher faucibus.</a:t>
            </a:r>
          </a:p>
        </p:txBody>
      </p:sp>
      <p:sp>
        <p:nvSpPr>
          <p:cNvPr id="164" name="Lorem ipsum dolor sit amet, consectetur adipiscing elit, curabitur auctor mollis"/>
          <p:cNvSpPr txBox="1"/>
          <p:nvPr/>
        </p:nvSpPr>
        <p:spPr>
          <a:xfrm>
            <a:off x="12960061" y="5084709"/>
            <a:ext cx="8890001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defRPr sz="3500" cap="all">
                <a:solidFill>
                  <a:srgbClr val="66594D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Lorem ipsum dolor sit amet, consectetur adipiscing elit, curabitur auctor mollis 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ubtext here"/>
          <p:cNvSpPr txBox="1"/>
          <p:nvPr/>
        </p:nvSpPr>
        <p:spPr>
          <a:xfrm>
            <a:off x="6794500" y="12120774"/>
            <a:ext cx="10795000" cy="670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 anchor="ctr">
            <a:normAutofit/>
          </a:bodyPr>
          <a:lstStyle>
            <a:lvl1pPr defTabSz="457200">
              <a:defRPr sz="3500" cap="all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rgbClr val="4BA23E"/>
                </a:solidFill>
              </a:rPr>
              <a:t>subtext here</a:t>
            </a:r>
          </a:p>
        </p:txBody>
      </p:sp>
      <p:sp>
        <p:nvSpPr>
          <p:cNvPr id="167" name="Rectangle"/>
          <p:cNvSpPr/>
          <p:nvPr/>
        </p:nvSpPr>
        <p:spPr>
          <a:xfrm>
            <a:off x="635000" y="635000"/>
            <a:ext cx="23114000" cy="10795000"/>
          </a:xfrm>
          <a:prstGeom prst="rect">
            <a:avLst/>
          </a:prstGeom>
          <a:solidFill>
            <a:srgbClr val="4BA23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8" name="“Lorem ipsum dolor sit amet, consectetur adipiscing elit. Curabitur auctor mollis semper. Nulla eu pulvinar nulla. Duis in neque vel metus aliquam rutrum. Maecenas blandit a dui ut dignissim.”"/>
          <p:cNvSpPr txBox="1"/>
          <p:nvPr/>
        </p:nvSpPr>
        <p:spPr>
          <a:xfrm>
            <a:off x="2792578" y="3982720"/>
            <a:ext cx="18798844" cy="4099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 anchor="ctr">
            <a:normAutofit/>
          </a:bodyPr>
          <a:lstStyle>
            <a:lvl1pPr defTabSz="457200">
              <a:defRPr sz="65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“Lorem ipsum dolor sit amet, consectetur adipiscing elit. Curabitur auctor mollis semper. Nulla eu pulvinar nulla. Duis in neque vel metus aliquam rutrum. Maecenas blandit a dui ut dignissim.”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20160526_Recruitment_1759.JPG" descr="20160526_Recruitment_1759.JPG"/>
          <p:cNvPicPr>
            <a:picLocks noChangeAspect="1"/>
          </p:cNvPicPr>
          <p:nvPr/>
        </p:nvPicPr>
        <p:blipFill>
          <a:blip r:embed="rId2"/>
          <a:srcRect l="2604" t="22656" r="2604" b="22656"/>
          <a:stretch>
            <a:fillRect/>
          </a:stretch>
        </p:blipFill>
        <p:spPr>
          <a:xfrm>
            <a:off x="634999" y="635000"/>
            <a:ext cx="23114001" cy="8890000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Lorem ipsum dolor sit amet, consectetur adipiscing elit"/>
          <p:cNvSpPr txBox="1"/>
          <p:nvPr/>
        </p:nvSpPr>
        <p:spPr>
          <a:xfrm>
            <a:off x="6794500" y="10418974"/>
            <a:ext cx="10795000" cy="21183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 anchor="ctr">
            <a:normAutofit/>
          </a:bodyPr>
          <a:lstStyle>
            <a:lvl1pPr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rgbClr val="4BA23E"/>
                </a:solidFill>
              </a:rPr>
              <a:t>Lorem ipsum dolor sit amet, consectetur adipiscing elit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20160527_Recruitment_1135.JPG" descr="20160527_Recruitment_1135.JPG"/>
          <p:cNvPicPr>
            <a:picLocks noChangeAspect="1"/>
          </p:cNvPicPr>
          <p:nvPr/>
        </p:nvPicPr>
        <p:blipFill>
          <a:blip r:embed="rId2"/>
          <a:srcRect t="1388" b="1388"/>
          <a:stretch>
            <a:fillRect/>
          </a:stretch>
        </p:blipFill>
        <p:spPr>
          <a:xfrm>
            <a:off x="1270000" y="1270000"/>
            <a:ext cx="6858000" cy="4445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20140403_STUDENTLIFEBUILDING_2385.JPG" descr="20140403_STUDENTLIFEBUILDING_2385.JPG"/>
          <p:cNvPicPr>
            <a:picLocks noChangeAspect="1"/>
          </p:cNvPicPr>
          <p:nvPr/>
        </p:nvPicPr>
        <p:blipFill>
          <a:blip r:embed="rId3"/>
          <a:srcRect t="1388" b="1388"/>
          <a:stretch>
            <a:fillRect/>
          </a:stretch>
        </p:blipFill>
        <p:spPr>
          <a:xfrm>
            <a:off x="8763000" y="1270000"/>
            <a:ext cx="6858000" cy="4445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20190925_MK_Concurrent Enrollment Lifestyle_GM_0469.JPG" descr="20190925_MK_Concurrent Enrollment Lifestyle_GM_0469.JPG"/>
          <p:cNvPicPr>
            <a:picLocks noChangeAspect="1"/>
          </p:cNvPicPr>
          <p:nvPr/>
        </p:nvPicPr>
        <p:blipFill>
          <a:blip r:embed="rId4"/>
          <a:srcRect b="2777"/>
          <a:stretch>
            <a:fillRect/>
          </a:stretch>
        </p:blipFill>
        <p:spPr>
          <a:xfrm>
            <a:off x="16256000" y="1270000"/>
            <a:ext cx="6858000" cy="4445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6" name="20170911_Intramural_Flag_Football_9-11-17_00099.JPG" descr="20170911_Intramural_Flag_Football_9-11-17_00099.JPG"/>
          <p:cNvPicPr>
            <a:picLocks noChangeAspect="1"/>
          </p:cNvPicPr>
          <p:nvPr/>
        </p:nvPicPr>
        <p:blipFill>
          <a:blip r:embed="rId5"/>
          <a:srcRect t="1388" b="1388"/>
          <a:stretch>
            <a:fillRect/>
          </a:stretch>
        </p:blipFill>
        <p:spPr>
          <a:xfrm>
            <a:off x="1270000" y="7368908"/>
            <a:ext cx="6858000" cy="4445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7" name="20160527_Recruitment_1571.JPG" descr="20160527_Recruitment_1571.JPG"/>
          <p:cNvPicPr>
            <a:picLocks noChangeAspect="1"/>
          </p:cNvPicPr>
          <p:nvPr/>
        </p:nvPicPr>
        <p:blipFill>
          <a:blip r:embed="rId6"/>
          <a:srcRect b="2777"/>
          <a:stretch>
            <a:fillRect/>
          </a:stretch>
        </p:blipFill>
        <p:spPr>
          <a:xfrm>
            <a:off x="8763000" y="7368908"/>
            <a:ext cx="6858000" cy="4445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8" name="20160817_Spirit Squad_0478.JPG" descr="20160817_Spirit Squad_0478.JPG"/>
          <p:cNvPicPr>
            <a:picLocks noChangeAspect="1"/>
          </p:cNvPicPr>
          <p:nvPr/>
        </p:nvPicPr>
        <p:blipFill>
          <a:blip r:embed="rId7"/>
          <a:srcRect b="2777"/>
          <a:stretch>
            <a:fillRect/>
          </a:stretch>
        </p:blipFill>
        <p:spPr>
          <a:xfrm>
            <a:off x="16256000" y="7368908"/>
            <a:ext cx="6858000" cy="4445001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Lorem Ipsum Dolor"/>
          <p:cNvSpPr txBox="1"/>
          <p:nvPr/>
        </p:nvSpPr>
        <p:spPr>
          <a:xfrm>
            <a:off x="1269999" y="5846200"/>
            <a:ext cx="6858001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Lorem Ipsum Dolor</a:t>
            </a:r>
          </a:p>
        </p:txBody>
      </p:sp>
      <p:sp>
        <p:nvSpPr>
          <p:cNvPr id="180" name="Lorem Ipsum Dolor"/>
          <p:cNvSpPr txBox="1"/>
          <p:nvPr/>
        </p:nvSpPr>
        <p:spPr>
          <a:xfrm>
            <a:off x="8763000" y="5846200"/>
            <a:ext cx="6858000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chemeClr val="bg1"/>
                </a:solidFill>
              </a:rPr>
              <a:t>Lorem Ipsum Dolor</a:t>
            </a:r>
          </a:p>
        </p:txBody>
      </p:sp>
      <p:sp>
        <p:nvSpPr>
          <p:cNvPr id="181" name="Lorem Ipsum Dolor"/>
          <p:cNvSpPr txBox="1"/>
          <p:nvPr/>
        </p:nvSpPr>
        <p:spPr>
          <a:xfrm>
            <a:off x="16256000" y="5846200"/>
            <a:ext cx="6858000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chemeClr val="bg1"/>
                </a:solidFill>
              </a:rPr>
              <a:t>Lorem Ipsum Dolor</a:t>
            </a:r>
          </a:p>
        </p:txBody>
      </p:sp>
      <p:sp>
        <p:nvSpPr>
          <p:cNvPr id="182" name="Lorem Ipsum Dolor"/>
          <p:cNvSpPr txBox="1"/>
          <p:nvPr/>
        </p:nvSpPr>
        <p:spPr>
          <a:xfrm>
            <a:off x="1269999" y="11933049"/>
            <a:ext cx="6858001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chemeClr val="bg1"/>
                </a:solidFill>
              </a:rPr>
              <a:t>Lorem Ipsum Dolor</a:t>
            </a:r>
          </a:p>
        </p:txBody>
      </p:sp>
      <p:sp>
        <p:nvSpPr>
          <p:cNvPr id="183" name="Lorem Ipsum Dolor"/>
          <p:cNvSpPr txBox="1"/>
          <p:nvPr/>
        </p:nvSpPr>
        <p:spPr>
          <a:xfrm>
            <a:off x="8763000" y="11933049"/>
            <a:ext cx="6858000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chemeClr val="bg1"/>
                </a:solidFill>
              </a:rPr>
              <a:t>Lorem Ipsum Dolor</a:t>
            </a:r>
          </a:p>
        </p:txBody>
      </p:sp>
      <p:sp>
        <p:nvSpPr>
          <p:cNvPr id="184" name="Lorem Ipsum Dolor"/>
          <p:cNvSpPr txBox="1"/>
          <p:nvPr/>
        </p:nvSpPr>
        <p:spPr>
          <a:xfrm>
            <a:off x="16256000" y="11933049"/>
            <a:ext cx="6858000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chemeClr val="bg1"/>
                </a:solidFill>
              </a:rPr>
              <a:t>Lorem Ipsum Dolor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20190819_First Day Fall 2019_BS_0353.JPG" descr="20190819_First Day Fall 2019_BS_0353.JPG"/>
          <p:cNvPicPr>
            <a:picLocks noChangeAspect="1"/>
          </p:cNvPicPr>
          <p:nvPr/>
        </p:nvPicPr>
        <p:blipFill>
          <a:blip r:embed="rId2"/>
          <a:srcRect t="13477" b="28830"/>
          <a:stretch>
            <a:fillRect/>
          </a:stretch>
        </p:blipFill>
        <p:spPr>
          <a:xfrm>
            <a:off x="635000" y="4191000"/>
            <a:ext cx="23114000" cy="8890000"/>
          </a:xfrm>
          <a:prstGeom prst="rect">
            <a:avLst/>
          </a:prstGeom>
          <a:ln w="12700">
            <a:miter lim="400000"/>
          </a:ln>
        </p:spPr>
      </p:pic>
      <p:sp>
        <p:nvSpPr>
          <p:cNvPr id="187" name="thanks"/>
          <p:cNvSpPr txBox="1"/>
          <p:nvPr/>
        </p:nvSpPr>
        <p:spPr>
          <a:xfrm>
            <a:off x="1909675" y="2091868"/>
            <a:ext cx="12977813" cy="391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5000" cap="all">
                <a:solidFill>
                  <a:srgbClr val="4BA23F"/>
                </a:solidFill>
              </a:defRPr>
            </a:lvl1pPr>
          </a:lstStyle>
          <a:p>
            <a:r>
              <a:t>thanks</a:t>
            </a:r>
          </a:p>
        </p:txBody>
      </p:sp>
      <p:sp>
        <p:nvSpPr>
          <p:cNvPr id="188" name="call to action"/>
          <p:cNvSpPr txBox="1"/>
          <p:nvPr/>
        </p:nvSpPr>
        <p:spPr>
          <a:xfrm>
            <a:off x="2087475" y="5418627"/>
            <a:ext cx="6698076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6500" cap="all">
                <a:solidFill>
                  <a:srgbClr val="FFFFFF"/>
                </a:solidFill>
              </a:defRPr>
            </a:lvl1pPr>
          </a:lstStyle>
          <a:p>
            <a:r>
              <a:t>call to action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20160526_Recruitment_1759.JPG" descr="20160526_Recruitment_1759.JPG"/>
          <p:cNvPicPr>
            <a:picLocks noChangeAspect="1"/>
          </p:cNvPicPr>
          <p:nvPr/>
        </p:nvPicPr>
        <p:blipFill>
          <a:blip r:embed="rId2"/>
          <a:srcRect t="8278" b="34029"/>
          <a:stretch>
            <a:fillRect/>
          </a:stretch>
        </p:blipFill>
        <p:spPr>
          <a:xfrm>
            <a:off x="635000" y="4191000"/>
            <a:ext cx="23114000" cy="8890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1" name="UVU"/>
          <p:cNvSpPr txBox="1"/>
          <p:nvPr/>
        </p:nvSpPr>
        <p:spPr>
          <a:xfrm>
            <a:off x="1909675" y="2091868"/>
            <a:ext cx="6991351" cy="391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5000" cap="all">
                <a:solidFill>
                  <a:srgbClr val="4BA23F"/>
                </a:solidFill>
              </a:defRPr>
            </a:lvl1pPr>
          </a:lstStyle>
          <a:p>
            <a:r>
              <a:rPr dirty="0">
                <a:solidFill>
                  <a:srgbClr val="4BA23E"/>
                </a:solidFill>
              </a:rPr>
              <a:t>UVU</a:t>
            </a:r>
          </a:p>
        </p:txBody>
      </p:sp>
      <p:sp>
        <p:nvSpPr>
          <p:cNvPr id="192" name="at a glance"/>
          <p:cNvSpPr txBox="1"/>
          <p:nvPr/>
        </p:nvSpPr>
        <p:spPr>
          <a:xfrm>
            <a:off x="2087475" y="5418627"/>
            <a:ext cx="52955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6500" cap="all">
                <a:solidFill>
                  <a:srgbClr val="4BA23F"/>
                </a:solidFill>
              </a:defRPr>
            </a:lvl1pPr>
          </a:lstStyle>
          <a:p>
            <a:r>
              <a:rPr dirty="0"/>
              <a:t>at a glance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ection c…"/>
          <p:cNvSpPr txBox="1"/>
          <p:nvPr/>
        </p:nvSpPr>
        <p:spPr>
          <a:xfrm>
            <a:off x="18470233" y="4826684"/>
            <a:ext cx="5080001" cy="50139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</a:defRPr>
            </a:pPr>
            <a:r>
              <a:rPr>
                <a:solidFill>
                  <a:schemeClr val="bg1"/>
                </a:solidFill>
              </a:rPr>
              <a:t>section c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>
                <a:solidFill>
                  <a:schemeClr val="bg1"/>
                </a:solidFill>
              </a:rP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>
                <a:solidFill>
                  <a:schemeClr val="bg1"/>
                </a:solidFill>
              </a:rPr>
              <a:t>List item two</a:t>
            </a:r>
          </a:p>
          <a:p>
            <a:pPr algn="l" defTabSz="685800">
              <a:spcBef>
                <a:spcPts val="2000"/>
              </a:spcBef>
              <a:defRPr cap="all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endParaRPr>
              <a:solidFill>
                <a:schemeClr val="bg1"/>
              </a:solidFill>
            </a:endParaRPr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</a:defRPr>
            </a:pPr>
            <a:r>
              <a:rPr>
                <a:solidFill>
                  <a:schemeClr val="bg1"/>
                </a:solidFill>
              </a:rPr>
              <a:t>section D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>
                <a:solidFill>
                  <a:schemeClr val="bg1"/>
                </a:solidFill>
              </a:rP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>
                <a:solidFill>
                  <a:schemeClr val="bg1"/>
                </a:solidFill>
              </a:rPr>
              <a:t>List item two</a:t>
            </a:r>
          </a:p>
        </p:txBody>
      </p:sp>
      <p:sp>
        <p:nvSpPr>
          <p:cNvPr id="38" name="section A…"/>
          <p:cNvSpPr txBox="1"/>
          <p:nvPr/>
        </p:nvSpPr>
        <p:spPr>
          <a:xfrm>
            <a:off x="12994281" y="4826684"/>
            <a:ext cx="5080001" cy="50139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</a:defRPr>
            </a:pPr>
            <a:r>
              <a:rPr dirty="0">
                <a:solidFill>
                  <a:schemeClr val="bg1"/>
                </a:solidFill>
              </a:rPr>
              <a:t>section A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>
                <a:solidFill>
                  <a:schemeClr val="bg1"/>
                </a:solidFill>
              </a:rP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>
                <a:solidFill>
                  <a:schemeClr val="bg1"/>
                </a:solidFill>
              </a:rPr>
              <a:t>List item two</a:t>
            </a:r>
          </a:p>
          <a:p>
            <a:pPr algn="l" defTabSz="685800">
              <a:spcBef>
                <a:spcPts val="2000"/>
              </a:spcBef>
              <a:defRPr cap="all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endParaRPr dirty="0">
              <a:solidFill>
                <a:schemeClr val="bg1"/>
              </a:solidFill>
            </a:endParaRPr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</a:defRPr>
            </a:pPr>
            <a:r>
              <a:rPr dirty="0">
                <a:solidFill>
                  <a:schemeClr val="bg1"/>
                </a:solidFill>
              </a:rPr>
              <a:t>section B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>
                <a:solidFill>
                  <a:schemeClr val="bg1"/>
                </a:solidFill>
              </a:rP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>
                <a:solidFill>
                  <a:schemeClr val="bg1"/>
                </a:solidFill>
              </a:rPr>
              <a:t>List item two</a:t>
            </a:r>
          </a:p>
        </p:txBody>
      </p:sp>
      <p:sp>
        <p:nvSpPr>
          <p:cNvPr id="39" name="table of contents"/>
          <p:cNvSpPr txBox="1"/>
          <p:nvPr/>
        </p:nvSpPr>
        <p:spPr>
          <a:xfrm>
            <a:off x="1292975" y="4521199"/>
            <a:ext cx="10543354" cy="467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15000" cap="all">
                <a:solidFill>
                  <a:srgbClr val="4BA23F"/>
                </a:solidFill>
              </a:defRPr>
            </a:lvl1pPr>
          </a:lstStyle>
          <a:p>
            <a:r>
              <a:rPr dirty="0"/>
              <a:t>table of contents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20180914_Bonneville Raceway_0059.JPG" descr="20180914_Bonneville Raceway_0059.JPG"/>
          <p:cNvPicPr>
            <a:picLocks noChangeAspect="1"/>
          </p:cNvPicPr>
          <p:nvPr/>
        </p:nvPicPr>
        <p:blipFill>
          <a:blip r:embed="rId2"/>
          <a:srcRect t="21153" b="21153"/>
          <a:stretch>
            <a:fillRect/>
          </a:stretch>
        </p:blipFill>
        <p:spPr>
          <a:xfrm>
            <a:off x="635000" y="635000"/>
            <a:ext cx="23114000" cy="8890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Vocational &amp; Community College Programs"/>
          <p:cNvSpPr txBox="1"/>
          <p:nvPr/>
        </p:nvSpPr>
        <p:spPr>
          <a:xfrm>
            <a:off x="1655319" y="10418974"/>
            <a:ext cx="9208316" cy="21183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 anchor="ctr">
            <a:normAutofit/>
          </a:bodyPr>
          <a:lstStyle>
            <a:lvl1pPr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rgbClr val="4BA23E"/>
                </a:solidFill>
              </a:rPr>
              <a:t>Vocational &amp; Community College Programs</a:t>
            </a:r>
          </a:p>
        </p:txBody>
      </p:sp>
      <p:sp>
        <p:nvSpPr>
          <p:cNvPr id="196" name="First-Rate Teaching University"/>
          <p:cNvSpPr txBox="1"/>
          <p:nvPr/>
        </p:nvSpPr>
        <p:spPr>
          <a:xfrm>
            <a:off x="13520365" y="10418974"/>
            <a:ext cx="9209102" cy="21183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 anchor="ctr">
            <a:normAutofit/>
          </a:bodyPr>
          <a:lstStyle/>
          <a:p>
            <a:pPr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>
                <a:solidFill>
                  <a:srgbClr val="4BA23E"/>
                </a:solidFill>
              </a:rPr>
              <a:t>First-Rate</a:t>
            </a:r>
            <a:br>
              <a:rPr>
                <a:solidFill>
                  <a:srgbClr val="4BA23E"/>
                </a:solidFill>
              </a:rPr>
            </a:br>
            <a:r>
              <a:rPr>
                <a:solidFill>
                  <a:srgbClr val="4BA23E"/>
                </a:solidFill>
              </a:rPr>
              <a:t>Teaching University</a:t>
            </a:r>
          </a:p>
        </p:txBody>
      </p:sp>
      <p:sp>
        <p:nvSpPr>
          <p:cNvPr id="197" name="+"/>
          <p:cNvSpPr txBox="1"/>
          <p:nvPr/>
        </p:nvSpPr>
        <p:spPr>
          <a:xfrm>
            <a:off x="11474273" y="10284354"/>
            <a:ext cx="1435454" cy="238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15000" cap="all">
                <a:solidFill>
                  <a:srgbClr val="4BA23F"/>
                </a:solidFill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98" name="Rectangle"/>
          <p:cNvSpPr/>
          <p:nvPr/>
        </p:nvSpPr>
        <p:spPr>
          <a:xfrm>
            <a:off x="-136" y="6477579"/>
            <a:ext cx="7198957" cy="1905001"/>
          </a:xfrm>
          <a:prstGeom prst="rect">
            <a:avLst/>
          </a:prstGeom>
          <a:solidFill>
            <a:srgbClr val="4BA23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olidFill>
                <a:srgbClr val="4BA23E"/>
              </a:solidFill>
            </a:endParaRPr>
          </a:p>
        </p:txBody>
      </p:sp>
      <p:sp>
        <p:nvSpPr>
          <p:cNvPr id="199" name="Dual Mission"/>
          <p:cNvSpPr txBox="1"/>
          <p:nvPr/>
        </p:nvSpPr>
        <p:spPr>
          <a:xfrm>
            <a:off x="618731" y="6866199"/>
            <a:ext cx="5961222" cy="1127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 anchor="ctr">
            <a:normAutofit/>
          </a:bodyPr>
          <a:lstStyle>
            <a:lvl1pPr defTabSz="457200">
              <a:defRPr sz="6500" cap="all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Dual Mission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Colleges and Schools"/>
          <p:cNvSpPr txBox="1"/>
          <p:nvPr/>
        </p:nvSpPr>
        <p:spPr>
          <a:xfrm>
            <a:off x="1263762" y="2216862"/>
            <a:ext cx="15149898" cy="467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15000" cap="all">
                <a:solidFill>
                  <a:srgbClr val="4BA23F"/>
                </a:solidFill>
              </a:defRPr>
            </a:lvl1pPr>
          </a:lstStyle>
          <a:p>
            <a:r>
              <a:rPr dirty="0"/>
              <a:t>Colleges and Schools</a:t>
            </a:r>
          </a:p>
        </p:txBody>
      </p:sp>
      <p:sp>
        <p:nvSpPr>
          <p:cNvPr id="202" name="College of Humanities"/>
          <p:cNvSpPr txBox="1"/>
          <p:nvPr/>
        </p:nvSpPr>
        <p:spPr>
          <a:xfrm>
            <a:off x="8781088" y="9119403"/>
            <a:ext cx="5080001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chemeClr val="bg1"/>
                </a:solidFill>
              </a:rPr>
              <a:t>College of Humanities</a:t>
            </a:r>
          </a:p>
        </p:txBody>
      </p:sp>
      <p:sp>
        <p:nvSpPr>
          <p:cNvPr id="203" name="College of Engineering and Technology"/>
          <p:cNvSpPr txBox="1"/>
          <p:nvPr/>
        </p:nvSpPr>
        <p:spPr>
          <a:xfrm>
            <a:off x="8781088" y="11522431"/>
            <a:ext cx="5080001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chemeClr val="bg1"/>
                </a:solidFill>
              </a:rPr>
              <a:t>College of Engineering and Technology</a:t>
            </a:r>
          </a:p>
        </p:txBody>
      </p:sp>
      <p:sp>
        <p:nvSpPr>
          <p:cNvPr id="204" name="College of Science"/>
          <p:cNvSpPr txBox="1"/>
          <p:nvPr/>
        </p:nvSpPr>
        <p:spPr>
          <a:xfrm>
            <a:off x="8781088" y="10454268"/>
            <a:ext cx="5080001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chemeClr val="bg1"/>
                </a:solidFill>
              </a:rPr>
              <a:t>College of Science</a:t>
            </a:r>
          </a:p>
        </p:txBody>
      </p:sp>
      <p:sp>
        <p:nvSpPr>
          <p:cNvPr id="205" name="College of Health and Public Service"/>
          <p:cNvSpPr txBox="1"/>
          <p:nvPr/>
        </p:nvSpPr>
        <p:spPr>
          <a:xfrm>
            <a:off x="8781088" y="7517840"/>
            <a:ext cx="5080001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College of Health and Public Service</a:t>
            </a:r>
          </a:p>
        </p:txBody>
      </p:sp>
      <p:sp>
        <p:nvSpPr>
          <p:cNvPr id="206" name="School of the Arts"/>
          <p:cNvSpPr txBox="1"/>
          <p:nvPr/>
        </p:nvSpPr>
        <p:spPr>
          <a:xfrm>
            <a:off x="16522659" y="9119403"/>
            <a:ext cx="5080001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chemeClr val="bg1"/>
                </a:solidFill>
              </a:rPr>
              <a:t>School of the Arts</a:t>
            </a:r>
          </a:p>
        </p:txBody>
      </p:sp>
      <p:sp>
        <p:nvSpPr>
          <p:cNvPr id="207" name="Woodbury School of Business"/>
          <p:cNvSpPr txBox="1"/>
          <p:nvPr/>
        </p:nvSpPr>
        <p:spPr>
          <a:xfrm>
            <a:off x="16522659" y="11522431"/>
            <a:ext cx="5080001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Woodbury School of Business</a:t>
            </a:r>
          </a:p>
        </p:txBody>
      </p:sp>
      <p:sp>
        <p:nvSpPr>
          <p:cNvPr id="208" name="University College"/>
          <p:cNvSpPr txBox="1"/>
          <p:nvPr/>
        </p:nvSpPr>
        <p:spPr>
          <a:xfrm>
            <a:off x="16522659" y="10454268"/>
            <a:ext cx="5080001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chemeClr val="bg1"/>
                </a:solidFill>
              </a:rPr>
              <a:t>University College</a:t>
            </a:r>
          </a:p>
        </p:txBody>
      </p:sp>
      <p:sp>
        <p:nvSpPr>
          <p:cNvPr id="209" name="School of Education"/>
          <p:cNvSpPr txBox="1"/>
          <p:nvPr/>
        </p:nvSpPr>
        <p:spPr>
          <a:xfrm>
            <a:off x="16522659" y="7707266"/>
            <a:ext cx="5080001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School of Education</a:t>
            </a:r>
          </a:p>
        </p:txBody>
      </p:sp>
      <p:pic>
        <p:nvPicPr>
          <p:cNvPr id="210" name="22-Education.png" descr="22-Educa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5026" y="7467040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1" name="36-Science.png" descr="36-Scienc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3455" y="10136768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2" name="23-Humanities.png" descr="23-Humanitie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3455" y="8801903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3" name="31-Emergency Services.png" descr="31-Emergency Service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3455" y="7467040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48-Engineering.png" descr="48-Engineerin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3455" y="11471631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57-University.png" descr="57-University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55026" y="10124068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1-Theater.png" descr="1-Theater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055026" y="8801903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7" name="54-Business.png" descr="54-Business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055026" y="11471631"/>
            <a:ext cx="1270001" cy="127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20170926_Concurrent_Enroll_0424_1.JPG" descr="20170926_Concurrent_Enroll_0424_1.JPG"/>
          <p:cNvPicPr>
            <a:picLocks noChangeAspect="1"/>
          </p:cNvPicPr>
          <p:nvPr/>
        </p:nvPicPr>
        <p:blipFill>
          <a:blip r:embed="rId2"/>
          <a:srcRect b="19230"/>
          <a:stretch>
            <a:fillRect/>
          </a:stretch>
        </p:blipFill>
        <p:spPr>
          <a:xfrm>
            <a:off x="635000" y="634999"/>
            <a:ext cx="23114000" cy="1244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20" name="Rectangle"/>
          <p:cNvSpPr/>
          <p:nvPr/>
        </p:nvSpPr>
        <p:spPr>
          <a:xfrm>
            <a:off x="1901157" y="0"/>
            <a:ext cx="8255001" cy="8890000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1" name="5 Campuses"/>
          <p:cNvSpPr txBox="1"/>
          <p:nvPr/>
        </p:nvSpPr>
        <p:spPr>
          <a:xfrm>
            <a:off x="2542556" y="1905937"/>
            <a:ext cx="6972203" cy="1127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rgbClr val="4BA23E"/>
                </a:solidFill>
              </a:rPr>
              <a:t>5 Campuses</a:t>
            </a:r>
          </a:p>
        </p:txBody>
      </p:sp>
      <p:sp>
        <p:nvSpPr>
          <p:cNvPr id="222" name="Orem…"/>
          <p:cNvSpPr txBox="1"/>
          <p:nvPr/>
        </p:nvSpPr>
        <p:spPr>
          <a:xfrm>
            <a:off x="3338228" y="3368425"/>
            <a:ext cx="5380860" cy="431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457200">
              <a:spcBef>
                <a:spcPts val="2000"/>
              </a:spcBef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>
                <a:solidFill>
                  <a:schemeClr val="bg1"/>
                </a:solidFill>
              </a:rPr>
              <a:t>Orem</a:t>
            </a:r>
          </a:p>
          <a:p>
            <a:pPr defTabSz="457200">
              <a:spcBef>
                <a:spcPts val="2000"/>
              </a:spcBef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>
                <a:solidFill>
                  <a:schemeClr val="bg1"/>
                </a:solidFill>
              </a:rPr>
              <a:t>Thanksgiving Point</a:t>
            </a:r>
          </a:p>
          <a:p>
            <a:pPr defTabSz="457200">
              <a:spcBef>
                <a:spcPts val="2000"/>
              </a:spcBef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>
                <a:solidFill>
                  <a:schemeClr val="bg1"/>
                </a:solidFill>
              </a:rPr>
              <a:t>Heber Valley</a:t>
            </a:r>
          </a:p>
          <a:p>
            <a:pPr defTabSz="457200">
              <a:spcBef>
                <a:spcPts val="2000"/>
              </a:spcBef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>
                <a:solidFill>
                  <a:schemeClr val="bg1"/>
                </a:solidFill>
              </a:rPr>
              <a:t>Provo Airport</a:t>
            </a:r>
          </a:p>
          <a:p>
            <a:pPr defTabSz="457200">
              <a:spcBef>
                <a:spcPts val="2000"/>
              </a:spcBef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dirty="0">
                <a:solidFill>
                  <a:schemeClr val="bg1"/>
                </a:solidFill>
              </a:rPr>
              <a:t>Capital Reef National Park Field Station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20150824_First Day of Class_0503.JPG" descr="20150824_First Day of Class_0503.JPG"/>
          <p:cNvPicPr>
            <a:picLocks noChangeAspect="1"/>
          </p:cNvPicPr>
          <p:nvPr/>
        </p:nvPicPr>
        <p:blipFill>
          <a:blip r:embed="rId2"/>
          <a:srcRect t="7651" b="8628"/>
          <a:stretch>
            <a:fillRect/>
          </a:stretch>
        </p:blipFill>
        <p:spPr>
          <a:xfrm>
            <a:off x="629568" y="635000"/>
            <a:ext cx="9910745" cy="1244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25" name="41,278…"/>
          <p:cNvSpPr txBox="1"/>
          <p:nvPr/>
        </p:nvSpPr>
        <p:spPr>
          <a:xfrm>
            <a:off x="11177392" y="1270068"/>
            <a:ext cx="11180572" cy="467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15000" cap="all">
                <a:solidFill>
                  <a:srgbClr val="4BA23F"/>
                </a:solidFill>
              </a:defRPr>
            </a:pPr>
            <a:r>
              <a:t>41,278</a:t>
            </a:r>
          </a:p>
          <a:p>
            <a:pPr algn="l" defTabSz="457200">
              <a:defRPr sz="15000" cap="all">
                <a:solidFill>
                  <a:srgbClr val="4BA23F"/>
                </a:solidFill>
              </a:defRPr>
            </a:pPr>
            <a:r>
              <a:t>students</a:t>
            </a:r>
          </a:p>
        </p:txBody>
      </p:sp>
      <p:pic>
        <p:nvPicPr>
          <p:cNvPr id="226" name="20141015_Concurrent Enrollment_0717.JPG" descr="20141015_Concurrent Enrollment_0717.JPG"/>
          <p:cNvPicPr>
            <a:picLocks noChangeAspect="1"/>
          </p:cNvPicPr>
          <p:nvPr/>
        </p:nvPicPr>
        <p:blipFill>
          <a:blip r:embed="rId3"/>
          <a:srcRect b="14029"/>
          <a:stretch>
            <a:fillRect/>
          </a:stretch>
        </p:blipFill>
        <p:spPr>
          <a:xfrm>
            <a:off x="11177392" y="7112351"/>
            <a:ext cx="10414001" cy="59686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associate degrees"/>
          <p:cNvSpPr txBox="1"/>
          <p:nvPr/>
        </p:nvSpPr>
        <p:spPr>
          <a:xfrm>
            <a:off x="6772857" y="10231460"/>
            <a:ext cx="2712830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associate degrees</a:t>
            </a:r>
          </a:p>
        </p:txBody>
      </p:sp>
      <p:sp>
        <p:nvSpPr>
          <p:cNvPr id="229" name="graduate certificates"/>
          <p:cNvSpPr txBox="1"/>
          <p:nvPr/>
        </p:nvSpPr>
        <p:spPr>
          <a:xfrm>
            <a:off x="14770726" y="10231460"/>
            <a:ext cx="2968003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chemeClr val="bg1"/>
                </a:solidFill>
              </a:rPr>
              <a:t>graduate certificates</a:t>
            </a:r>
          </a:p>
        </p:txBody>
      </p:sp>
      <p:sp>
        <p:nvSpPr>
          <p:cNvPr id="230" name="3"/>
          <p:cNvSpPr txBox="1"/>
          <p:nvPr/>
        </p:nvSpPr>
        <p:spPr>
          <a:xfrm>
            <a:off x="14603727" y="8577450"/>
            <a:ext cx="33020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3</a:t>
            </a:r>
          </a:p>
        </p:txBody>
      </p:sp>
      <p:sp>
        <p:nvSpPr>
          <p:cNvPr id="231" name="65"/>
          <p:cNvSpPr txBox="1"/>
          <p:nvPr/>
        </p:nvSpPr>
        <p:spPr>
          <a:xfrm>
            <a:off x="6478272" y="8577450"/>
            <a:ext cx="33020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65</a:t>
            </a:r>
          </a:p>
        </p:txBody>
      </p:sp>
      <p:sp>
        <p:nvSpPr>
          <p:cNvPr id="232" name="91"/>
          <p:cNvSpPr txBox="1"/>
          <p:nvPr/>
        </p:nvSpPr>
        <p:spPr>
          <a:xfrm>
            <a:off x="10541000" y="8577450"/>
            <a:ext cx="3302000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91</a:t>
            </a:r>
          </a:p>
        </p:txBody>
      </p:sp>
      <p:sp>
        <p:nvSpPr>
          <p:cNvPr id="233" name="11"/>
          <p:cNvSpPr txBox="1"/>
          <p:nvPr/>
        </p:nvSpPr>
        <p:spPr>
          <a:xfrm>
            <a:off x="18666455" y="8577450"/>
            <a:ext cx="33020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11</a:t>
            </a:r>
          </a:p>
        </p:txBody>
      </p:sp>
      <p:sp>
        <p:nvSpPr>
          <p:cNvPr id="234" name="certificates"/>
          <p:cNvSpPr txBox="1"/>
          <p:nvPr/>
        </p:nvSpPr>
        <p:spPr>
          <a:xfrm>
            <a:off x="2646714" y="10231460"/>
            <a:ext cx="2712829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certificates</a:t>
            </a:r>
          </a:p>
        </p:txBody>
      </p:sp>
      <p:sp>
        <p:nvSpPr>
          <p:cNvPr id="235" name="44"/>
          <p:cNvSpPr txBox="1"/>
          <p:nvPr/>
        </p:nvSpPr>
        <p:spPr>
          <a:xfrm>
            <a:off x="2415544" y="8577450"/>
            <a:ext cx="33020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44</a:t>
            </a:r>
          </a:p>
        </p:txBody>
      </p:sp>
      <p:sp>
        <p:nvSpPr>
          <p:cNvPr id="236" name="bachelor degrees"/>
          <p:cNvSpPr txBox="1"/>
          <p:nvPr/>
        </p:nvSpPr>
        <p:spPr>
          <a:xfrm>
            <a:off x="10835585" y="10231460"/>
            <a:ext cx="2712830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chemeClr val="bg1"/>
                </a:solidFill>
              </a:rPr>
              <a:t>bachelor degrees</a:t>
            </a:r>
          </a:p>
        </p:txBody>
      </p:sp>
      <p:sp>
        <p:nvSpPr>
          <p:cNvPr id="237" name="master degrees"/>
          <p:cNvSpPr txBox="1"/>
          <p:nvPr/>
        </p:nvSpPr>
        <p:spPr>
          <a:xfrm>
            <a:off x="19248880" y="10231460"/>
            <a:ext cx="2137150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chemeClr val="bg1"/>
                </a:solidFill>
              </a:rPr>
              <a:t>master degrees</a:t>
            </a:r>
          </a:p>
        </p:txBody>
      </p:sp>
      <p:sp>
        <p:nvSpPr>
          <p:cNvPr id="238" name="Degrees &amp; Certificates"/>
          <p:cNvSpPr txBox="1"/>
          <p:nvPr/>
        </p:nvSpPr>
        <p:spPr>
          <a:xfrm>
            <a:off x="1292975" y="2216862"/>
            <a:ext cx="13192645" cy="467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15000" cap="all">
                <a:solidFill>
                  <a:srgbClr val="4BA23F"/>
                </a:solidFill>
              </a:defRPr>
            </a:lvl1pPr>
          </a:lstStyle>
          <a:p>
            <a:r>
              <a:t>Degrees &amp; Certificates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Rectangle"/>
          <p:cNvSpPr/>
          <p:nvPr/>
        </p:nvSpPr>
        <p:spPr>
          <a:xfrm>
            <a:off x="1264833" y="3175000"/>
            <a:ext cx="6350001" cy="9906000"/>
          </a:xfrm>
          <a:prstGeom prst="rect">
            <a:avLst/>
          </a:prstGeom>
          <a:solidFill>
            <a:srgbClr val="4BA23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1" name="Rectangle"/>
          <p:cNvSpPr/>
          <p:nvPr/>
        </p:nvSpPr>
        <p:spPr>
          <a:xfrm>
            <a:off x="1925677" y="4182786"/>
            <a:ext cx="6350001" cy="4318001"/>
          </a:xfrm>
          <a:prstGeom prst="rect">
            <a:avLst/>
          </a:prstGeom>
          <a:solidFill>
            <a:srgbClr val="00843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2" name="Diverse Student Body"/>
          <p:cNvSpPr txBox="1"/>
          <p:nvPr/>
        </p:nvSpPr>
        <p:spPr>
          <a:xfrm>
            <a:off x="5842000" y="1270000"/>
            <a:ext cx="12700000" cy="11277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rgbClr val="4BA23E"/>
                </a:solidFill>
              </a:rPr>
              <a:t>Diverse Student Body</a:t>
            </a:r>
          </a:p>
        </p:txBody>
      </p:sp>
      <p:sp>
        <p:nvSpPr>
          <p:cNvPr id="243" name="work more than 30 hours per week"/>
          <p:cNvSpPr txBox="1"/>
          <p:nvPr/>
        </p:nvSpPr>
        <p:spPr>
          <a:xfrm>
            <a:off x="9020843" y="10727235"/>
            <a:ext cx="4224773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chemeClr val="bg1"/>
                </a:solidFill>
              </a:rPr>
              <a:t>work more than 30 hours per week</a:t>
            </a:r>
          </a:p>
        </p:txBody>
      </p:sp>
      <p:sp>
        <p:nvSpPr>
          <p:cNvPr id="244" name="first generation"/>
          <p:cNvSpPr txBox="1"/>
          <p:nvPr/>
        </p:nvSpPr>
        <p:spPr>
          <a:xfrm>
            <a:off x="9333241" y="6989729"/>
            <a:ext cx="3599977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first generation</a:t>
            </a:r>
          </a:p>
        </p:txBody>
      </p:sp>
      <p:sp>
        <p:nvSpPr>
          <p:cNvPr id="245" name="36%"/>
          <p:cNvSpPr txBox="1"/>
          <p:nvPr/>
        </p:nvSpPr>
        <p:spPr>
          <a:xfrm>
            <a:off x="9706949" y="5401986"/>
            <a:ext cx="285256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36% </a:t>
            </a:r>
          </a:p>
        </p:txBody>
      </p:sp>
      <p:sp>
        <p:nvSpPr>
          <p:cNvPr id="246" name="27%"/>
          <p:cNvSpPr txBox="1"/>
          <p:nvPr/>
        </p:nvSpPr>
        <p:spPr>
          <a:xfrm>
            <a:off x="9717814" y="9140902"/>
            <a:ext cx="285623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27% </a:t>
            </a:r>
          </a:p>
        </p:txBody>
      </p:sp>
      <p:sp>
        <p:nvSpPr>
          <p:cNvPr id="247" name="part-time students"/>
          <p:cNvSpPr txBox="1"/>
          <p:nvPr/>
        </p:nvSpPr>
        <p:spPr>
          <a:xfrm>
            <a:off x="13678385" y="10727235"/>
            <a:ext cx="4224772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chemeClr val="bg1"/>
                </a:solidFill>
              </a:rPr>
              <a:t>part-time students</a:t>
            </a:r>
          </a:p>
        </p:txBody>
      </p:sp>
      <p:sp>
        <p:nvSpPr>
          <p:cNvPr id="248" name="age 25 or older"/>
          <p:cNvSpPr txBox="1"/>
          <p:nvPr/>
        </p:nvSpPr>
        <p:spPr>
          <a:xfrm>
            <a:off x="13990781" y="6989729"/>
            <a:ext cx="3599978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chemeClr val="bg1"/>
                </a:solidFill>
              </a:rPr>
              <a:t>age 25 or older</a:t>
            </a:r>
          </a:p>
        </p:txBody>
      </p:sp>
      <p:sp>
        <p:nvSpPr>
          <p:cNvPr id="249" name="27%"/>
          <p:cNvSpPr txBox="1"/>
          <p:nvPr/>
        </p:nvSpPr>
        <p:spPr>
          <a:xfrm>
            <a:off x="14364490" y="5401986"/>
            <a:ext cx="285256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27% </a:t>
            </a:r>
          </a:p>
        </p:txBody>
      </p:sp>
      <p:sp>
        <p:nvSpPr>
          <p:cNvPr id="250" name="49%"/>
          <p:cNvSpPr txBox="1"/>
          <p:nvPr/>
        </p:nvSpPr>
        <p:spPr>
          <a:xfrm>
            <a:off x="14362655" y="9140902"/>
            <a:ext cx="285623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49% </a:t>
            </a:r>
          </a:p>
        </p:txBody>
      </p:sp>
      <p:sp>
        <p:nvSpPr>
          <p:cNvPr id="251" name="supporting at least one child"/>
          <p:cNvSpPr txBox="1"/>
          <p:nvPr/>
        </p:nvSpPr>
        <p:spPr>
          <a:xfrm>
            <a:off x="18422723" y="10727235"/>
            <a:ext cx="4053009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chemeClr val="bg1"/>
                </a:solidFill>
              </a:rPr>
              <a:t>supporting at least one child</a:t>
            </a:r>
          </a:p>
        </p:txBody>
      </p:sp>
      <p:sp>
        <p:nvSpPr>
          <p:cNvPr id="252" name="work more than 20 hours per week"/>
          <p:cNvSpPr txBox="1"/>
          <p:nvPr/>
        </p:nvSpPr>
        <p:spPr>
          <a:xfrm>
            <a:off x="18336841" y="6989729"/>
            <a:ext cx="4224773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chemeClr val="bg1"/>
                </a:solidFill>
              </a:rPr>
              <a:t>work more than 20 hours per week</a:t>
            </a:r>
          </a:p>
        </p:txBody>
      </p:sp>
      <p:sp>
        <p:nvSpPr>
          <p:cNvPr id="253" name="51%"/>
          <p:cNvSpPr txBox="1"/>
          <p:nvPr/>
        </p:nvSpPr>
        <p:spPr>
          <a:xfrm>
            <a:off x="19022031" y="5401986"/>
            <a:ext cx="285256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51% </a:t>
            </a:r>
          </a:p>
        </p:txBody>
      </p:sp>
      <p:sp>
        <p:nvSpPr>
          <p:cNvPr id="254" name="21%"/>
          <p:cNvSpPr txBox="1"/>
          <p:nvPr/>
        </p:nvSpPr>
        <p:spPr>
          <a:xfrm>
            <a:off x="19021113" y="9140902"/>
            <a:ext cx="285623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21% </a:t>
            </a:r>
          </a:p>
        </p:txBody>
      </p:sp>
      <p:sp>
        <p:nvSpPr>
          <p:cNvPr id="255" name="50 states"/>
          <p:cNvSpPr txBox="1"/>
          <p:nvPr/>
        </p:nvSpPr>
        <p:spPr>
          <a:xfrm>
            <a:off x="2964838" y="10727235"/>
            <a:ext cx="4224773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/>
              <a:t>50 states</a:t>
            </a:r>
          </a:p>
        </p:txBody>
      </p:sp>
      <p:sp>
        <p:nvSpPr>
          <p:cNvPr id="256" name="74 countries"/>
          <p:cNvSpPr txBox="1"/>
          <p:nvPr/>
        </p:nvSpPr>
        <p:spPr>
          <a:xfrm>
            <a:off x="3277236" y="6989729"/>
            <a:ext cx="3599977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/>
              <a:t>74 countries</a:t>
            </a:r>
          </a:p>
        </p:txBody>
      </p:sp>
      <p:sp>
        <p:nvSpPr>
          <p:cNvPr id="257" name="Shape"/>
          <p:cNvSpPr/>
          <p:nvPr/>
        </p:nvSpPr>
        <p:spPr>
          <a:xfrm>
            <a:off x="3649109" y="9192762"/>
            <a:ext cx="2856231" cy="15218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90" y="0"/>
                </a:moveTo>
                <a:lnTo>
                  <a:pt x="11090" y="400"/>
                </a:lnTo>
                <a:lnTo>
                  <a:pt x="10319" y="400"/>
                </a:lnTo>
                <a:lnTo>
                  <a:pt x="10347" y="675"/>
                </a:lnTo>
                <a:lnTo>
                  <a:pt x="10347" y="768"/>
                </a:lnTo>
                <a:lnTo>
                  <a:pt x="10341" y="829"/>
                </a:lnTo>
                <a:lnTo>
                  <a:pt x="10347" y="931"/>
                </a:lnTo>
                <a:lnTo>
                  <a:pt x="10347" y="1014"/>
                </a:lnTo>
                <a:lnTo>
                  <a:pt x="10353" y="1094"/>
                </a:lnTo>
                <a:lnTo>
                  <a:pt x="10353" y="1209"/>
                </a:lnTo>
                <a:lnTo>
                  <a:pt x="10369" y="1340"/>
                </a:lnTo>
                <a:lnTo>
                  <a:pt x="10396" y="1465"/>
                </a:lnTo>
                <a:lnTo>
                  <a:pt x="10396" y="1504"/>
                </a:lnTo>
                <a:lnTo>
                  <a:pt x="10401" y="1568"/>
                </a:lnTo>
                <a:lnTo>
                  <a:pt x="10413" y="1628"/>
                </a:lnTo>
                <a:lnTo>
                  <a:pt x="10451" y="1823"/>
                </a:lnTo>
                <a:lnTo>
                  <a:pt x="10451" y="1996"/>
                </a:lnTo>
                <a:lnTo>
                  <a:pt x="10456" y="2038"/>
                </a:lnTo>
                <a:lnTo>
                  <a:pt x="10468" y="2447"/>
                </a:lnTo>
                <a:lnTo>
                  <a:pt x="10483" y="2508"/>
                </a:lnTo>
                <a:lnTo>
                  <a:pt x="10473" y="2610"/>
                </a:lnTo>
                <a:lnTo>
                  <a:pt x="10473" y="2652"/>
                </a:lnTo>
                <a:lnTo>
                  <a:pt x="10478" y="2783"/>
                </a:lnTo>
                <a:lnTo>
                  <a:pt x="10490" y="2847"/>
                </a:lnTo>
                <a:lnTo>
                  <a:pt x="10495" y="2959"/>
                </a:lnTo>
                <a:lnTo>
                  <a:pt x="10537" y="3113"/>
                </a:lnTo>
                <a:lnTo>
                  <a:pt x="10549" y="3173"/>
                </a:lnTo>
                <a:lnTo>
                  <a:pt x="10549" y="3225"/>
                </a:lnTo>
                <a:lnTo>
                  <a:pt x="10560" y="3317"/>
                </a:lnTo>
                <a:lnTo>
                  <a:pt x="10560" y="3439"/>
                </a:lnTo>
                <a:lnTo>
                  <a:pt x="10560" y="3461"/>
                </a:lnTo>
                <a:lnTo>
                  <a:pt x="10565" y="3522"/>
                </a:lnTo>
                <a:lnTo>
                  <a:pt x="10560" y="3564"/>
                </a:lnTo>
                <a:lnTo>
                  <a:pt x="10549" y="3625"/>
                </a:lnTo>
                <a:lnTo>
                  <a:pt x="10537" y="3685"/>
                </a:lnTo>
                <a:lnTo>
                  <a:pt x="10517" y="3736"/>
                </a:lnTo>
                <a:lnTo>
                  <a:pt x="10456" y="3848"/>
                </a:lnTo>
                <a:lnTo>
                  <a:pt x="10495" y="3960"/>
                </a:lnTo>
                <a:lnTo>
                  <a:pt x="10500" y="3992"/>
                </a:lnTo>
                <a:lnTo>
                  <a:pt x="10565" y="4053"/>
                </a:lnTo>
                <a:lnTo>
                  <a:pt x="10604" y="4146"/>
                </a:lnTo>
                <a:lnTo>
                  <a:pt x="10604" y="5877"/>
                </a:lnTo>
                <a:lnTo>
                  <a:pt x="10904" y="5877"/>
                </a:lnTo>
                <a:lnTo>
                  <a:pt x="12501" y="5877"/>
                </a:lnTo>
                <a:lnTo>
                  <a:pt x="12491" y="5640"/>
                </a:lnTo>
                <a:lnTo>
                  <a:pt x="12474" y="5528"/>
                </a:lnTo>
                <a:lnTo>
                  <a:pt x="12459" y="5486"/>
                </a:lnTo>
                <a:lnTo>
                  <a:pt x="12414" y="5435"/>
                </a:lnTo>
                <a:lnTo>
                  <a:pt x="12344" y="5365"/>
                </a:lnTo>
                <a:lnTo>
                  <a:pt x="12283" y="5282"/>
                </a:lnTo>
                <a:lnTo>
                  <a:pt x="12256" y="5189"/>
                </a:lnTo>
                <a:lnTo>
                  <a:pt x="12208" y="5086"/>
                </a:lnTo>
                <a:lnTo>
                  <a:pt x="12181" y="5058"/>
                </a:lnTo>
                <a:lnTo>
                  <a:pt x="12141" y="5035"/>
                </a:lnTo>
                <a:lnTo>
                  <a:pt x="12109" y="4984"/>
                </a:lnTo>
                <a:lnTo>
                  <a:pt x="12087" y="4946"/>
                </a:lnTo>
                <a:lnTo>
                  <a:pt x="12072" y="4914"/>
                </a:lnTo>
                <a:lnTo>
                  <a:pt x="12032" y="4904"/>
                </a:lnTo>
                <a:lnTo>
                  <a:pt x="11990" y="4853"/>
                </a:lnTo>
                <a:lnTo>
                  <a:pt x="11935" y="4760"/>
                </a:lnTo>
                <a:lnTo>
                  <a:pt x="11918" y="4667"/>
                </a:lnTo>
                <a:lnTo>
                  <a:pt x="11923" y="4616"/>
                </a:lnTo>
                <a:lnTo>
                  <a:pt x="11935" y="4514"/>
                </a:lnTo>
                <a:lnTo>
                  <a:pt x="11935" y="4495"/>
                </a:lnTo>
                <a:lnTo>
                  <a:pt x="11918" y="4383"/>
                </a:lnTo>
                <a:lnTo>
                  <a:pt x="11935" y="4341"/>
                </a:lnTo>
                <a:lnTo>
                  <a:pt x="11935" y="4216"/>
                </a:lnTo>
                <a:lnTo>
                  <a:pt x="11940" y="4165"/>
                </a:lnTo>
                <a:lnTo>
                  <a:pt x="11962" y="4063"/>
                </a:lnTo>
                <a:lnTo>
                  <a:pt x="11962" y="4034"/>
                </a:lnTo>
                <a:lnTo>
                  <a:pt x="11956" y="3992"/>
                </a:lnTo>
                <a:lnTo>
                  <a:pt x="11945" y="3960"/>
                </a:lnTo>
                <a:lnTo>
                  <a:pt x="11886" y="3900"/>
                </a:lnTo>
                <a:lnTo>
                  <a:pt x="11886" y="3797"/>
                </a:lnTo>
                <a:lnTo>
                  <a:pt x="11896" y="3727"/>
                </a:lnTo>
                <a:lnTo>
                  <a:pt x="11928" y="3634"/>
                </a:lnTo>
                <a:lnTo>
                  <a:pt x="11951" y="3551"/>
                </a:lnTo>
                <a:lnTo>
                  <a:pt x="11973" y="3513"/>
                </a:lnTo>
                <a:lnTo>
                  <a:pt x="12082" y="3378"/>
                </a:lnTo>
                <a:lnTo>
                  <a:pt x="12092" y="3378"/>
                </a:lnTo>
                <a:lnTo>
                  <a:pt x="12109" y="3346"/>
                </a:lnTo>
                <a:lnTo>
                  <a:pt x="12109" y="2745"/>
                </a:lnTo>
                <a:lnTo>
                  <a:pt x="12147" y="2732"/>
                </a:lnTo>
                <a:lnTo>
                  <a:pt x="12153" y="2713"/>
                </a:lnTo>
                <a:lnTo>
                  <a:pt x="12181" y="2642"/>
                </a:lnTo>
                <a:lnTo>
                  <a:pt x="12181" y="2630"/>
                </a:lnTo>
                <a:lnTo>
                  <a:pt x="12201" y="2591"/>
                </a:lnTo>
                <a:lnTo>
                  <a:pt x="12365" y="2345"/>
                </a:lnTo>
                <a:lnTo>
                  <a:pt x="12459" y="2182"/>
                </a:lnTo>
                <a:lnTo>
                  <a:pt x="12617" y="1862"/>
                </a:lnTo>
                <a:lnTo>
                  <a:pt x="12660" y="1791"/>
                </a:lnTo>
                <a:lnTo>
                  <a:pt x="12759" y="1680"/>
                </a:lnTo>
                <a:lnTo>
                  <a:pt x="12917" y="1577"/>
                </a:lnTo>
                <a:lnTo>
                  <a:pt x="12987" y="1516"/>
                </a:lnTo>
                <a:lnTo>
                  <a:pt x="13059" y="1443"/>
                </a:lnTo>
                <a:lnTo>
                  <a:pt x="13036" y="1452"/>
                </a:lnTo>
                <a:lnTo>
                  <a:pt x="12982" y="1424"/>
                </a:lnTo>
                <a:lnTo>
                  <a:pt x="12960" y="1340"/>
                </a:lnTo>
                <a:lnTo>
                  <a:pt x="12955" y="1331"/>
                </a:lnTo>
                <a:lnTo>
                  <a:pt x="12878" y="1340"/>
                </a:lnTo>
                <a:lnTo>
                  <a:pt x="12769" y="1331"/>
                </a:lnTo>
                <a:lnTo>
                  <a:pt x="12709" y="1340"/>
                </a:lnTo>
                <a:lnTo>
                  <a:pt x="12677" y="1289"/>
                </a:lnTo>
                <a:lnTo>
                  <a:pt x="12665" y="1228"/>
                </a:lnTo>
                <a:lnTo>
                  <a:pt x="12655" y="1228"/>
                </a:lnTo>
                <a:lnTo>
                  <a:pt x="12617" y="1238"/>
                </a:lnTo>
                <a:lnTo>
                  <a:pt x="12551" y="1331"/>
                </a:lnTo>
                <a:lnTo>
                  <a:pt x="12474" y="1392"/>
                </a:lnTo>
                <a:lnTo>
                  <a:pt x="12419" y="1392"/>
                </a:lnTo>
                <a:lnTo>
                  <a:pt x="12365" y="1331"/>
                </a:lnTo>
                <a:lnTo>
                  <a:pt x="12278" y="1228"/>
                </a:lnTo>
                <a:lnTo>
                  <a:pt x="12228" y="1126"/>
                </a:lnTo>
                <a:lnTo>
                  <a:pt x="12181" y="1094"/>
                </a:lnTo>
                <a:lnTo>
                  <a:pt x="12153" y="1094"/>
                </a:lnTo>
                <a:lnTo>
                  <a:pt x="12131" y="1158"/>
                </a:lnTo>
                <a:lnTo>
                  <a:pt x="12072" y="1158"/>
                </a:lnTo>
                <a:lnTo>
                  <a:pt x="12038" y="973"/>
                </a:lnTo>
                <a:lnTo>
                  <a:pt x="12017" y="953"/>
                </a:lnTo>
                <a:lnTo>
                  <a:pt x="11956" y="880"/>
                </a:lnTo>
                <a:lnTo>
                  <a:pt x="11918" y="838"/>
                </a:lnTo>
                <a:lnTo>
                  <a:pt x="11864" y="800"/>
                </a:lnTo>
                <a:lnTo>
                  <a:pt x="11847" y="787"/>
                </a:lnTo>
                <a:lnTo>
                  <a:pt x="11777" y="787"/>
                </a:lnTo>
                <a:lnTo>
                  <a:pt x="11744" y="800"/>
                </a:lnTo>
                <a:lnTo>
                  <a:pt x="11705" y="851"/>
                </a:lnTo>
                <a:lnTo>
                  <a:pt x="11663" y="880"/>
                </a:lnTo>
                <a:lnTo>
                  <a:pt x="11601" y="889"/>
                </a:lnTo>
                <a:lnTo>
                  <a:pt x="11553" y="861"/>
                </a:lnTo>
                <a:lnTo>
                  <a:pt x="11531" y="800"/>
                </a:lnTo>
                <a:lnTo>
                  <a:pt x="11465" y="749"/>
                </a:lnTo>
                <a:lnTo>
                  <a:pt x="11335" y="707"/>
                </a:lnTo>
                <a:lnTo>
                  <a:pt x="11247" y="656"/>
                </a:lnTo>
                <a:lnTo>
                  <a:pt x="11219" y="605"/>
                </a:lnTo>
                <a:lnTo>
                  <a:pt x="11204" y="544"/>
                </a:lnTo>
                <a:lnTo>
                  <a:pt x="11204" y="502"/>
                </a:lnTo>
                <a:lnTo>
                  <a:pt x="11172" y="358"/>
                </a:lnTo>
                <a:lnTo>
                  <a:pt x="11155" y="224"/>
                </a:lnTo>
                <a:lnTo>
                  <a:pt x="11144" y="61"/>
                </a:lnTo>
                <a:lnTo>
                  <a:pt x="11149" y="32"/>
                </a:lnTo>
                <a:lnTo>
                  <a:pt x="11132" y="10"/>
                </a:lnTo>
                <a:lnTo>
                  <a:pt x="11090" y="0"/>
                </a:lnTo>
                <a:close/>
                <a:moveTo>
                  <a:pt x="535" y="298"/>
                </a:moveTo>
                <a:lnTo>
                  <a:pt x="563" y="400"/>
                </a:lnTo>
                <a:lnTo>
                  <a:pt x="600" y="419"/>
                </a:lnTo>
                <a:lnTo>
                  <a:pt x="638" y="298"/>
                </a:lnTo>
                <a:lnTo>
                  <a:pt x="535" y="298"/>
                </a:lnTo>
                <a:close/>
                <a:moveTo>
                  <a:pt x="726" y="400"/>
                </a:moveTo>
                <a:lnTo>
                  <a:pt x="753" y="531"/>
                </a:lnTo>
                <a:lnTo>
                  <a:pt x="759" y="521"/>
                </a:lnTo>
                <a:lnTo>
                  <a:pt x="791" y="521"/>
                </a:lnTo>
                <a:lnTo>
                  <a:pt x="808" y="582"/>
                </a:lnTo>
                <a:lnTo>
                  <a:pt x="818" y="685"/>
                </a:lnTo>
                <a:lnTo>
                  <a:pt x="818" y="800"/>
                </a:lnTo>
                <a:lnTo>
                  <a:pt x="823" y="829"/>
                </a:lnTo>
                <a:lnTo>
                  <a:pt x="828" y="889"/>
                </a:lnTo>
                <a:lnTo>
                  <a:pt x="796" y="921"/>
                </a:lnTo>
                <a:lnTo>
                  <a:pt x="801" y="931"/>
                </a:lnTo>
                <a:lnTo>
                  <a:pt x="823" y="973"/>
                </a:lnTo>
                <a:lnTo>
                  <a:pt x="863" y="1084"/>
                </a:lnTo>
                <a:lnTo>
                  <a:pt x="863" y="1158"/>
                </a:lnTo>
                <a:lnTo>
                  <a:pt x="845" y="1168"/>
                </a:lnTo>
                <a:lnTo>
                  <a:pt x="863" y="1196"/>
                </a:lnTo>
                <a:lnTo>
                  <a:pt x="878" y="1260"/>
                </a:lnTo>
                <a:lnTo>
                  <a:pt x="890" y="1280"/>
                </a:lnTo>
                <a:lnTo>
                  <a:pt x="910" y="1331"/>
                </a:lnTo>
                <a:lnTo>
                  <a:pt x="927" y="1392"/>
                </a:lnTo>
                <a:lnTo>
                  <a:pt x="890" y="1484"/>
                </a:lnTo>
                <a:lnTo>
                  <a:pt x="883" y="1526"/>
                </a:lnTo>
                <a:lnTo>
                  <a:pt x="863" y="1619"/>
                </a:lnTo>
                <a:lnTo>
                  <a:pt x="868" y="1648"/>
                </a:lnTo>
                <a:lnTo>
                  <a:pt x="868" y="1708"/>
                </a:lnTo>
                <a:lnTo>
                  <a:pt x="863" y="1750"/>
                </a:lnTo>
                <a:lnTo>
                  <a:pt x="868" y="1772"/>
                </a:lnTo>
                <a:lnTo>
                  <a:pt x="873" y="1801"/>
                </a:lnTo>
                <a:lnTo>
                  <a:pt x="873" y="1894"/>
                </a:lnTo>
                <a:lnTo>
                  <a:pt x="878" y="2028"/>
                </a:lnTo>
                <a:lnTo>
                  <a:pt x="878" y="2067"/>
                </a:lnTo>
                <a:lnTo>
                  <a:pt x="840" y="2159"/>
                </a:lnTo>
                <a:lnTo>
                  <a:pt x="818" y="2182"/>
                </a:lnTo>
                <a:lnTo>
                  <a:pt x="808" y="2182"/>
                </a:lnTo>
                <a:lnTo>
                  <a:pt x="781" y="2294"/>
                </a:lnTo>
                <a:lnTo>
                  <a:pt x="764" y="2335"/>
                </a:lnTo>
                <a:lnTo>
                  <a:pt x="731" y="2374"/>
                </a:lnTo>
                <a:lnTo>
                  <a:pt x="704" y="2374"/>
                </a:lnTo>
                <a:lnTo>
                  <a:pt x="677" y="2345"/>
                </a:lnTo>
                <a:lnTo>
                  <a:pt x="644" y="2355"/>
                </a:lnTo>
                <a:lnTo>
                  <a:pt x="545" y="2335"/>
                </a:lnTo>
                <a:lnTo>
                  <a:pt x="590" y="2233"/>
                </a:lnTo>
                <a:lnTo>
                  <a:pt x="600" y="2159"/>
                </a:lnTo>
                <a:lnTo>
                  <a:pt x="622" y="2102"/>
                </a:lnTo>
                <a:lnTo>
                  <a:pt x="605" y="2118"/>
                </a:lnTo>
                <a:lnTo>
                  <a:pt x="568" y="2131"/>
                </a:lnTo>
                <a:lnTo>
                  <a:pt x="535" y="2108"/>
                </a:lnTo>
                <a:lnTo>
                  <a:pt x="528" y="2038"/>
                </a:lnTo>
                <a:lnTo>
                  <a:pt x="535" y="1964"/>
                </a:lnTo>
                <a:lnTo>
                  <a:pt x="568" y="1843"/>
                </a:lnTo>
                <a:lnTo>
                  <a:pt x="672" y="1536"/>
                </a:lnTo>
                <a:lnTo>
                  <a:pt x="692" y="1577"/>
                </a:lnTo>
                <a:lnTo>
                  <a:pt x="709" y="1516"/>
                </a:lnTo>
                <a:lnTo>
                  <a:pt x="704" y="1484"/>
                </a:lnTo>
                <a:lnTo>
                  <a:pt x="682" y="1401"/>
                </a:lnTo>
                <a:lnTo>
                  <a:pt x="672" y="1350"/>
                </a:lnTo>
                <a:lnTo>
                  <a:pt x="649" y="1372"/>
                </a:lnTo>
                <a:lnTo>
                  <a:pt x="617" y="1372"/>
                </a:lnTo>
                <a:lnTo>
                  <a:pt x="590" y="1363"/>
                </a:lnTo>
                <a:lnTo>
                  <a:pt x="551" y="1289"/>
                </a:lnTo>
                <a:lnTo>
                  <a:pt x="518" y="1321"/>
                </a:lnTo>
                <a:lnTo>
                  <a:pt x="501" y="1321"/>
                </a:lnTo>
                <a:lnTo>
                  <a:pt x="235" y="1270"/>
                </a:lnTo>
                <a:lnTo>
                  <a:pt x="181" y="1228"/>
                </a:lnTo>
                <a:lnTo>
                  <a:pt x="153" y="1187"/>
                </a:lnTo>
                <a:lnTo>
                  <a:pt x="65" y="1126"/>
                </a:lnTo>
                <a:lnTo>
                  <a:pt x="5" y="1065"/>
                </a:lnTo>
                <a:lnTo>
                  <a:pt x="5" y="1094"/>
                </a:lnTo>
                <a:lnTo>
                  <a:pt x="0" y="1238"/>
                </a:lnTo>
                <a:lnTo>
                  <a:pt x="10" y="1414"/>
                </a:lnTo>
                <a:lnTo>
                  <a:pt x="27" y="1475"/>
                </a:lnTo>
                <a:lnTo>
                  <a:pt x="87" y="1606"/>
                </a:lnTo>
                <a:lnTo>
                  <a:pt x="119" y="1750"/>
                </a:lnTo>
                <a:lnTo>
                  <a:pt x="147" y="2006"/>
                </a:lnTo>
                <a:lnTo>
                  <a:pt x="186" y="2211"/>
                </a:lnTo>
                <a:lnTo>
                  <a:pt x="196" y="2355"/>
                </a:lnTo>
                <a:lnTo>
                  <a:pt x="235" y="2355"/>
                </a:lnTo>
                <a:lnTo>
                  <a:pt x="256" y="2406"/>
                </a:lnTo>
                <a:lnTo>
                  <a:pt x="372" y="2457"/>
                </a:lnTo>
                <a:lnTo>
                  <a:pt x="223" y="2601"/>
                </a:lnTo>
                <a:lnTo>
                  <a:pt x="228" y="2662"/>
                </a:lnTo>
                <a:lnTo>
                  <a:pt x="273" y="2703"/>
                </a:lnTo>
                <a:lnTo>
                  <a:pt x="305" y="2764"/>
                </a:lnTo>
                <a:lnTo>
                  <a:pt x="295" y="2918"/>
                </a:lnTo>
                <a:lnTo>
                  <a:pt x="273" y="3122"/>
                </a:lnTo>
                <a:lnTo>
                  <a:pt x="278" y="3132"/>
                </a:lnTo>
                <a:lnTo>
                  <a:pt x="360" y="3103"/>
                </a:lnTo>
                <a:lnTo>
                  <a:pt x="377" y="3132"/>
                </a:lnTo>
                <a:lnTo>
                  <a:pt x="447" y="3132"/>
                </a:lnTo>
                <a:lnTo>
                  <a:pt x="474" y="3193"/>
                </a:lnTo>
                <a:lnTo>
                  <a:pt x="508" y="3234"/>
                </a:lnTo>
                <a:lnTo>
                  <a:pt x="523" y="3234"/>
                </a:lnTo>
                <a:lnTo>
                  <a:pt x="528" y="3244"/>
                </a:lnTo>
                <a:lnTo>
                  <a:pt x="563" y="3225"/>
                </a:lnTo>
                <a:lnTo>
                  <a:pt x="610" y="3257"/>
                </a:lnTo>
                <a:lnTo>
                  <a:pt x="655" y="3308"/>
                </a:lnTo>
                <a:lnTo>
                  <a:pt x="692" y="3461"/>
                </a:lnTo>
                <a:lnTo>
                  <a:pt x="731" y="3695"/>
                </a:lnTo>
                <a:lnTo>
                  <a:pt x="736" y="3756"/>
                </a:lnTo>
                <a:lnTo>
                  <a:pt x="753" y="3788"/>
                </a:lnTo>
                <a:lnTo>
                  <a:pt x="774" y="3788"/>
                </a:lnTo>
                <a:lnTo>
                  <a:pt x="910" y="3820"/>
                </a:lnTo>
                <a:lnTo>
                  <a:pt x="944" y="3807"/>
                </a:lnTo>
                <a:lnTo>
                  <a:pt x="1026" y="3717"/>
                </a:lnTo>
                <a:lnTo>
                  <a:pt x="1113" y="3695"/>
                </a:lnTo>
                <a:lnTo>
                  <a:pt x="1210" y="3695"/>
                </a:lnTo>
                <a:lnTo>
                  <a:pt x="1282" y="3727"/>
                </a:lnTo>
                <a:lnTo>
                  <a:pt x="1304" y="3768"/>
                </a:lnTo>
                <a:lnTo>
                  <a:pt x="1341" y="3768"/>
                </a:lnTo>
                <a:lnTo>
                  <a:pt x="1463" y="3717"/>
                </a:lnTo>
                <a:lnTo>
                  <a:pt x="1599" y="3685"/>
                </a:lnTo>
                <a:lnTo>
                  <a:pt x="1669" y="3644"/>
                </a:lnTo>
                <a:lnTo>
                  <a:pt x="1751" y="3573"/>
                </a:lnTo>
                <a:lnTo>
                  <a:pt x="1947" y="3471"/>
                </a:lnTo>
                <a:lnTo>
                  <a:pt x="2040" y="3461"/>
                </a:lnTo>
                <a:lnTo>
                  <a:pt x="2078" y="3429"/>
                </a:lnTo>
                <a:lnTo>
                  <a:pt x="2095" y="3410"/>
                </a:lnTo>
                <a:lnTo>
                  <a:pt x="2809" y="3410"/>
                </a:lnTo>
                <a:lnTo>
                  <a:pt x="2864" y="3410"/>
                </a:lnTo>
                <a:lnTo>
                  <a:pt x="2853" y="3327"/>
                </a:lnTo>
                <a:lnTo>
                  <a:pt x="2864" y="3285"/>
                </a:lnTo>
                <a:lnTo>
                  <a:pt x="2859" y="3234"/>
                </a:lnTo>
                <a:lnTo>
                  <a:pt x="2836" y="3141"/>
                </a:lnTo>
                <a:lnTo>
                  <a:pt x="2819" y="3061"/>
                </a:lnTo>
                <a:lnTo>
                  <a:pt x="2826" y="3010"/>
                </a:lnTo>
                <a:lnTo>
                  <a:pt x="2819" y="400"/>
                </a:lnTo>
                <a:lnTo>
                  <a:pt x="726" y="400"/>
                </a:lnTo>
                <a:close/>
                <a:moveTo>
                  <a:pt x="2874" y="400"/>
                </a:moveTo>
                <a:lnTo>
                  <a:pt x="2881" y="3030"/>
                </a:lnTo>
                <a:lnTo>
                  <a:pt x="2874" y="3052"/>
                </a:lnTo>
                <a:lnTo>
                  <a:pt x="2886" y="3113"/>
                </a:lnTo>
                <a:lnTo>
                  <a:pt x="2913" y="3215"/>
                </a:lnTo>
                <a:lnTo>
                  <a:pt x="2918" y="3295"/>
                </a:lnTo>
                <a:lnTo>
                  <a:pt x="2913" y="3337"/>
                </a:lnTo>
                <a:lnTo>
                  <a:pt x="2913" y="3388"/>
                </a:lnTo>
                <a:lnTo>
                  <a:pt x="2918" y="3410"/>
                </a:lnTo>
                <a:lnTo>
                  <a:pt x="2920" y="3413"/>
                </a:lnTo>
                <a:lnTo>
                  <a:pt x="2935" y="3471"/>
                </a:lnTo>
                <a:lnTo>
                  <a:pt x="2968" y="3551"/>
                </a:lnTo>
                <a:lnTo>
                  <a:pt x="3027" y="3625"/>
                </a:lnTo>
                <a:lnTo>
                  <a:pt x="3065" y="3717"/>
                </a:lnTo>
                <a:lnTo>
                  <a:pt x="3087" y="3820"/>
                </a:lnTo>
                <a:lnTo>
                  <a:pt x="3060" y="4012"/>
                </a:lnTo>
                <a:lnTo>
                  <a:pt x="2983" y="4309"/>
                </a:lnTo>
                <a:lnTo>
                  <a:pt x="2951" y="4485"/>
                </a:lnTo>
                <a:lnTo>
                  <a:pt x="2940" y="4575"/>
                </a:lnTo>
                <a:lnTo>
                  <a:pt x="2908" y="4709"/>
                </a:lnTo>
                <a:lnTo>
                  <a:pt x="2841" y="4904"/>
                </a:lnTo>
                <a:lnTo>
                  <a:pt x="2814" y="5026"/>
                </a:lnTo>
                <a:lnTo>
                  <a:pt x="2814" y="5086"/>
                </a:lnTo>
                <a:lnTo>
                  <a:pt x="2826" y="5109"/>
                </a:lnTo>
                <a:lnTo>
                  <a:pt x="2864" y="5128"/>
                </a:lnTo>
                <a:lnTo>
                  <a:pt x="2901" y="5170"/>
                </a:lnTo>
                <a:lnTo>
                  <a:pt x="2923" y="5230"/>
                </a:lnTo>
                <a:lnTo>
                  <a:pt x="2923" y="5304"/>
                </a:lnTo>
                <a:lnTo>
                  <a:pt x="2908" y="5342"/>
                </a:lnTo>
                <a:lnTo>
                  <a:pt x="2908" y="5365"/>
                </a:lnTo>
                <a:lnTo>
                  <a:pt x="2913" y="5406"/>
                </a:lnTo>
                <a:lnTo>
                  <a:pt x="2908" y="5486"/>
                </a:lnTo>
                <a:lnTo>
                  <a:pt x="2881" y="5630"/>
                </a:lnTo>
                <a:lnTo>
                  <a:pt x="2886" y="7310"/>
                </a:lnTo>
                <a:lnTo>
                  <a:pt x="3944" y="7310"/>
                </a:lnTo>
                <a:lnTo>
                  <a:pt x="3977" y="7310"/>
                </a:lnTo>
                <a:lnTo>
                  <a:pt x="3999" y="7310"/>
                </a:lnTo>
                <a:lnTo>
                  <a:pt x="4064" y="7310"/>
                </a:lnTo>
                <a:lnTo>
                  <a:pt x="4113" y="7310"/>
                </a:lnTo>
                <a:lnTo>
                  <a:pt x="4832" y="7310"/>
                </a:lnTo>
                <a:lnTo>
                  <a:pt x="5068" y="7310"/>
                </a:lnTo>
                <a:lnTo>
                  <a:pt x="5068" y="4984"/>
                </a:lnTo>
                <a:lnTo>
                  <a:pt x="5051" y="4965"/>
                </a:lnTo>
                <a:lnTo>
                  <a:pt x="5035" y="4933"/>
                </a:lnTo>
                <a:lnTo>
                  <a:pt x="5018" y="4895"/>
                </a:lnTo>
                <a:lnTo>
                  <a:pt x="4991" y="4792"/>
                </a:lnTo>
                <a:lnTo>
                  <a:pt x="4981" y="4760"/>
                </a:lnTo>
                <a:lnTo>
                  <a:pt x="4969" y="4770"/>
                </a:lnTo>
                <a:lnTo>
                  <a:pt x="4969" y="4811"/>
                </a:lnTo>
                <a:lnTo>
                  <a:pt x="4959" y="4843"/>
                </a:lnTo>
                <a:lnTo>
                  <a:pt x="4959" y="4863"/>
                </a:lnTo>
                <a:lnTo>
                  <a:pt x="4964" y="4882"/>
                </a:lnTo>
                <a:lnTo>
                  <a:pt x="4959" y="4933"/>
                </a:lnTo>
                <a:lnTo>
                  <a:pt x="4931" y="4965"/>
                </a:lnTo>
                <a:lnTo>
                  <a:pt x="4865" y="4946"/>
                </a:lnTo>
                <a:lnTo>
                  <a:pt x="4817" y="4965"/>
                </a:lnTo>
                <a:lnTo>
                  <a:pt x="4778" y="4955"/>
                </a:lnTo>
                <a:lnTo>
                  <a:pt x="4713" y="4955"/>
                </a:lnTo>
                <a:lnTo>
                  <a:pt x="4653" y="4946"/>
                </a:lnTo>
                <a:lnTo>
                  <a:pt x="4641" y="4955"/>
                </a:lnTo>
                <a:lnTo>
                  <a:pt x="4614" y="5026"/>
                </a:lnTo>
                <a:lnTo>
                  <a:pt x="4592" y="5035"/>
                </a:lnTo>
                <a:lnTo>
                  <a:pt x="4478" y="5007"/>
                </a:lnTo>
                <a:lnTo>
                  <a:pt x="4463" y="5035"/>
                </a:lnTo>
                <a:lnTo>
                  <a:pt x="4456" y="5077"/>
                </a:lnTo>
                <a:lnTo>
                  <a:pt x="4435" y="5109"/>
                </a:lnTo>
                <a:lnTo>
                  <a:pt x="4408" y="5099"/>
                </a:lnTo>
                <a:lnTo>
                  <a:pt x="4381" y="5077"/>
                </a:lnTo>
                <a:lnTo>
                  <a:pt x="4359" y="5035"/>
                </a:lnTo>
                <a:lnTo>
                  <a:pt x="4336" y="4997"/>
                </a:lnTo>
                <a:lnTo>
                  <a:pt x="4336" y="4933"/>
                </a:lnTo>
                <a:lnTo>
                  <a:pt x="4314" y="4853"/>
                </a:lnTo>
                <a:lnTo>
                  <a:pt x="4314" y="4802"/>
                </a:lnTo>
                <a:lnTo>
                  <a:pt x="4304" y="4760"/>
                </a:lnTo>
                <a:lnTo>
                  <a:pt x="4282" y="4709"/>
                </a:lnTo>
                <a:lnTo>
                  <a:pt x="4272" y="4699"/>
                </a:lnTo>
                <a:lnTo>
                  <a:pt x="4237" y="4709"/>
                </a:lnTo>
                <a:lnTo>
                  <a:pt x="4217" y="4690"/>
                </a:lnTo>
                <a:lnTo>
                  <a:pt x="4183" y="4616"/>
                </a:lnTo>
                <a:lnTo>
                  <a:pt x="4162" y="4565"/>
                </a:lnTo>
                <a:lnTo>
                  <a:pt x="4162" y="4523"/>
                </a:lnTo>
                <a:lnTo>
                  <a:pt x="4173" y="4463"/>
                </a:lnTo>
                <a:lnTo>
                  <a:pt x="4168" y="4443"/>
                </a:lnTo>
                <a:lnTo>
                  <a:pt x="4156" y="4383"/>
                </a:lnTo>
                <a:lnTo>
                  <a:pt x="4128" y="4341"/>
                </a:lnTo>
                <a:lnTo>
                  <a:pt x="4113" y="4280"/>
                </a:lnTo>
                <a:lnTo>
                  <a:pt x="4074" y="4165"/>
                </a:lnTo>
                <a:lnTo>
                  <a:pt x="4064" y="4095"/>
                </a:lnTo>
                <a:lnTo>
                  <a:pt x="4053" y="4024"/>
                </a:lnTo>
                <a:lnTo>
                  <a:pt x="4047" y="3973"/>
                </a:lnTo>
                <a:lnTo>
                  <a:pt x="4036" y="3932"/>
                </a:lnTo>
                <a:lnTo>
                  <a:pt x="4036" y="3890"/>
                </a:lnTo>
                <a:lnTo>
                  <a:pt x="4014" y="3858"/>
                </a:lnTo>
                <a:lnTo>
                  <a:pt x="4004" y="3839"/>
                </a:lnTo>
                <a:lnTo>
                  <a:pt x="3960" y="3932"/>
                </a:lnTo>
                <a:lnTo>
                  <a:pt x="3927" y="3960"/>
                </a:lnTo>
                <a:lnTo>
                  <a:pt x="3905" y="4002"/>
                </a:lnTo>
                <a:lnTo>
                  <a:pt x="3878" y="4024"/>
                </a:lnTo>
                <a:lnTo>
                  <a:pt x="3862" y="4024"/>
                </a:lnTo>
                <a:lnTo>
                  <a:pt x="3845" y="4012"/>
                </a:lnTo>
                <a:lnTo>
                  <a:pt x="3808" y="3951"/>
                </a:lnTo>
                <a:lnTo>
                  <a:pt x="3769" y="3922"/>
                </a:lnTo>
                <a:lnTo>
                  <a:pt x="3759" y="3880"/>
                </a:lnTo>
                <a:lnTo>
                  <a:pt x="3764" y="3807"/>
                </a:lnTo>
                <a:lnTo>
                  <a:pt x="3774" y="3768"/>
                </a:lnTo>
                <a:lnTo>
                  <a:pt x="3759" y="3676"/>
                </a:lnTo>
                <a:lnTo>
                  <a:pt x="3769" y="3625"/>
                </a:lnTo>
                <a:lnTo>
                  <a:pt x="3791" y="3573"/>
                </a:lnTo>
                <a:lnTo>
                  <a:pt x="3813" y="3551"/>
                </a:lnTo>
                <a:lnTo>
                  <a:pt x="3808" y="3500"/>
                </a:lnTo>
                <a:lnTo>
                  <a:pt x="3791" y="3461"/>
                </a:lnTo>
                <a:lnTo>
                  <a:pt x="3781" y="3429"/>
                </a:lnTo>
                <a:lnTo>
                  <a:pt x="3786" y="3346"/>
                </a:lnTo>
                <a:lnTo>
                  <a:pt x="3774" y="3285"/>
                </a:lnTo>
                <a:lnTo>
                  <a:pt x="3796" y="3234"/>
                </a:lnTo>
                <a:lnTo>
                  <a:pt x="3796" y="3173"/>
                </a:lnTo>
                <a:lnTo>
                  <a:pt x="3808" y="3090"/>
                </a:lnTo>
                <a:lnTo>
                  <a:pt x="3818" y="3001"/>
                </a:lnTo>
                <a:lnTo>
                  <a:pt x="3813" y="2937"/>
                </a:lnTo>
                <a:lnTo>
                  <a:pt x="3835" y="2876"/>
                </a:lnTo>
                <a:lnTo>
                  <a:pt x="3835" y="2834"/>
                </a:lnTo>
                <a:lnTo>
                  <a:pt x="3796" y="2847"/>
                </a:lnTo>
                <a:lnTo>
                  <a:pt x="3769" y="2847"/>
                </a:lnTo>
                <a:lnTo>
                  <a:pt x="3747" y="2825"/>
                </a:lnTo>
                <a:lnTo>
                  <a:pt x="3726" y="2796"/>
                </a:lnTo>
                <a:lnTo>
                  <a:pt x="3726" y="2754"/>
                </a:lnTo>
                <a:lnTo>
                  <a:pt x="3714" y="2764"/>
                </a:lnTo>
                <a:lnTo>
                  <a:pt x="3692" y="2764"/>
                </a:lnTo>
                <a:lnTo>
                  <a:pt x="3677" y="2722"/>
                </a:lnTo>
                <a:lnTo>
                  <a:pt x="3672" y="2694"/>
                </a:lnTo>
                <a:lnTo>
                  <a:pt x="3632" y="2620"/>
                </a:lnTo>
                <a:lnTo>
                  <a:pt x="3617" y="2550"/>
                </a:lnTo>
                <a:lnTo>
                  <a:pt x="3583" y="2489"/>
                </a:lnTo>
                <a:lnTo>
                  <a:pt x="3545" y="2374"/>
                </a:lnTo>
                <a:lnTo>
                  <a:pt x="3464" y="2211"/>
                </a:lnTo>
                <a:lnTo>
                  <a:pt x="3409" y="2150"/>
                </a:lnTo>
                <a:lnTo>
                  <a:pt x="3372" y="2079"/>
                </a:lnTo>
                <a:lnTo>
                  <a:pt x="3322" y="1996"/>
                </a:lnTo>
                <a:lnTo>
                  <a:pt x="3317" y="1955"/>
                </a:lnTo>
                <a:lnTo>
                  <a:pt x="3332" y="1926"/>
                </a:lnTo>
                <a:lnTo>
                  <a:pt x="3317" y="1875"/>
                </a:lnTo>
                <a:lnTo>
                  <a:pt x="3327" y="1811"/>
                </a:lnTo>
                <a:lnTo>
                  <a:pt x="3317" y="1731"/>
                </a:lnTo>
                <a:lnTo>
                  <a:pt x="3290" y="1657"/>
                </a:lnTo>
                <a:lnTo>
                  <a:pt x="3268" y="1596"/>
                </a:lnTo>
                <a:lnTo>
                  <a:pt x="3240" y="1536"/>
                </a:lnTo>
                <a:lnTo>
                  <a:pt x="3191" y="1414"/>
                </a:lnTo>
                <a:lnTo>
                  <a:pt x="3191" y="400"/>
                </a:lnTo>
                <a:lnTo>
                  <a:pt x="2874" y="400"/>
                </a:lnTo>
                <a:close/>
                <a:moveTo>
                  <a:pt x="3245" y="400"/>
                </a:moveTo>
                <a:lnTo>
                  <a:pt x="3245" y="605"/>
                </a:lnTo>
                <a:lnTo>
                  <a:pt x="3245" y="1372"/>
                </a:lnTo>
                <a:lnTo>
                  <a:pt x="3283" y="1465"/>
                </a:lnTo>
                <a:lnTo>
                  <a:pt x="3317" y="1536"/>
                </a:lnTo>
                <a:lnTo>
                  <a:pt x="3332" y="1606"/>
                </a:lnTo>
                <a:lnTo>
                  <a:pt x="3365" y="1689"/>
                </a:lnTo>
                <a:lnTo>
                  <a:pt x="3372" y="1708"/>
                </a:lnTo>
                <a:lnTo>
                  <a:pt x="3382" y="1811"/>
                </a:lnTo>
                <a:lnTo>
                  <a:pt x="3377" y="1862"/>
                </a:lnTo>
                <a:lnTo>
                  <a:pt x="3392" y="1913"/>
                </a:lnTo>
                <a:lnTo>
                  <a:pt x="3387" y="1964"/>
                </a:lnTo>
                <a:lnTo>
                  <a:pt x="3404" y="1996"/>
                </a:lnTo>
                <a:lnTo>
                  <a:pt x="3447" y="2079"/>
                </a:lnTo>
                <a:lnTo>
                  <a:pt x="3501" y="2131"/>
                </a:lnTo>
                <a:lnTo>
                  <a:pt x="3518" y="2159"/>
                </a:lnTo>
                <a:lnTo>
                  <a:pt x="3590" y="2313"/>
                </a:lnTo>
                <a:lnTo>
                  <a:pt x="3622" y="2415"/>
                </a:lnTo>
                <a:lnTo>
                  <a:pt x="3660" y="2498"/>
                </a:lnTo>
                <a:lnTo>
                  <a:pt x="3677" y="2569"/>
                </a:lnTo>
                <a:lnTo>
                  <a:pt x="3719" y="2652"/>
                </a:lnTo>
                <a:lnTo>
                  <a:pt x="3736" y="2642"/>
                </a:lnTo>
                <a:lnTo>
                  <a:pt x="3759" y="2662"/>
                </a:lnTo>
                <a:lnTo>
                  <a:pt x="3781" y="2703"/>
                </a:lnTo>
                <a:lnTo>
                  <a:pt x="3781" y="2745"/>
                </a:lnTo>
                <a:lnTo>
                  <a:pt x="3791" y="2745"/>
                </a:lnTo>
                <a:lnTo>
                  <a:pt x="3868" y="2722"/>
                </a:lnTo>
                <a:lnTo>
                  <a:pt x="3890" y="2764"/>
                </a:lnTo>
                <a:lnTo>
                  <a:pt x="3895" y="2806"/>
                </a:lnTo>
                <a:lnTo>
                  <a:pt x="3890" y="2847"/>
                </a:lnTo>
                <a:lnTo>
                  <a:pt x="3883" y="2927"/>
                </a:lnTo>
                <a:lnTo>
                  <a:pt x="3873" y="2959"/>
                </a:lnTo>
                <a:lnTo>
                  <a:pt x="3873" y="3001"/>
                </a:lnTo>
                <a:lnTo>
                  <a:pt x="3862" y="3122"/>
                </a:lnTo>
                <a:lnTo>
                  <a:pt x="3851" y="3193"/>
                </a:lnTo>
                <a:lnTo>
                  <a:pt x="3845" y="3276"/>
                </a:lnTo>
                <a:lnTo>
                  <a:pt x="3835" y="3308"/>
                </a:lnTo>
                <a:lnTo>
                  <a:pt x="3840" y="3337"/>
                </a:lnTo>
                <a:lnTo>
                  <a:pt x="3835" y="3410"/>
                </a:lnTo>
                <a:lnTo>
                  <a:pt x="3856" y="3449"/>
                </a:lnTo>
                <a:lnTo>
                  <a:pt x="3868" y="3573"/>
                </a:lnTo>
                <a:lnTo>
                  <a:pt x="3856" y="3625"/>
                </a:lnTo>
                <a:lnTo>
                  <a:pt x="3818" y="3666"/>
                </a:lnTo>
                <a:lnTo>
                  <a:pt x="3818" y="3676"/>
                </a:lnTo>
                <a:lnTo>
                  <a:pt x="3828" y="3778"/>
                </a:lnTo>
                <a:lnTo>
                  <a:pt x="3813" y="3848"/>
                </a:lnTo>
                <a:lnTo>
                  <a:pt x="3835" y="3871"/>
                </a:lnTo>
                <a:lnTo>
                  <a:pt x="3873" y="3922"/>
                </a:lnTo>
                <a:lnTo>
                  <a:pt x="3895" y="3871"/>
                </a:lnTo>
                <a:lnTo>
                  <a:pt x="3927" y="3839"/>
                </a:lnTo>
                <a:lnTo>
                  <a:pt x="3965" y="3746"/>
                </a:lnTo>
                <a:lnTo>
                  <a:pt x="3977" y="3717"/>
                </a:lnTo>
                <a:lnTo>
                  <a:pt x="4009" y="3717"/>
                </a:lnTo>
                <a:lnTo>
                  <a:pt x="4031" y="3746"/>
                </a:lnTo>
                <a:lnTo>
                  <a:pt x="4053" y="3788"/>
                </a:lnTo>
                <a:lnTo>
                  <a:pt x="4086" y="3829"/>
                </a:lnTo>
                <a:lnTo>
                  <a:pt x="4091" y="3871"/>
                </a:lnTo>
                <a:lnTo>
                  <a:pt x="4091" y="3909"/>
                </a:lnTo>
                <a:lnTo>
                  <a:pt x="4101" y="3951"/>
                </a:lnTo>
                <a:lnTo>
                  <a:pt x="4108" y="4002"/>
                </a:lnTo>
                <a:lnTo>
                  <a:pt x="4118" y="4063"/>
                </a:lnTo>
                <a:lnTo>
                  <a:pt x="4128" y="4136"/>
                </a:lnTo>
                <a:lnTo>
                  <a:pt x="4156" y="4229"/>
                </a:lnTo>
                <a:lnTo>
                  <a:pt x="4178" y="4290"/>
                </a:lnTo>
                <a:lnTo>
                  <a:pt x="4200" y="4319"/>
                </a:lnTo>
                <a:lnTo>
                  <a:pt x="4210" y="4360"/>
                </a:lnTo>
                <a:lnTo>
                  <a:pt x="4222" y="4411"/>
                </a:lnTo>
                <a:lnTo>
                  <a:pt x="4227" y="4472"/>
                </a:lnTo>
                <a:lnTo>
                  <a:pt x="4217" y="4536"/>
                </a:lnTo>
                <a:lnTo>
                  <a:pt x="4222" y="4555"/>
                </a:lnTo>
                <a:lnTo>
                  <a:pt x="4249" y="4607"/>
                </a:lnTo>
                <a:lnTo>
                  <a:pt x="4277" y="4597"/>
                </a:lnTo>
                <a:lnTo>
                  <a:pt x="4309" y="4616"/>
                </a:lnTo>
                <a:lnTo>
                  <a:pt x="4331" y="4658"/>
                </a:lnTo>
                <a:lnTo>
                  <a:pt x="4353" y="4709"/>
                </a:lnTo>
                <a:lnTo>
                  <a:pt x="4369" y="4792"/>
                </a:lnTo>
                <a:lnTo>
                  <a:pt x="4369" y="4831"/>
                </a:lnTo>
                <a:lnTo>
                  <a:pt x="4391" y="4914"/>
                </a:lnTo>
                <a:lnTo>
                  <a:pt x="4391" y="4955"/>
                </a:lnTo>
                <a:lnTo>
                  <a:pt x="4396" y="4965"/>
                </a:lnTo>
                <a:lnTo>
                  <a:pt x="4413" y="4984"/>
                </a:lnTo>
                <a:lnTo>
                  <a:pt x="4428" y="4946"/>
                </a:lnTo>
                <a:lnTo>
                  <a:pt x="4463" y="4904"/>
                </a:lnTo>
                <a:lnTo>
                  <a:pt x="4495" y="4904"/>
                </a:lnTo>
                <a:lnTo>
                  <a:pt x="4587" y="4933"/>
                </a:lnTo>
                <a:lnTo>
                  <a:pt x="4604" y="4882"/>
                </a:lnTo>
                <a:lnTo>
                  <a:pt x="4619" y="4853"/>
                </a:lnTo>
                <a:lnTo>
                  <a:pt x="4653" y="4843"/>
                </a:lnTo>
                <a:lnTo>
                  <a:pt x="4713" y="4853"/>
                </a:lnTo>
                <a:lnTo>
                  <a:pt x="4783" y="4853"/>
                </a:lnTo>
                <a:lnTo>
                  <a:pt x="4817" y="4863"/>
                </a:lnTo>
                <a:lnTo>
                  <a:pt x="4865" y="4843"/>
                </a:lnTo>
                <a:lnTo>
                  <a:pt x="4904" y="4853"/>
                </a:lnTo>
                <a:lnTo>
                  <a:pt x="4904" y="4821"/>
                </a:lnTo>
                <a:lnTo>
                  <a:pt x="4914" y="4770"/>
                </a:lnTo>
                <a:lnTo>
                  <a:pt x="4919" y="4719"/>
                </a:lnTo>
                <a:lnTo>
                  <a:pt x="4947" y="4677"/>
                </a:lnTo>
                <a:lnTo>
                  <a:pt x="4969" y="4658"/>
                </a:lnTo>
                <a:lnTo>
                  <a:pt x="5001" y="4658"/>
                </a:lnTo>
                <a:lnTo>
                  <a:pt x="5018" y="4699"/>
                </a:lnTo>
                <a:lnTo>
                  <a:pt x="5035" y="4741"/>
                </a:lnTo>
                <a:lnTo>
                  <a:pt x="5068" y="4843"/>
                </a:lnTo>
                <a:lnTo>
                  <a:pt x="5068" y="4411"/>
                </a:lnTo>
                <a:lnTo>
                  <a:pt x="7701" y="4411"/>
                </a:lnTo>
                <a:lnTo>
                  <a:pt x="7701" y="4402"/>
                </a:lnTo>
                <a:lnTo>
                  <a:pt x="7713" y="4402"/>
                </a:lnTo>
                <a:lnTo>
                  <a:pt x="7708" y="1219"/>
                </a:lnTo>
                <a:lnTo>
                  <a:pt x="7701" y="400"/>
                </a:lnTo>
                <a:lnTo>
                  <a:pt x="3245" y="400"/>
                </a:lnTo>
                <a:close/>
                <a:moveTo>
                  <a:pt x="7756" y="400"/>
                </a:moveTo>
                <a:lnTo>
                  <a:pt x="7768" y="3461"/>
                </a:lnTo>
                <a:lnTo>
                  <a:pt x="9010" y="3461"/>
                </a:lnTo>
                <a:lnTo>
                  <a:pt x="10505" y="3461"/>
                </a:lnTo>
                <a:lnTo>
                  <a:pt x="10505" y="3439"/>
                </a:lnTo>
                <a:lnTo>
                  <a:pt x="10505" y="3327"/>
                </a:lnTo>
                <a:lnTo>
                  <a:pt x="10495" y="3234"/>
                </a:lnTo>
                <a:lnTo>
                  <a:pt x="10495" y="3183"/>
                </a:lnTo>
                <a:lnTo>
                  <a:pt x="10490" y="3141"/>
                </a:lnTo>
                <a:lnTo>
                  <a:pt x="10445" y="2988"/>
                </a:lnTo>
                <a:lnTo>
                  <a:pt x="10435" y="2866"/>
                </a:lnTo>
                <a:lnTo>
                  <a:pt x="10423" y="2806"/>
                </a:lnTo>
                <a:lnTo>
                  <a:pt x="10418" y="2652"/>
                </a:lnTo>
                <a:lnTo>
                  <a:pt x="10418" y="2601"/>
                </a:lnTo>
                <a:lnTo>
                  <a:pt x="10428" y="2527"/>
                </a:lnTo>
                <a:lnTo>
                  <a:pt x="10413" y="2466"/>
                </a:lnTo>
                <a:lnTo>
                  <a:pt x="10408" y="2425"/>
                </a:lnTo>
                <a:lnTo>
                  <a:pt x="10401" y="2057"/>
                </a:lnTo>
                <a:lnTo>
                  <a:pt x="10396" y="2006"/>
                </a:lnTo>
                <a:lnTo>
                  <a:pt x="10396" y="1833"/>
                </a:lnTo>
                <a:lnTo>
                  <a:pt x="10364" y="1670"/>
                </a:lnTo>
                <a:lnTo>
                  <a:pt x="10347" y="1596"/>
                </a:lnTo>
                <a:lnTo>
                  <a:pt x="10341" y="1516"/>
                </a:lnTo>
                <a:lnTo>
                  <a:pt x="10341" y="1484"/>
                </a:lnTo>
                <a:lnTo>
                  <a:pt x="10314" y="1372"/>
                </a:lnTo>
                <a:lnTo>
                  <a:pt x="10292" y="1219"/>
                </a:lnTo>
                <a:lnTo>
                  <a:pt x="10299" y="1094"/>
                </a:lnTo>
                <a:lnTo>
                  <a:pt x="10292" y="1014"/>
                </a:lnTo>
                <a:lnTo>
                  <a:pt x="10292" y="931"/>
                </a:lnTo>
                <a:lnTo>
                  <a:pt x="10287" y="829"/>
                </a:lnTo>
                <a:lnTo>
                  <a:pt x="10292" y="758"/>
                </a:lnTo>
                <a:lnTo>
                  <a:pt x="10292" y="685"/>
                </a:lnTo>
                <a:lnTo>
                  <a:pt x="10265" y="400"/>
                </a:lnTo>
                <a:lnTo>
                  <a:pt x="7756" y="400"/>
                </a:lnTo>
                <a:close/>
                <a:moveTo>
                  <a:pt x="726" y="1280"/>
                </a:moveTo>
                <a:lnTo>
                  <a:pt x="726" y="1312"/>
                </a:lnTo>
                <a:lnTo>
                  <a:pt x="731" y="1340"/>
                </a:lnTo>
                <a:lnTo>
                  <a:pt x="731" y="1280"/>
                </a:lnTo>
                <a:lnTo>
                  <a:pt x="726" y="1280"/>
                </a:lnTo>
                <a:close/>
                <a:moveTo>
                  <a:pt x="741" y="1401"/>
                </a:moveTo>
                <a:lnTo>
                  <a:pt x="747" y="1424"/>
                </a:lnTo>
                <a:lnTo>
                  <a:pt x="741" y="1401"/>
                </a:lnTo>
                <a:close/>
                <a:moveTo>
                  <a:pt x="818" y="1526"/>
                </a:moveTo>
                <a:lnTo>
                  <a:pt x="818" y="1545"/>
                </a:lnTo>
                <a:lnTo>
                  <a:pt x="823" y="1536"/>
                </a:lnTo>
                <a:lnTo>
                  <a:pt x="818" y="1526"/>
                </a:lnTo>
                <a:close/>
                <a:moveTo>
                  <a:pt x="813" y="1670"/>
                </a:moveTo>
                <a:lnTo>
                  <a:pt x="808" y="1680"/>
                </a:lnTo>
                <a:lnTo>
                  <a:pt x="813" y="1689"/>
                </a:lnTo>
                <a:lnTo>
                  <a:pt x="813" y="1670"/>
                </a:lnTo>
                <a:close/>
                <a:moveTo>
                  <a:pt x="726" y="1740"/>
                </a:moveTo>
                <a:lnTo>
                  <a:pt x="709" y="1772"/>
                </a:lnTo>
                <a:lnTo>
                  <a:pt x="726" y="1750"/>
                </a:lnTo>
                <a:lnTo>
                  <a:pt x="726" y="1740"/>
                </a:lnTo>
                <a:close/>
                <a:moveTo>
                  <a:pt x="699" y="1791"/>
                </a:moveTo>
                <a:lnTo>
                  <a:pt x="660" y="1852"/>
                </a:lnTo>
                <a:lnTo>
                  <a:pt x="638" y="1894"/>
                </a:lnTo>
                <a:lnTo>
                  <a:pt x="617" y="1964"/>
                </a:lnTo>
                <a:lnTo>
                  <a:pt x="682" y="1935"/>
                </a:lnTo>
                <a:lnTo>
                  <a:pt x="665" y="2038"/>
                </a:lnTo>
                <a:lnTo>
                  <a:pt x="677" y="2028"/>
                </a:lnTo>
                <a:lnTo>
                  <a:pt x="704" y="2067"/>
                </a:lnTo>
                <a:lnTo>
                  <a:pt x="714" y="2038"/>
                </a:lnTo>
                <a:lnTo>
                  <a:pt x="747" y="2089"/>
                </a:lnTo>
                <a:lnTo>
                  <a:pt x="753" y="2006"/>
                </a:lnTo>
                <a:lnTo>
                  <a:pt x="747" y="1964"/>
                </a:lnTo>
                <a:lnTo>
                  <a:pt x="741" y="1913"/>
                </a:lnTo>
                <a:lnTo>
                  <a:pt x="699" y="1791"/>
                </a:lnTo>
                <a:close/>
                <a:moveTo>
                  <a:pt x="13713" y="1996"/>
                </a:moveTo>
                <a:lnTo>
                  <a:pt x="13641" y="2047"/>
                </a:lnTo>
                <a:lnTo>
                  <a:pt x="13619" y="2079"/>
                </a:lnTo>
                <a:lnTo>
                  <a:pt x="13560" y="2191"/>
                </a:lnTo>
                <a:lnTo>
                  <a:pt x="13544" y="2243"/>
                </a:lnTo>
                <a:lnTo>
                  <a:pt x="13549" y="2243"/>
                </a:lnTo>
                <a:lnTo>
                  <a:pt x="13555" y="2252"/>
                </a:lnTo>
                <a:lnTo>
                  <a:pt x="13592" y="2140"/>
                </a:lnTo>
                <a:lnTo>
                  <a:pt x="13626" y="2243"/>
                </a:lnTo>
                <a:lnTo>
                  <a:pt x="13626" y="2271"/>
                </a:lnTo>
                <a:lnTo>
                  <a:pt x="13631" y="2252"/>
                </a:lnTo>
                <a:lnTo>
                  <a:pt x="13631" y="2243"/>
                </a:lnTo>
                <a:lnTo>
                  <a:pt x="13641" y="2191"/>
                </a:lnTo>
                <a:lnTo>
                  <a:pt x="13718" y="2079"/>
                </a:lnTo>
                <a:lnTo>
                  <a:pt x="13701" y="2057"/>
                </a:lnTo>
                <a:lnTo>
                  <a:pt x="13718" y="1996"/>
                </a:lnTo>
                <a:lnTo>
                  <a:pt x="13713" y="1996"/>
                </a:lnTo>
                <a:close/>
                <a:moveTo>
                  <a:pt x="20804" y="2015"/>
                </a:moveTo>
                <a:lnTo>
                  <a:pt x="20531" y="2754"/>
                </a:lnTo>
                <a:lnTo>
                  <a:pt x="20504" y="3030"/>
                </a:lnTo>
                <a:lnTo>
                  <a:pt x="20460" y="3141"/>
                </a:lnTo>
                <a:lnTo>
                  <a:pt x="20438" y="3225"/>
                </a:lnTo>
                <a:lnTo>
                  <a:pt x="20417" y="3410"/>
                </a:lnTo>
                <a:lnTo>
                  <a:pt x="20417" y="3471"/>
                </a:lnTo>
                <a:lnTo>
                  <a:pt x="20427" y="3513"/>
                </a:lnTo>
                <a:lnTo>
                  <a:pt x="20417" y="3583"/>
                </a:lnTo>
                <a:lnTo>
                  <a:pt x="20378" y="3676"/>
                </a:lnTo>
                <a:lnTo>
                  <a:pt x="20373" y="3746"/>
                </a:lnTo>
                <a:lnTo>
                  <a:pt x="20351" y="3788"/>
                </a:lnTo>
                <a:lnTo>
                  <a:pt x="20301" y="3848"/>
                </a:lnTo>
                <a:lnTo>
                  <a:pt x="20269" y="3932"/>
                </a:lnTo>
                <a:lnTo>
                  <a:pt x="20269" y="3960"/>
                </a:lnTo>
                <a:lnTo>
                  <a:pt x="20274" y="3992"/>
                </a:lnTo>
                <a:lnTo>
                  <a:pt x="20274" y="4053"/>
                </a:lnTo>
                <a:lnTo>
                  <a:pt x="20253" y="4104"/>
                </a:lnTo>
                <a:lnTo>
                  <a:pt x="20226" y="4104"/>
                </a:lnTo>
                <a:lnTo>
                  <a:pt x="20219" y="4104"/>
                </a:lnTo>
                <a:lnTo>
                  <a:pt x="20219" y="4114"/>
                </a:lnTo>
                <a:lnTo>
                  <a:pt x="20219" y="4165"/>
                </a:lnTo>
                <a:lnTo>
                  <a:pt x="20199" y="4229"/>
                </a:lnTo>
                <a:lnTo>
                  <a:pt x="20160" y="4258"/>
                </a:lnTo>
                <a:lnTo>
                  <a:pt x="20132" y="4188"/>
                </a:lnTo>
                <a:lnTo>
                  <a:pt x="20127" y="4188"/>
                </a:lnTo>
                <a:lnTo>
                  <a:pt x="20172" y="5896"/>
                </a:lnTo>
                <a:lnTo>
                  <a:pt x="20172" y="5969"/>
                </a:lnTo>
                <a:lnTo>
                  <a:pt x="20172" y="6021"/>
                </a:lnTo>
                <a:lnTo>
                  <a:pt x="20182" y="6072"/>
                </a:lnTo>
                <a:lnTo>
                  <a:pt x="20219" y="6161"/>
                </a:lnTo>
                <a:lnTo>
                  <a:pt x="20226" y="6235"/>
                </a:lnTo>
                <a:lnTo>
                  <a:pt x="20236" y="6254"/>
                </a:lnTo>
                <a:lnTo>
                  <a:pt x="20241" y="6245"/>
                </a:lnTo>
                <a:lnTo>
                  <a:pt x="20291" y="6040"/>
                </a:lnTo>
                <a:lnTo>
                  <a:pt x="20351" y="5918"/>
                </a:lnTo>
                <a:lnTo>
                  <a:pt x="20395" y="5816"/>
                </a:lnTo>
                <a:lnTo>
                  <a:pt x="20368" y="5774"/>
                </a:lnTo>
                <a:lnTo>
                  <a:pt x="20422" y="5630"/>
                </a:lnTo>
                <a:lnTo>
                  <a:pt x="20477" y="5560"/>
                </a:lnTo>
                <a:lnTo>
                  <a:pt x="20553" y="5518"/>
                </a:lnTo>
                <a:lnTo>
                  <a:pt x="20547" y="5570"/>
                </a:lnTo>
                <a:lnTo>
                  <a:pt x="20553" y="5560"/>
                </a:lnTo>
                <a:lnTo>
                  <a:pt x="20559" y="5435"/>
                </a:lnTo>
                <a:lnTo>
                  <a:pt x="20591" y="5477"/>
                </a:lnTo>
                <a:lnTo>
                  <a:pt x="20591" y="5467"/>
                </a:lnTo>
                <a:lnTo>
                  <a:pt x="20651" y="5342"/>
                </a:lnTo>
                <a:lnTo>
                  <a:pt x="20656" y="5384"/>
                </a:lnTo>
                <a:lnTo>
                  <a:pt x="20663" y="5323"/>
                </a:lnTo>
                <a:lnTo>
                  <a:pt x="20700" y="5445"/>
                </a:lnTo>
                <a:lnTo>
                  <a:pt x="20744" y="5384"/>
                </a:lnTo>
                <a:lnTo>
                  <a:pt x="20787" y="5406"/>
                </a:lnTo>
                <a:lnTo>
                  <a:pt x="20809" y="5374"/>
                </a:lnTo>
                <a:lnTo>
                  <a:pt x="20826" y="5333"/>
                </a:lnTo>
                <a:lnTo>
                  <a:pt x="20831" y="5253"/>
                </a:lnTo>
                <a:lnTo>
                  <a:pt x="20869" y="5099"/>
                </a:lnTo>
                <a:lnTo>
                  <a:pt x="20869" y="4997"/>
                </a:lnTo>
                <a:lnTo>
                  <a:pt x="20918" y="4933"/>
                </a:lnTo>
                <a:lnTo>
                  <a:pt x="20940" y="4863"/>
                </a:lnTo>
                <a:lnTo>
                  <a:pt x="21000" y="4770"/>
                </a:lnTo>
                <a:lnTo>
                  <a:pt x="20995" y="4955"/>
                </a:lnTo>
                <a:lnTo>
                  <a:pt x="21032" y="5007"/>
                </a:lnTo>
                <a:lnTo>
                  <a:pt x="21000" y="5067"/>
                </a:lnTo>
                <a:lnTo>
                  <a:pt x="21032" y="5086"/>
                </a:lnTo>
                <a:lnTo>
                  <a:pt x="21032" y="5058"/>
                </a:lnTo>
                <a:lnTo>
                  <a:pt x="21049" y="4984"/>
                </a:lnTo>
                <a:lnTo>
                  <a:pt x="21082" y="4831"/>
                </a:lnTo>
                <a:lnTo>
                  <a:pt x="21119" y="4946"/>
                </a:lnTo>
                <a:lnTo>
                  <a:pt x="21136" y="4904"/>
                </a:lnTo>
                <a:lnTo>
                  <a:pt x="21164" y="4882"/>
                </a:lnTo>
                <a:lnTo>
                  <a:pt x="21186" y="4882"/>
                </a:lnTo>
                <a:lnTo>
                  <a:pt x="21235" y="4923"/>
                </a:lnTo>
                <a:lnTo>
                  <a:pt x="21245" y="4975"/>
                </a:lnTo>
                <a:lnTo>
                  <a:pt x="21251" y="4923"/>
                </a:lnTo>
                <a:lnTo>
                  <a:pt x="21273" y="4933"/>
                </a:lnTo>
                <a:lnTo>
                  <a:pt x="21295" y="4831"/>
                </a:lnTo>
                <a:lnTo>
                  <a:pt x="21338" y="4811"/>
                </a:lnTo>
                <a:lnTo>
                  <a:pt x="21365" y="4843"/>
                </a:lnTo>
                <a:lnTo>
                  <a:pt x="21382" y="4843"/>
                </a:lnTo>
                <a:lnTo>
                  <a:pt x="21387" y="4843"/>
                </a:lnTo>
                <a:lnTo>
                  <a:pt x="21404" y="4760"/>
                </a:lnTo>
                <a:lnTo>
                  <a:pt x="21447" y="4751"/>
                </a:lnTo>
                <a:lnTo>
                  <a:pt x="21491" y="4709"/>
                </a:lnTo>
                <a:lnTo>
                  <a:pt x="21551" y="4728"/>
                </a:lnTo>
                <a:lnTo>
                  <a:pt x="21600" y="4626"/>
                </a:lnTo>
                <a:lnTo>
                  <a:pt x="21568" y="4616"/>
                </a:lnTo>
                <a:lnTo>
                  <a:pt x="21562" y="4504"/>
                </a:lnTo>
                <a:lnTo>
                  <a:pt x="21573" y="4463"/>
                </a:lnTo>
                <a:lnTo>
                  <a:pt x="21568" y="4383"/>
                </a:lnTo>
                <a:lnTo>
                  <a:pt x="21556" y="4332"/>
                </a:lnTo>
                <a:lnTo>
                  <a:pt x="21556" y="4319"/>
                </a:lnTo>
                <a:lnTo>
                  <a:pt x="21545" y="4319"/>
                </a:lnTo>
                <a:lnTo>
                  <a:pt x="21540" y="4332"/>
                </a:lnTo>
                <a:lnTo>
                  <a:pt x="21518" y="4370"/>
                </a:lnTo>
                <a:lnTo>
                  <a:pt x="21474" y="4332"/>
                </a:lnTo>
                <a:lnTo>
                  <a:pt x="21459" y="4280"/>
                </a:lnTo>
                <a:lnTo>
                  <a:pt x="21436" y="4239"/>
                </a:lnTo>
                <a:lnTo>
                  <a:pt x="21426" y="4188"/>
                </a:lnTo>
                <a:lnTo>
                  <a:pt x="21436" y="4127"/>
                </a:lnTo>
                <a:lnTo>
                  <a:pt x="21441" y="4085"/>
                </a:lnTo>
                <a:lnTo>
                  <a:pt x="21419" y="3992"/>
                </a:lnTo>
                <a:lnTo>
                  <a:pt x="21426" y="3932"/>
                </a:lnTo>
                <a:lnTo>
                  <a:pt x="21431" y="3922"/>
                </a:lnTo>
                <a:lnTo>
                  <a:pt x="21382" y="3900"/>
                </a:lnTo>
                <a:lnTo>
                  <a:pt x="21317" y="3820"/>
                </a:lnTo>
                <a:lnTo>
                  <a:pt x="21262" y="3695"/>
                </a:lnTo>
                <a:lnTo>
                  <a:pt x="21305" y="3666"/>
                </a:lnTo>
                <a:lnTo>
                  <a:pt x="21310" y="3625"/>
                </a:lnTo>
                <a:lnTo>
                  <a:pt x="21310" y="3583"/>
                </a:lnTo>
                <a:lnTo>
                  <a:pt x="21317" y="3541"/>
                </a:lnTo>
                <a:lnTo>
                  <a:pt x="21310" y="3500"/>
                </a:lnTo>
                <a:lnTo>
                  <a:pt x="21300" y="2374"/>
                </a:lnTo>
                <a:lnTo>
                  <a:pt x="21201" y="2191"/>
                </a:lnTo>
                <a:lnTo>
                  <a:pt x="21159" y="2131"/>
                </a:lnTo>
                <a:lnTo>
                  <a:pt x="21141" y="2118"/>
                </a:lnTo>
                <a:lnTo>
                  <a:pt x="21136" y="2150"/>
                </a:lnTo>
                <a:lnTo>
                  <a:pt x="21087" y="2191"/>
                </a:lnTo>
                <a:lnTo>
                  <a:pt x="21010" y="2220"/>
                </a:lnTo>
                <a:lnTo>
                  <a:pt x="20945" y="2284"/>
                </a:lnTo>
                <a:lnTo>
                  <a:pt x="20918" y="2284"/>
                </a:lnTo>
                <a:lnTo>
                  <a:pt x="20891" y="2262"/>
                </a:lnTo>
                <a:lnTo>
                  <a:pt x="20859" y="2220"/>
                </a:lnTo>
                <a:lnTo>
                  <a:pt x="20836" y="2182"/>
                </a:lnTo>
                <a:lnTo>
                  <a:pt x="20831" y="2089"/>
                </a:lnTo>
                <a:lnTo>
                  <a:pt x="20831" y="2038"/>
                </a:lnTo>
                <a:lnTo>
                  <a:pt x="20804" y="2015"/>
                </a:lnTo>
                <a:close/>
                <a:moveTo>
                  <a:pt x="731" y="2191"/>
                </a:moveTo>
                <a:lnTo>
                  <a:pt x="714" y="2262"/>
                </a:lnTo>
                <a:lnTo>
                  <a:pt x="714" y="2271"/>
                </a:lnTo>
                <a:lnTo>
                  <a:pt x="736" y="2243"/>
                </a:lnTo>
                <a:lnTo>
                  <a:pt x="741" y="2201"/>
                </a:lnTo>
                <a:lnTo>
                  <a:pt x="731" y="2191"/>
                </a:lnTo>
                <a:close/>
                <a:moveTo>
                  <a:pt x="13483" y="2284"/>
                </a:moveTo>
                <a:lnTo>
                  <a:pt x="13456" y="2323"/>
                </a:lnTo>
                <a:lnTo>
                  <a:pt x="13428" y="2374"/>
                </a:lnTo>
                <a:lnTo>
                  <a:pt x="13413" y="2425"/>
                </a:lnTo>
                <a:lnTo>
                  <a:pt x="13381" y="2466"/>
                </a:lnTo>
                <a:lnTo>
                  <a:pt x="13347" y="2476"/>
                </a:lnTo>
                <a:lnTo>
                  <a:pt x="13331" y="2489"/>
                </a:lnTo>
                <a:lnTo>
                  <a:pt x="13292" y="2559"/>
                </a:lnTo>
                <a:lnTo>
                  <a:pt x="13249" y="2610"/>
                </a:lnTo>
                <a:lnTo>
                  <a:pt x="13195" y="2630"/>
                </a:lnTo>
                <a:lnTo>
                  <a:pt x="13118" y="2652"/>
                </a:lnTo>
                <a:lnTo>
                  <a:pt x="13064" y="2694"/>
                </a:lnTo>
                <a:lnTo>
                  <a:pt x="13019" y="2764"/>
                </a:lnTo>
                <a:lnTo>
                  <a:pt x="12955" y="2834"/>
                </a:lnTo>
                <a:lnTo>
                  <a:pt x="12900" y="2876"/>
                </a:lnTo>
                <a:lnTo>
                  <a:pt x="12932" y="2898"/>
                </a:lnTo>
                <a:lnTo>
                  <a:pt x="12972" y="3071"/>
                </a:lnTo>
                <a:lnTo>
                  <a:pt x="13341" y="3266"/>
                </a:lnTo>
                <a:lnTo>
                  <a:pt x="13440" y="3369"/>
                </a:lnTo>
                <a:lnTo>
                  <a:pt x="13478" y="3378"/>
                </a:lnTo>
                <a:lnTo>
                  <a:pt x="13517" y="3388"/>
                </a:lnTo>
                <a:lnTo>
                  <a:pt x="13572" y="3397"/>
                </a:lnTo>
                <a:lnTo>
                  <a:pt x="13619" y="3420"/>
                </a:lnTo>
                <a:lnTo>
                  <a:pt x="13708" y="3471"/>
                </a:lnTo>
                <a:lnTo>
                  <a:pt x="13735" y="3532"/>
                </a:lnTo>
                <a:lnTo>
                  <a:pt x="13740" y="3583"/>
                </a:lnTo>
                <a:lnTo>
                  <a:pt x="13735" y="3615"/>
                </a:lnTo>
                <a:lnTo>
                  <a:pt x="13795" y="3653"/>
                </a:lnTo>
                <a:lnTo>
                  <a:pt x="13832" y="3717"/>
                </a:lnTo>
                <a:lnTo>
                  <a:pt x="13849" y="3756"/>
                </a:lnTo>
                <a:lnTo>
                  <a:pt x="13844" y="3797"/>
                </a:lnTo>
                <a:lnTo>
                  <a:pt x="13855" y="3871"/>
                </a:lnTo>
                <a:lnTo>
                  <a:pt x="13844" y="3909"/>
                </a:lnTo>
                <a:lnTo>
                  <a:pt x="13844" y="3973"/>
                </a:lnTo>
                <a:lnTo>
                  <a:pt x="13822" y="4044"/>
                </a:lnTo>
                <a:lnTo>
                  <a:pt x="13827" y="4044"/>
                </a:lnTo>
                <a:lnTo>
                  <a:pt x="13865" y="4024"/>
                </a:lnTo>
                <a:lnTo>
                  <a:pt x="13892" y="4053"/>
                </a:lnTo>
                <a:lnTo>
                  <a:pt x="13904" y="4095"/>
                </a:lnTo>
                <a:lnTo>
                  <a:pt x="13904" y="4127"/>
                </a:lnTo>
                <a:lnTo>
                  <a:pt x="13882" y="4229"/>
                </a:lnTo>
                <a:lnTo>
                  <a:pt x="13882" y="4248"/>
                </a:lnTo>
                <a:lnTo>
                  <a:pt x="13892" y="4239"/>
                </a:lnTo>
                <a:lnTo>
                  <a:pt x="13909" y="4178"/>
                </a:lnTo>
                <a:lnTo>
                  <a:pt x="13953" y="4063"/>
                </a:lnTo>
                <a:lnTo>
                  <a:pt x="13986" y="3951"/>
                </a:lnTo>
                <a:lnTo>
                  <a:pt x="14018" y="3829"/>
                </a:lnTo>
                <a:lnTo>
                  <a:pt x="14045" y="3746"/>
                </a:lnTo>
                <a:lnTo>
                  <a:pt x="14062" y="3727"/>
                </a:lnTo>
                <a:lnTo>
                  <a:pt x="14068" y="3705"/>
                </a:lnTo>
                <a:lnTo>
                  <a:pt x="14083" y="3602"/>
                </a:lnTo>
                <a:lnTo>
                  <a:pt x="14100" y="3532"/>
                </a:lnTo>
                <a:lnTo>
                  <a:pt x="14132" y="3449"/>
                </a:lnTo>
                <a:lnTo>
                  <a:pt x="14165" y="3541"/>
                </a:lnTo>
                <a:lnTo>
                  <a:pt x="14155" y="3625"/>
                </a:lnTo>
                <a:lnTo>
                  <a:pt x="14155" y="3685"/>
                </a:lnTo>
                <a:lnTo>
                  <a:pt x="14160" y="3666"/>
                </a:lnTo>
                <a:lnTo>
                  <a:pt x="14177" y="3593"/>
                </a:lnTo>
                <a:lnTo>
                  <a:pt x="14209" y="3541"/>
                </a:lnTo>
                <a:lnTo>
                  <a:pt x="14236" y="3564"/>
                </a:lnTo>
                <a:lnTo>
                  <a:pt x="14241" y="3564"/>
                </a:lnTo>
                <a:lnTo>
                  <a:pt x="14253" y="3541"/>
                </a:lnTo>
                <a:lnTo>
                  <a:pt x="14308" y="3513"/>
                </a:lnTo>
                <a:lnTo>
                  <a:pt x="14318" y="3593"/>
                </a:lnTo>
                <a:lnTo>
                  <a:pt x="14318" y="3634"/>
                </a:lnTo>
                <a:lnTo>
                  <a:pt x="14335" y="3615"/>
                </a:lnTo>
                <a:lnTo>
                  <a:pt x="14345" y="3602"/>
                </a:lnTo>
                <a:lnTo>
                  <a:pt x="14351" y="3564"/>
                </a:lnTo>
                <a:lnTo>
                  <a:pt x="14378" y="3481"/>
                </a:lnTo>
                <a:lnTo>
                  <a:pt x="14417" y="3449"/>
                </a:lnTo>
                <a:lnTo>
                  <a:pt x="14455" y="3439"/>
                </a:lnTo>
                <a:lnTo>
                  <a:pt x="14492" y="3449"/>
                </a:lnTo>
                <a:lnTo>
                  <a:pt x="14514" y="3461"/>
                </a:lnTo>
                <a:lnTo>
                  <a:pt x="14514" y="3449"/>
                </a:lnTo>
                <a:lnTo>
                  <a:pt x="14559" y="3429"/>
                </a:lnTo>
                <a:lnTo>
                  <a:pt x="14601" y="3420"/>
                </a:lnTo>
                <a:lnTo>
                  <a:pt x="14623" y="3397"/>
                </a:lnTo>
                <a:lnTo>
                  <a:pt x="14651" y="3337"/>
                </a:lnTo>
                <a:lnTo>
                  <a:pt x="14690" y="3295"/>
                </a:lnTo>
                <a:lnTo>
                  <a:pt x="14732" y="3295"/>
                </a:lnTo>
                <a:lnTo>
                  <a:pt x="14782" y="3317"/>
                </a:lnTo>
                <a:lnTo>
                  <a:pt x="14853" y="3369"/>
                </a:lnTo>
                <a:lnTo>
                  <a:pt x="14901" y="3429"/>
                </a:lnTo>
                <a:lnTo>
                  <a:pt x="14951" y="3522"/>
                </a:lnTo>
                <a:lnTo>
                  <a:pt x="14951" y="3500"/>
                </a:lnTo>
                <a:lnTo>
                  <a:pt x="14973" y="3388"/>
                </a:lnTo>
                <a:lnTo>
                  <a:pt x="15005" y="3346"/>
                </a:lnTo>
                <a:lnTo>
                  <a:pt x="15049" y="3369"/>
                </a:lnTo>
                <a:lnTo>
                  <a:pt x="15065" y="3397"/>
                </a:lnTo>
                <a:lnTo>
                  <a:pt x="15072" y="3397"/>
                </a:lnTo>
                <a:lnTo>
                  <a:pt x="15126" y="3410"/>
                </a:lnTo>
                <a:lnTo>
                  <a:pt x="15228" y="3439"/>
                </a:lnTo>
                <a:lnTo>
                  <a:pt x="15223" y="3429"/>
                </a:lnTo>
                <a:lnTo>
                  <a:pt x="15208" y="3378"/>
                </a:lnTo>
                <a:lnTo>
                  <a:pt x="15201" y="3337"/>
                </a:lnTo>
                <a:lnTo>
                  <a:pt x="15208" y="3327"/>
                </a:lnTo>
                <a:lnTo>
                  <a:pt x="15201" y="3327"/>
                </a:lnTo>
                <a:lnTo>
                  <a:pt x="15153" y="3317"/>
                </a:lnTo>
                <a:lnTo>
                  <a:pt x="15126" y="3266"/>
                </a:lnTo>
                <a:lnTo>
                  <a:pt x="15141" y="3193"/>
                </a:lnTo>
                <a:lnTo>
                  <a:pt x="15147" y="3183"/>
                </a:lnTo>
                <a:lnTo>
                  <a:pt x="15141" y="3164"/>
                </a:lnTo>
                <a:lnTo>
                  <a:pt x="15136" y="3103"/>
                </a:lnTo>
                <a:lnTo>
                  <a:pt x="15131" y="3061"/>
                </a:lnTo>
                <a:lnTo>
                  <a:pt x="15109" y="3001"/>
                </a:lnTo>
                <a:lnTo>
                  <a:pt x="15104" y="3001"/>
                </a:lnTo>
                <a:lnTo>
                  <a:pt x="15092" y="3020"/>
                </a:lnTo>
                <a:lnTo>
                  <a:pt x="15060" y="3071"/>
                </a:lnTo>
                <a:lnTo>
                  <a:pt x="15010" y="3052"/>
                </a:lnTo>
                <a:lnTo>
                  <a:pt x="14995" y="3010"/>
                </a:lnTo>
                <a:lnTo>
                  <a:pt x="14990" y="3010"/>
                </a:lnTo>
                <a:lnTo>
                  <a:pt x="14962" y="3030"/>
                </a:lnTo>
                <a:lnTo>
                  <a:pt x="14923" y="3030"/>
                </a:lnTo>
                <a:lnTo>
                  <a:pt x="14896" y="3010"/>
                </a:lnTo>
                <a:lnTo>
                  <a:pt x="14841" y="2988"/>
                </a:lnTo>
                <a:lnTo>
                  <a:pt x="14831" y="2937"/>
                </a:lnTo>
                <a:lnTo>
                  <a:pt x="14831" y="2886"/>
                </a:lnTo>
                <a:lnTo>
                  <a:pt x="14836" y="2866"/>
                </a:lnTo>
                <a:lnTo>
                  <a:pt x="14841" y="2825"/>
                </a:lnTo>
                <a:lnTo>
                  <a:pt x="14841" y="2754"/>
                </a:lnTo>
                <a:lnTo>
                  <a:pt x="14847" y="2713"/>
                </a:lnTo>
                <a:lnTo>
                  <a:pt x="14826" y="2713"/>
                </a:lnTo>
                <a:lnTo>
                  <a:pt x="14777" y="2745"/>
                </a:lnTo>
                <a:lnTo>
                  <a:pt x="14710" y="2783"/>
                </a:lnTo>
                <a:lnTo>
                  <a:pt x="14645" y="2806"/>
                </a:lnTo>
                <a:lnTo>
                  <a:pt x="14569" y="2796"/>
                </a:lnTo>
                <a:lnTo>
                  <a:pt x="14519" y="2796"/>
                </a:lnTo>
                <a:lnTo>
                  <a:pt x="14460" y="2815"/>
                </a:lnTo>
                <a:lnTo>
                  <a:pt x="14449" y="2815"/>
                </a:lnTo>
                <a:lnTo>
                  <a:pt x="14422" y="2834"/>
                </a:lnTo>
                <a:lnTo>
                  <a:pt x="14362" y="2908"/>
                </a:lnTo>
                <a:lnTo>
                  <a:pt x="14318" y="2969"/>
                </a:lnTo>
                <a:lnTo>
                  <a:pt x="14269" y="3052"/>
                </a:lnTo>
                <a:lnTo>
                  <a:pt x="14241" y="3052"/>
                </a:lnTo>
                <a:lnTo>
                  <a:pt x="14226" y="3020"/>
                </a:lnTo>
                <a:lnTo>
                  <a:pt x="14214" y="3010"/>
                </a:lnTo>
                <a:lnTo>
                  <a:pt x="14209" y="3010"/>
                </a:lnTo>
                <a:lnTo>
                  <a:pt x="14182" y="3030"/>
                </a:lnTo>
                <a:lnTo>
                  <a:pt x="14144" y="3010"/>
                </a:lnTo>
                <a:lnTo>
                  <a:pt x="14117" y="2959"/>
                </a:lnTo>
                <a:lnTo>
                  <a:pt x="14095" y="2978"/>
                </a:lnTo>
                <a:lnTo>
                  <a:pt x="14062" y="2988"/>
                </a:lnTo>
                <a:lnTo>
                  <a:pt x="13974" y="2978"/>
                </a:lnTo>
                <a:lnTo>
                  <a:pt x="13959" y="2937"/>
                </a:lnTo>
                <a:lnTo>
                  <a:pt x="13947" y="2876"/>
                </a:lnTo>
                <a:lnTo>
                  <a:pt x="13931" y="2847"/>
                </a:lnTo>
                <a:lnTo>
                  <a:pt x="13909" y="2796"/>
                </a:lnTo>
                <a:lnTo>
                  <a:pt x="13865" y="2652"/>
                </a:lnTo>
                <a:lnTo>
                  <a:pt x="13822" y="2601"/>
                </a:lnTo>
                <a:lnTo>
                  <a:pt x="13790" y="2578"/>
                </a:lnTo>
                <a:lnTo>
                  <a:pt x="13686" y="2550"/>
                </a:lnTo>
                <a:lnTo>
                  <a:pt x="13674" y="2540"/>
                </a:lnTo>
                <a:lnTo>
                  <a:pt x="13626" y="2601"/>
                </a:lnTo>
                <a:lnTo>
                  <a:pt x="13619" y="2630"/>
                </a:lnTo>
                <a:lnTo>
                  <a:pt x="13604" y="2671"/>
                </a:lnTo>
                <a:lnTo>
                  <a:pt x="13577" y="2713"/>
                </a:lnTo>
                <a:lnTo>
                  <a:pt x="13549" y="2652"/>
                </a:lnTo>
                <a:lnTo>
                  <a:pt x="13544" y="2610"/>
                </a:lnTo>
                <a:lnTo>
                  <a:pt x="13544" y="2550"/>
                </a:lnTo>
                <a:lnTo>
                  <a:pt x="13549" y="2476"/>
                </a:lnTo>
                <a:lnTo>
                  <a:pt x="13549" y="2447"/>
                </a:lnTo>
                <a:lnTo>
                  <a:pt x="13538" y="2438"/>
                </a:lnTo>
                <a:lnTo>
                  <a:pt x="13527" y="2374"/>
                </a:lnTo>
                <a:lnTo>
                  <a:pt x="13527" y="2355"/>
                </a:lnTo>
                <a:lnTo>
                  <a:pt x="13505" y="2335"/>
                </a:lnTo>
                <a:lnTo>
                  <a:pt x="13483" y="2284"/>
                </a:lnTo>
                <a:close/>
                <a:moveTo>
                  <a:pt x="213" y="2476"/>
                </a:moveTo>
                <a:lnTo>
                  <a:pt x="208" y="2508"/>
                </a:lnTo>
                <a:lnTo>
                  <a:pt x="223" y="2489"/>
                </a:lnTo>
                <a:lnTo>
                  <a:pt x="213" y="2476"/>
                </a:lnTo>
                <a:close/>
                <a:moveTo>
                  <a:pt x="12655" y="2527"/>
                </a:moveTo>
                <a:lnTo>
                  <a:pt x="12578" y="2630"/>
                </a:lnTo>
                <a:lnTo>
                  <a:pt x="12551" y="2610"/>
                </a:lnTo>
                <a:lnTo>
                  <a:pt x="12501" y="2681"/>
                </a:lnTo>
                <a:lnTo>
                  <a:pt x="12447" y="2722"/>
                </a:lnTo>
                <a:lnTo>
                  <a:pt x="12317" y="2796"/>
                </a:lnTo>
                <a:lnTo>
                  <a:pt x="12278" y="2806"/>
                </a:lnTo>
                <a:lnTo>
                  <a:pt x="12240" y="2796"/>
                </a:lnTo>
                <a:lnTo>
                  <a:pt x="12201" y="2754"/>
                </a:lnTo>
                <a:lnTo>
                  <a:pt x="12196" y="2774"/>
                </a:lnTo>
                <a:lnTo>
                  <a:pt x="12181" y="2815"/>
                </a:lnTo>
                <a:lnTo>
                  <a:pt x="12164" y="2825"/>
                </a:lnTo>
                <a:lnTo>
                  <a:pt x="12164" y="3397"/>
                </a:lnTo>
                <a:lnTo>
                  <a:pt x="12141" y="3429"/>
                </a:lnTo>
                <a:lnTo>
                  <a:pt x="12126" y="3471"/>
                </a:lnTo>
                <a:lnTo>
                  <a:pt x="12099" y="3481"/>
                </a:lnTo>
                <a:lnTo>
                  <a:pt x="12005" y="3593"/>
                </a:lnTo>
                <a:lnTo>
                  <a:pt x="11995" y="3615"/>
                </a:lnTo>
                <a:lnTo>
                  <a:pt x="11973" y="3695"/>
                </a:lnTo>
                <a:lnTo>
                  <a:pt x="11945" y="3778"/>
                </a:lnTo>
                <a:lnTo>
                  <a:pt x="11940" y="3807"/>
                </a:lnTo>
                <a:lnTo>
                  <a:pt x="11940" y="3839"/>
                </a:lnTo>
                <a:lnTo>
                  <a:pt x="11983" y="3880"/>
                </a:lnTo>
                <a:lnTo>
                  <a:pt x="12005" y="3951"/>
                </a:lnTo>
                <a:lnTo>
                  <a:pt x="12017" y="4024"/>
                </a:lnTo>
                <a:lnTo>
                  <a:pt x="12017" y="4104"/>
                </a:lnTo>
                <a:lnTo>
                  <a:pt x="11990" y="4197"/>
                </a:lnTo>
                <a:lnTo>
                  <a:pt x="11990" y="4229"/>
                </a:lnTo>
                <a:lnTo>
                  <a:pt x="11990" y="4360"/>
                </a:lnTo>
                <a:lnTo>
                  <a:pt x="11978" y="4402"/>
                </a:lnTo>
                <a:lnTo>
                  <a:pt x="11990" y="4485"/>
                </a:lnTo>
                <a:lnTo>
                  <a:pt x="11990" y="4523"/>
                </a:lnTo>
                <a:lnTo>
                  <a:pt x="11973" y="4667"/>
                </a:lnTo>
                <a:lnTo>
                  <a:pt x="11983" y="4699"/>
                </a:lnTo>
                <a:lnTo>
                  <a:pt x="12022" y="4770"/>
                </a:lnTo>
                <a:lnTo>
                  <a:pt x="12055" y="4802"/>
                </a:lnTo>
                <a:lnTo>
                  <a:pt x="12099" y="4821"/>
                </a:lnTo>
                <a:lnTo>
                  <a:pt x="12131" y="4872"/>
                </a:lnTo>
                <a:lnTo>
                  <a:pt x="12147" y="4923"/>
                </a:lnTo>
                <a:lnTo>
                  <a:pt x="12169" y="4946"/>
                </a:lnTo>
                <a:lnTo>
                  <a:pt x="12208" y="4965"/>
                </a:lnTo>
                <a:lnTo>
                  <a:pt x="12245" y="5016"/>
                </a:lnTo>
                <a:lnTo>
                  <a:pt x="12305" y="5138"/>
                </a:lnTo>
                <a:lnTo>
                  <a:pt x="12327" y="5221"/>
                </a:lnTo>
                <a:lnTo>
                  <a:pt x="12372" y="5282"/>
                </a:lnTo>
                <a:lnTo>
                  <a:pt x="12441" y="5342"/>
                </a:lnTo>
                <a:lnTo>
                  <a:pt x="12501" y="5416"/>
                </a:lnTo>
                <a:lnTo>
                  <a:pt x="12528" y="5486"/>
                </a:lnTo>
                <a:lnTo>
                  <a:pt x="12545" y="5630"/>
                </a:lnTo>
                <a:lnTo>
                  <a:pt x="12556" y="5877"/>
                </a:lnTo>
                <a:lnTo>
                  <a:pt x="12563" y="5969"/>
                </a:lnTo>
                <a:lnTo>
                  <a:pt x="12563" y="5979"/>
                </a:lnTo>
                <a:lnTo>
                  <a:pt x="12568" y="6008"/>
                </a:lnTo>
                <a:lnTo>
                  <a:pt x="12573" y="6030"/>
                </a:lnTo>
                <a:lnTo>
                  <a:pt x="12605" y="6059"/>
                </a:lnTo>
                <a:lnTo>
                  <a:pt x="12610" y="6152"/>
                </a:lnTo>
                <a:lnTo>
                  <a:pt x="12595" y="6235"/>
                </a:lnTo>
                <a:lnTo>
                  <a:pt x="12590" y="6315"/>
                </a:lnTo>
                <a:lnTo>
                  <a:pt x="12595" y="6417"/>
                </a:lnTo>
                <a:lnTo>
                  <a:pt x="12605" y="6510"/>
                </a:lnTo>
                <a:lnTo>
                  <a:pt x="12617" y="6584"/>
                </a:lnTo>
                <a:lnTo>
                  <a:pt x="12649" y="6635"/>
                </a:lnTo>
                <a:lnTo>
                  <a:pt x="12719" y="6686"/>
                </a:lnTo>
                <a:lnTo>
                  <a:pt x="12764" y="6756"/>
                </a:lnTo>
                <a:lnTo>
                  <a:pt x="12774" y="6827"/>
                </a:lnTo>
                <a:lnTo>
                  <a:pt x="13795" y="6840"/>
                </a:lnTo>
                <a:lnTo>
                  <a:pt x="13795" y="6715"/>
                </a:lnTo>
                <a:lnTo>
                  <a:pt x="13805" y="6644"/>
                </a:lnTo>
                <a:lnTo>
                  <a:pt x="13800" y="6612"/>
                </a:lnTo>
                <a:lnTo>
                  <a:pt x="13790" y="6571"/>
                </a:lnTo>
                <a:lnTo>
                  <a:pt x="13783" y="6532"/>
                </a:lnTo>
                <a:lnTo>
                  <a:pt x="13778" y="6449"/>
                </a:lnTo>
                <a:lnTo>
                  <a:pt x="13768" y="6417"/>
                </a:lnTo>
                <a:lnTo>
                  <a:pt x="13762" y="6366"/>
                </a:lnTo>
                <a:lnTo>
                  <a:pt x="13768" y="6328"/>
                </a:lnTo>
                <a:lnTo>
                  <a:pt x="13762" y="6315"/>
                </a:lnTo>
                <a:lnTo>
                  <a:pt x="13762" y="6277"/>
                </a:lnTo>
                <a:lnTo>
                  <a:pt x="13762" y="6254"/>
                </a:lnTo>
                <a:lnTo>
                  <a:pt x="13756" y="6184"/>
                </a:lnTo>
                <a:lnTo>
                  <a:pt x="13762" y="6123"/>
                </a:lnTo>
                <a:lnTo>
                  <a:pt x="13768" y="6072"/>
                </a:lnTo>
                <a:lnTo>
                  <a:pt x="13795" y="5928"/>
                </a:lnTo>
                <a:lnTo>
                  <a:pt x="13795" y="5877"/>
                </a:lnTo>
                <a:lnTo>
                  <a:pt x="13805" y="5816"/>
                </a:lnTo>
                <a:lnTo>
                  <a:pt x="13832" y="5691"/>
                </a:lnTo>
                <a:lnTo>
                  <a:pt x="13827" y="5630"/>
                </a:lnTo>
                <a:lnTo>
                  <a:pt x="13822" y="5589"/>
                </a:lnTo>
                <a:lnTo>
                  <a:pt x="13827" y="5528"/>
                </a:lnTo>
                <a:lnTo>
                  <a:pt x="13832" y="5458"/>
                </a:lnTo>
                <a:lnTo>
                  <a:pt x="13849" y="5365"/>
                </a:lnTo>
                <a:lnTo>
                  <a:pt x="13877" y="5282"/>
                </a:lnTo>
                <a:lnTo>
                  <a:pt x="13899" y="5253"/>
                </a:lnTo>
                <a:lnTo>
                  <a:pt x="13904" y="5221"/>
                </a:lnTo>
                <a:lnTo>
                  <a:pt x="13892" y="5160"/>
                </a:lnTo>
                <a:lnTo>
                  <a:pt x="13899" y="5067"/>
                </a:lnTo>
                <a:lnTo>
                  <a:pt x="13914" y="4933"/>
                </a:lnTo>
                <a:lnTo>
                  <a:pt x="13931" y="4843"/>
                </a:lnTo>
                <a:lnTo>
                  <a:pt x="13953" y="4770"/>
                </a:lnTo>
                <a:lnTo>
                  <a:pt x="13964" y="4719"/>
                </a:lnTo>
                <a:lnTo>
                  <a:pt x="13969" y="4677"/>
                </a:lnTo>
                <a:lnTo>
                  <a:pt x="13959" y="4667"/>
                </a:lnTo>
                <a:lnTo>
                  <a:pt x="13947" y="4639"/>
                </a:lnTo>
                <a:lnTo>
                  <a:pt x="13919" y="4667"/>
                </a:lnTo>
                <a:lnTo>
                  <a:pt x="13909" y="4658"/>
                </a:lnTo>
                <a:lnTo>
                  <a:pt x="13892" y="4699"/>
                </a:lnTo>
                <a:lnTo>
                  <a:pt x="13865" y="4802"/>
                </a:lnTo>
                <a:lnTo>
                  <a:pt x="13844" y="4853"/>
                </a:lnTo>
                <a:lnTo>
                  <a:pt x="13817" y="4872"/>
                </a:lnTo>
                <a:lnTo>
                  <a:pt x="13805" y="4895"/>
                </a:lnTo>
                <a:lnTo>
                  <a:pt x="13795" y="4946"/>
                </a:lnTo>
                <a:lnTo>
                  <a:pt x="13756" y="4955"/>
                </a:lnTo>
                <a:lnTo>
                  <a:pt x="13718" y="4914"/>
                </a:lnTo>
                <a:lnTo>
                  <a:pt x="13708" y="4831"/>
                </a:lnTo>
                <a:lnTo>
                  <a:pt x="13723" y="4751"/>
                </a:lnTo>
                <a:lnTo>
                  <a:pt x="13740" y="4667"/>
                </a:lnTo>
                <a:lnTo>
                  <a:pt x="13778" y="4565"/>
                </a:lnTo>
                <a:lnTo>
                  <a:pt x="13778" y="4523"/>
                </a:lnTo>
                <a:lnTo>
                  <a:pt x="13790" y="4472"/>
                </a:lnTo>
                <a:lnTo>
                  <a:pt x="13849" y="4421"/>
                </a:lnTo>
                <a:lnTo>
                  <a:pt x="13865" y="4402"/>
                </a:lnTo>
                <a:lnTo>
                  <a:pt x="13865" y="4383"/>
                </a:lnTo>
                <a:lnTo>
                  <a:pt x="13860" y="4383"/>
                </a:lnTo>
                <a:lnTo>
                  <a:pt x="13838" y="4319"/>
                </a:lnTo>
                <a:lnTo>
                  <a:pt x="13827" y="4258"/>
                </a:lnTo>
                <a:lnTo>
                  <a:pt x="13827" y="4207"/>
                </a:lnTo>
                <a:lnTo>
                  <a:pt x="13838" y="4146"/>
                </a:lnTo>
                <a:lnTo>
                  <a:pt x="13805" y="4156"/>
                </a:lnTo>
                <a:lnTo>
                  <a:pt x="13778" y="4136"/>
                </a:lnTo>
                <a:lnTo>
                  <a:pt x="13768" y="4085"/>
                </a:lnTo>
                <a:lnTo>
                  <a:pt x="13768" y="4034"/>
                </a:lnTo>
                <a:lnTo>
                  <a:pt x="13773" y="4002"/>
                </a:lnTo>
                <a:lnTo>
                  <a:pt x="13790" y="3941"/>
                </a:lnTo>
                <a:lnTo>
                  <a:pt x="13795" y="3880"/>
                </a:lnTo>
                <a:lnTo>
                  <a:pt x="13795" y="3858"/>
                </a:lnTo>
                <a:lnTo>
                  <a:pt x="13790" y="3807"/>
                </a:lnTo>
                <a:lnTo>
                  <a:pt x="13790" y="3788"/>
                </a:lnTo>
                <a:lnTo>
                  <a:pt x="13790" y="3778"/>
                </a:lnTo>
                <a:lnTo>
                  <a:pt x="13762" y="3746"/>
                </a:lnTo>
                <a:lnTo>
                  <a:pt x="13674" y="3676"/>
                </a:lnTo>
                <a:lnTo>
                  <a:pt x="13686" y="3583"/>
                </a:lnTo>
                <a:lnTo>
                  <a:pt x="13686" y="3573"/>
                </a:lnTo>
                <a:lnTo>
                  <a:pt x="13674" y="3551"/>
                </a:lnTo>
                <a:lnTo>
                  <a:pt x="13609" y="3513"/>
                </a:lnTo>
                <a:lnTo>
                  <a:pt x="13560" y="3490"/>
                </a:lnTo>
                <a:lnTo>
                  <a:pt x="13505" y="3490"/>
                </a:lnTo>
                <a:lnTo>
                  <a:pt x="13468" y="3481"/>
                </a:lnTo>
                <a:lnTo>
                  <a:pt x="13423" y="3471"/>
                </a:lnTo>
                <a:lnTo>
                  <a:pt x="13319" y="3359"/>
                </a:lnTo>
                <a:lnTo>
                  <a:pt x="12932" y="3154"/>
                </a:lnTo>
                <a:lnTo>
                  <a:pt x="12890" y="2978"/>
                </a:lnTo>
                <a:lnTo>
                  <a:pt x="12856" y="2950"/>
                </a:lnTo>
                <a:lnTo>
                  <a:pt x="12835" y="2959"/>
                </a:lnTo>
                <a:lnTo>
                  <a:pt x="12823" y="2918"/>
                </a:lnTo>
                <a:lnTo>
                  <a:pt x="12818" y="2918"/>
                </a:lnTo>
                <a:lnTo>
                  <a:pt x="12786" y="2898"/>
                </a:lnTo>
                <a:lnTo>
                  <a:pt x="12731" y="2834"/>
                </a:lnTo>
                <a:lnTo>
                  <a:pt x="12719" y="2847"/>
                </a:lnTo>
                <a:lnTo>
                  <a:pt x="12644" y="2908"/>
                </a:lnTo>
                <a:lnTo>
                  <a:pt x="12610" y="2834"/>
                </a:lnTo>
                <a:lnTo>
                  <a:pt x="12638" y="2745"/>
                </a:lnTo>
                <a:lnTo>
                  <a:pt x="12644" y="2713"/>
                </a:lnTo>
                <a:lnTo>
                  <a:pt x="12644" y="2671"/>
                </a:lnTo>
                <a:lnTo>
                  <a:pt x="12660" y="2610"/>
                </a:lnTo>
                <a:lnTo>
                  <a:pt x="12682" y="2540"/>
                </a:lnTo>
                <a:lnTo>
                  <a:pt x="12665" y="2527"/>
                </a:lnTo>
                <a:lnTo>
                  <a:pt x="12655" y="2527"/>
                </a:lnTo>
                <a:close/>
                <a:moveTo>
                  <a:pt x="245" y="3090"/>
                </a:moveTo>
                <a:lnTo>
                  <a:pt x="245" y="3103"/>
                </a:lnTo>
                <a:lnTo>
                  <a:pt x="245" y="3090"/>
                </a:lnTo>
                <a:close/>
                <a:moveTo>
                  <a:pt x="344" y="3215"/>
                </a:moveTo>
                <a:lnTo>
                  <a:pt x="317" y="3225"/>
                </a:lnTo>
                <a:lnTo>
                  <a:pt x="344" y="3225"/>
                </a:lnTo>
                <a:lnTo>
                  <a:pt x="344" y="3215"/>
                </a:lnTo>
                <a:close/>
                <a:moveTo>
                  <a:pt x="414" y="3285"/>
                </a:moveTo>
                <a:lnTo>
                  <a:pt x="360" y="3327"/>
                </a:lnTo>
                <a:lnTo>
                  <a:pt x="283" y="3327"/>
                </a:lnTo>
                <a:lnTo>
                  <a:pt x="278" y="3615"/>
                </a:lnTo>
                <a:lnTo>
                  <a:pt x="290" y="3890"/>
                </a:lnTo>
                <a:lnTo>
                  <a:pt x="278" y="3983"/>
                </a:lnTo>
                <a:lnTo>
                  <a:pt x="283" y="4063"/>
                </a:lnTo>
                <a:lnTo>
                  <a:pt x="240" y="4677"/>
                </a:lnTo>
                <a:lnTo>
                  <a:pt x="245" y="4802"/>
                </a:lnTo>
                <a:lnTo>
                  <a:pt x="240" y="4933"/>
                </a:lnTo>
                <a:lnTo>
                  <a:pt x="245" y="5035"/>
                </a:lnTo>
                <a:lnTo>
                  <a:pt x="223" y="5128"/>
                </a:lnTo>
                <a:lnTo>
                  <a:pt x="213" y="5394"/>
                </a:lnTo>
                <a:lnTo>
                  <a:pt x="208" y="5765"/>
                </a:lnTo>
                <a:lnTo>
                  <a:pt x="191" y="5803"/>
                </a:lnTo>
                <a:lnTo>
                  <a:pt x="164" y="5947"/>
                </a:lnTo>
                <a:lnTo>
                  <a:pt x="208" y="5989"/>
                </a:lnTo>
                <a:lnTo>
                  <a:pt x="141" y="6110"/>
                </a:lnTo>
                <a:lnTo>
                  <a:pt x="131" y="6110"/>
                </a:lnTo>
                <a:lnTo>
                  <a:pt x="92" y="6408"/>
                </a:lnTo>
                <a:lnTo>
                  <a:pt x="72" y="6491"/>
                </a:lnTo>
                <a:lnTo>
                  <a:pt x="60" y="6584"/>
                </a:lnTo>
                <a:lnTo>
                  <a:pt x="92" y="6705"/>
                </a:lnTo>
                <a:lnTo>
                  <a:pt x="109" y="6808"/>
                </a:lnTo>
                <a:lnTo>
                  <a:pt x="104" y="7003"/>
                </a:lnTo>
                <a:lnTo>
                  <a:pt x="109" y="7073"/>
                </a:lnTo>
                <a:lnTo>
                  <a:pt x="126" y="7227"/>
                </a:lnTo>
                <a:lnTo>
                  <a:pt x="164" y="7310"/>
                </a:lnTo>
                <a:lnTo>
                  <a:pt x="1277" y="7310"/>
                </a:lnTo>
                <a:lnTo>
                  <a:pt x="1936" y="7310"/>
                </a:lnTo>
                <a:lnTo>
                  <a:pt x="2831" y="7310"/>
                </a:lnTo>
                <a:lnTo>
                  <a:pt x="2826" y="5621"/>
                </a:lnTo>
                <a:lnTo>
                  <a:pt x="2831" y="5611"/>
                </a:lnTo>
                <a:lnTo>
                  <a:pt x="2853" y="5467"/>
                </a:lnTo>
                <a:lnTo>
                  <a:pt x="2859" y="5416"/>
                </a:lnTo>
                <a:lnTo>
                  <a:pt x="2847" y="5365"/>
                </a:lnTo>
                <a:lnTo>
                  <a:pt x="2859" y="5304"/>
                </a:lnTo>
                <a:lnTo>
                  <a:pt x="2869" y="5272"/>
                </a:lnTo>
                <a:lnTo>
                  <a:pt x="2869" y="5262"/>
                </a:lnTo>
                <a:lnTo>
                  <a:pt x="2859" y="5240"/>
                </a:lnTo>
                <a:lnTo>
                  <a:pt x="2841" y="5221"/>
                </a:lnTo>
                <a:lnTo>
                  <a:pt x="2792" y="5211"/>
                </a:lnTo>
                <a:lnTo>
                  <a:pt x="2760" y="5128"/>
                </a:lnTo>
                <a:lnTo>
                  <a:pt x="2760" y="5007"/>
                </a:lnTo>
                <a:lnTo>
                  <a:pt x="2792" y="4853"/>
                </a:lnTo>
                <a:lnTo>
                  <a:pt x="2859" y="4658"/>
                </a:lnTo>
                <a:lnTo>
                  <a:pt x="2891" y="4536"/>
                </a:lnTo>
                <a:lnTo>
                  <a:pt x="2896" y="4453"/>
                </a:lnTo>
                <a:lnTo>
                  <a:pt x="2935" y="4268"/>
                </a:lnTo>
                <a:lnTo>
                  <a:pt x="3005" y="3983"/>
                </a:lnTo>
                <a:lnTo>
                  <a:pt x="3032" y="3820"/>
                </a:lnTo>
                <a:lnTo>
                  <a:pt x="3017" y="3768"/>
                </a:lnTo>
                <a:lnTo>
                  <a:pt x="2990" y="3695"/>
                </a:lnTo>
                <a:lnTo>
                  <a:pt x="2928" y="3625"/>
                </a:lnTo>
                <a:lnTo>
                  <a:pt x="2886" y="3522"/>
                </a:lnTo>
                <a:lnTo>
                  <a:pt x="2886" y="3513"/>
                </a:lnTo>
                <a:lnTo>
                  <a:pt x="2809" y="3513"/>
                </a:lnTo>
                <a:lnTo>
                  <a:pt x="2117" y="3513"/>
                </a:lnTo>
                <a:lnTo>
                  <a:pt x="2105" y="3522"/>
                </a:lnTo>
                <a:lnTo>
                  <a:pt x="2045" y="3564"/>
                </a:lnTo>
                <a:lnTo>
                  <a:pt x="1953" y="3573"/>
                </a:lnTo>
                <a:lnTo>
                  <a:pt x="1768" y="3676"/>
                </a:lnTo>
                <a:lnTo>
                  <a:pt x="1691" y="3746"/>
                </a:lnTo>
                <a:lnTo>
                  <a:pt x="1609" y="3788"/>
                </a:lnTo>
                <a:lnTo>
                  <a:pt x="1473" y="3820"/>
                </a:lnTo>
                <a:lnTo>
                  <a:pt x="1347" y="3871"/>
                </a:lnTo>
                <a:lnTo>
                  <a:pt x="1282" y="3871"/>
                </a:lnTo>
                <a:lnTo>
                  <a:pt x="1255" y="3820"/>
                </a:lnTo>
                <a:lnTo>
                  <a:pt x="1205" y="3797"/>
                </a:lnTo>
                <a:lnTo>
                  <a:pt x="1113" y="3797"/>
                </a:lnTo>
                <a:lnTo>
                  <a:pt x="1041" y="3820"/>
                </a:lnTo>
                <a:lnTo>
                  <a:pt x="960" y="3909"/>
                </a:lnTo>
                <a:lnTo>
                  <a:pt x="910" y="3922"/>
                </a:lnTo>
                <a:lnTo>
                  <a:pt x="769" y="3890"/>
                </a:lnTo>
                <a:lnTo>
                  <a:pt x="731" y="3880"/>
                </a:lnTo>
                <a:lnTo>
                  <a:pt x="687" y="3820"/>
                </a:lnTo>
                <a:lnTo>
                  <a:pt x="677" y="3717"/>
                </a:lnTo>
                <a:lnTo>
                  <a:pt x="644" y="3490"/>
                </a:lnTo>
                <a:lnTo>
                  <a:pt x="610" y="3378"/>
                </a:lnTo>
                <a:lnTo>
                  <a:pt x="583" y="3337"/>
                </a:lnTo>
                <a:lnTo>
                  <a:pt x="568" y="3327"/>
                </a:lnTo>
                <a:lnTo>
                  <a:pt x="523" y="3359"/>
                </a:lnTo>
                <a:lnTo>
                  <a:pt x="491" y="3369"/>
                </a:lnTo>
                <a:lnTo>
                  <a:pt x="441" y="3346"/>
                </a:lnTo>
                <a:lnTo>
                  <a:pt x="414" y="3285"/>
                </a:lnTo>
                <a:close/>
                <a:moveTo>
                  <a:pt x="7768" y="3564"/>
                </a:moveTo>
                <a:lnTo>
                  <a:pt x="7768" y="4443"/>
                </a:lnTo>
                <a:lnTo>
                  <a:pt x="7768" y="4504"/>
                </a:lnTo>
                <a:lnTo>
                  <a:pt x="7756" y="4504"/>
                </a:lnTo>
                <a:lnTo>
                  <a:pt x="7756" y="6357"/>
                </a:lnTo>
                <a:lnTo>
                  <a:pt x="9835" y="6357"/>
                </a:lnTo>
                <a:lnTo>
                  <a:pt x="9955" y="6510"/>
                </a:lnTo>
                <a:lnTo>
                  <a:pt x="10004" y="6542"/>
                </a:lnTo>
                <a:lnTo>
                  <a:pt x="10036" y="6510"/>
                </a:lnTo>
                <a:lnTo>
                  <a:pt x="10101" y="6481"/>
                </a:lnTo>
                <a:lnTo>
                  <a:pt x="10210" y="6468"/>
                </a:lnTo>
                <a:lnTo>
                  <a:pt x="10292" y="6500"/>
                </a:lnTo>
                <a:lnTo>
                  <a:pt x="10326" y="6552"/>
                </a:lnTo>
                <a:lnTo>
                  <a:pt x="10374" y="6593"/>
                </a:lnTo>
                <a:lnTo>
                  <a:pt x="10456" y="6654"/>
                </a:lnTo>
                <a:lnTo>
                  <a:pt x="10483" y="6686"/>
                </a:lnTo>
                <a:lnTo>
                  <a:pt x="10483" y="6644"/>
                </a:lnTo>
                <a:lnTo>
                  <a:pt x="10490" y="6584"/>
                </a:lnTo>
                <a:lnTo>
                  <a:pt x="10510" y="6532"/>
                </a:lnTo>
                <a:lnTo>
                  <a:pt x="10527" y="6430"/>
                </a:lnTo>
                <a:lnTo>
                  <a:pt x="10532" y="6347"/>
                </a:lnTo>
                <a:lnTo>
                  <a:pt x="10544" y="6305"/>
                </a:lnTo>
                <a:lnTo>
                  <a:pt x="10544" y="6286"/>
                </a:lnTo>
                <a:lnTo>
                  <a:pt x="10537" y="6254"/>
                </a:lnTo>
                <a:lnTo>
                  <a:pt x="10517" y="6225"/>
                </a:lnTo>
                <a:lnTo>
                  <a:pt x="10505" y="6184"/>
                </a:lnTo>
                <a:lnTo>
                  <a:pt x="10505" y="6123"/>
                </a:lnTo>
                <a:lnTo>
                  <a:pt x="10517" y="6081"/>
                </a:lnTo>
                <a:lnTo>
                  <a:pt x="10517" y="6072"/>
                </a:lnTo>
                <a:lnTo>
                  <a:pt x="10500" y="5998"/>
                </a:lnTo>
                <a:lnTo>
                  <a:pt x="10490" y="5886"/>
                </a:lnTo>
                <a:lnTo>
                  <a:pt x="10549" y="5877"/>
                </a:lnTo>
                <a:lnTo>
                  <a:pt x="10549" y="4178"/>
                </a:lnTo>
                <a:lnTo>
                  <a:pt x="10527" y="4127"/>
                </a:lnTo>
                <a:lnTo>
                  <a:pt x="10463" y="4063"/>
                </a:lnTo>
                <a:lnTo>
                  <a:pt x="10445" y="4024"/>
                </a:lnTo>
                <a:lnTo>
                  <a:pt x="10401" y="3871"/>
                </a:lnTo>
                <a:lnTo>
                  <a:pt x="10396" y="3820"/>
                </a:lnTo>
                <a:lnTo>
                  <a:pt x="10418" y="3768"/>
                </a:lnTo>
                <a:lnTo>
                  <a:pt x="10478" y="3666"/>
                </a:lnTo>
                <a:lnTo>
                  <a:pt x="10490" y="3634"/>
                </a:lnTo>
                <a:lnTo>
                  <a:pt x="10500" y="3564"/>
                </a:lnTo>
                <a:lnTo>
                  <a:pt x="9010" y="3564"/>
                </a:lnTo>
                <a:lnTo>
                  <a:pt x="7768" y="3564"/>
                </a:lnTo>
                <a:close/>
                <a:moveTo>
                  <a:pt x="14662" y="3625"/>
                </a:moveTo>
                <a:lnTo>
                  <a:pt x="14635" y="3695"/>
                </a:lnTo>
                <a:lnTo>
                  <a:pt x="14618" y="3788"/>
                </a:lnTo>
                <a:lnTo>
                  <a:pt x="14618" y="3880"/>
                </a:lnTo>
                <a:lnTo>
                  <a:pt x="14651" y="3922"/>
                </a:lnTo>
                <a:lnTo>
                  <a:pt x="14673" y="3909"/>
                </a:lnTo>
                <a:lnTo>
                  <a:pt x="14705" y="3871"/>
                </a:lnTo>
                <a:lnTo>
                  <a:pt x="14717" y="3807"/>
                </a:lnTo>
                <a:lnTo>
                  <a:pt x="14717" y="3727"/>
                </a:lnTo>
                <a:lnTo>
                  <a:pt x="14727" y="3676"/>
                </a:lnTo>
                <a:lnTo>
                  <a:pt x="14662" y="3625"/>
                </a:lnTo>
                <a:close/>
                <a:moveTo>
                  <a:pt x="14968" y="3727"/>
                </a:moveTo>
                <a:lnTo>
                  <a:pt x="14956" y="3736"/>
                </a:lnTo>
                <a:lnTo>
                  <a:pt x="14923" y="3746"/>
                </a:lnTo>
                <a:lnTo>
                  <a:pt x="14913" y="3736"/>
                </a:lnTo>
                <a:lnTo>
                  <a:pt x="14901" y="3788"/>
                </a:lnTo>
                <a:lnTo>
                  <a:pt x="14881" y="3839"/>
                </a:lnTo>
                <a:lnTo>
                  <a:pt x="14869" y="3871"/>
                </a:lnTo>
                <a:lnTo>
                  <a:pt x="14864" y="3909"/>
                </a:lnTo>
                <a:lnTo>
                  <a:pt x="14869" y="3941"/>
                </a:lnTo>
                <a:lnTo>
                  <a:pt x="14874" y="3960"/>
                </a:lnTo>
                <a:lnTo>
                  <a:pt x="14886" y="3973"/>
                </a:lnTo>
                <a:lnTo>
                  <a:pt x="14913" y="3992"/>
                </a:lnTo>
                <a:lnTo>
                  <a:pt x="14935" y="4063"/>
                </a:lnTo>
                <a:lnTo>
                  <a:pt x="14891" y="4114"/>
                </a:lnTo>
                <a:lnTo>
                  <a:pt x="14864" y="4136"/>
                </a:lnTo>
                <a:lnTo>
                  <a:pt x="14831" y="4136"/>
                </a:lnTo>
                <a:lnTo>
                  <a:pt x="14804" y="4156"/>
                </a:lnTo>
                <a:lnTo>
                  <a:pt x="14772" y="4188"/>
                </a:lnTo>
                <a:lnTo>
                  <a:pt x="14755" y="4207"/>
                </a:lnTo>
                <a:lnTo>
                  <a:pt x="14755" y="4229"/>
                </a:lnTo>
                <a:lnTo>
                  <a:pt x="14755" y="4268"/>
                </a:lnTo>
                <a:lnTo>
                  <a:pt x="14760" y="4383"/>
                </a:lnTo>
                <a:lnTo>
                  <a:pt x="14755" y="4443"/>
                </a:lnTo>
                <a:lnTo>
                  <a:pt x="14717" y="4648"/>
                </a:lnTo>
                <a:lnTo>
                  <a:pt x="14673" y="4770"/>
                </a:lnTo>
                <a:lnTo>
                  <a:pt x="14645" y="4709"/>
                </a:lnTo>
                <a:lnTo>
                  <a:pt x="14628" y="4719"/>
                </a:lnTo>
                <a:lnTo>
                  <a:pt x="14601" y="4639"/>
                </a:lnTo>
                <a:lnTo>
                  <a:pt x="14608" y="4565"/>
                </a:lnTo>
                <a:lnTo>
                  <a:pt x="14618" y="4495"/>
                </a:lnTo>
                <a:lnTo>
                  <a:pt x="14613" y="4485"/>
                </a:lnTo>
                <a:lnTo>
                  <a:pt x="14623" y="4402"/>
                </a:lnTo>
                <a:lnTo>
                  <a:pt x="14601" y="4485"/>
                </a:lnTo>
                <a:lnTo>
                  <a:pt x="14559" y="4555"/>
                </a:lnTo>
                <a:lnTo>
                  <a:pt x="14531" y="4536"/>
                </a:lnTo>
                <a:lnTo>
                  <a:pt x="14519" y="4565"/>
                </a:lnTo>
                <a:lnTo>
                  <a:pt x="14499" y="4597"/>
                </a:lnTo>
                <a:lnTo>
                  <a:pt x="14487" y="4690"/>
                </a:lnTo>
                <a:lnTo>
                  <a:pt x="14472" y="4751"/>
                </a:lnTo>
                <a:lnTo>
                  <a:pt x="14427" y="4779"/>
                </a:lnTo>
                <a:lnTo>
                  <a:pt x="14432" y="4821"/>
                </a:lnTo>
                <a:lnTo>
                  <a:pt x="14438" y="4904"/>
                </a:lnTo>
                <a:lnTo>
                  <a:pt x="14427" y="5026"/>
                </a:lnTo>
                <a:lnTo>
                  <a:pt x="14417" y="5128"/>
                </a:lnTo>
                <a:lnTo>
                  <a:pt x="14390" y="5230"/>
                </a:lnTo>
                <a:lnTo>
                  <a:pt x="14368" y="5304"/>
                </a:lnTo>
                <a:lnTo>
                  <a:pt x="14335" y="5384"/>
                </a:lnTo>
                <a:lnTo>
                  <a:pt x="14345" y="5445"/>
                </a:lnTo>
                <a:lnTo>
                  <a:pt x="14356" y="5509"/>
                </a:lnTo>
                <a:lnTo>
                  <a:pt x="14362" y="5621"/>
                </a:lnTo>
                <a:lnTo>
                  <a:pt x="14356" y="5672"/>
                </a:lnTo>
                <a:lnTo>
                  <a:pt x="14323" y="5793"/>
                </a:lnTo>
                <a:lnTo>
                  <a:pt x="14362" y="5998"/>
                </a:lnTo>
                <a:lnTo>
                  <a:pt x="14400" y="6174"/>
                </a:lnTo>
                <a:lnTo>
                  <a:pt x="14432" y="6366"/>
                </a:lnTo>
                <a:lnTo>
                  <a:pt x="14444" y="6500"/>
                </a:lnTo>
                <a:lnTo>
                  <a:pt x="14444" y="6635"/>
                </a:lnTo>
                <a:lnTo>
                  <a:pt x="14438" y="6747"/>
                </a:lnTo>
                <a:lnTo>
                  <a:pt x="14427" y="6868"/>
                </a:lnTo>
                <a:lnTo>
                  <a:pt x="14410" y="6980"/>
                </a:lnTo>
                <a:lnTo>
                  <a:pt x="14395" y="7083"/>
                </a:lnTo>
                <a:lnTo>
                  <a:pt x="14373" y="7175"/>
                </a:lnTo>
                <a:lnTo>
                  <a:pt x="14328" y="7310"/>
                </a:lnTo>
                <a:lnTo>
                  <a:pt x="14308" y="7390"/>
                </a:lnTo>
                <a:lnTo>
                  <a:pt x="14286" y="7473"/>
                </a:lnTo>
                <a:lnTo>
                  <a:pt x="14259" y="7534"/>
                </a:lnTo>
                <a:lnTo>
                  <a:pt x="14978" y="7534"/>
                </a:lnTo>
                <a:lnTo>
                  <a:pt x="14978" y="7595"/>
                </a:lnTo>
                <a:lnTo>
                  <a:pt x="15436" y="7556"/>
                </a:lnTo>
                <a:lnTo>
                  <a:pt x="15464" y="7454"/>
                </a:lnTo>
                <a:lnTo>
                  <a:pt x="15496" y="7380"/>
                </a:lnTo>
                <a:lnTo>
                  <a:pt x="15508" y="7339"/>
                </a:lnTo>
                <a:lnTo>
                  <a:pt x="15528" y="7300"/>
                </a:lnTo>
                <a:lnTo>
                  <a:pt x="15528" y="7287"/>
                </a:lnTo>
                <a:lnTo>
                  <a:pt x="15535" y="7217"/>
                </a:lnTo>
                <a:lnTo>
                  <a:pt x="15545" y="7134"/>
                </a:lnTo>
                <a:lnTo>
                  <a:pt x="15568" y="7064"/>
                </a:lnTo>
                <a:lnTo>
                  <a:pt x="15583" y="7012"/>
                </a:lnTo>
                <a:lnTo>
                  <a:pt x="15610" y="6993"/>
                </a:lnTo>
                <a:lnTo>
                  <a:pt x="15637" y="6961"/>
                </a:lnTo>
                <a:lnTo>
                  <a:pt x="15644" y="6929"/>
                </a:lnTo>
                <a:lnTo>
                  <a:pt x="15649" y="6849"/>
                </a:lnTo>
                <a:lnTo>
                  <a:pt x="15665" y="6788"/>
                </a:lnTo>
                <a:lnTo>
                  <a:pt x="15672" y="6776"/>
                </a:lnTo>
                <a:lnTo>
                  <a:pt x="15665" y="6756"/>
                </a:lnTo>
                <a:lnTo>
                  <a:pt x="15682" y="6696"/>
                </a:lnTo>
                <a:lnTo>
                  <a:pt x="15719" y="6654"/>
                </a:lnTo>
                <a:lnTo>
                  <a:pt x="15747" y="6644"/>
                </a:lnTo>
                <a:lnTo>
                  <a:pt x="15774" y="6673"/>
                </a:lnTo>
                <a:lnTo>
                  <a:pt x="15781" y="6696"/>
                </a:lnTo>
                <a:lnTo>
                  <a:pt x="15791" y="6644"/>
                </a:lnTo>
                <a:lnTo>
                  <a:pt x="15818" y="6398"/>
                </a:lnTo>
                <a:lnTo>
                  <a:pt x="15801" y="6347"/>
                </a:lnTo>
                <a:lnTo>
                  <a:pt x="15781" y="6152"/>
                </a:lnTo>
                <a:lnTo>
                  <a:pt x="15747" y="5803"/>
                </a:lnTo>
                <a:lnTo>
                  <a:pt x="15726" y="5598"/>
                </a:lnTo>
                <a:lnTo>
                  <a:pt x="15709" y="5528"/>
                </a:lnTo>
                <a:lnTo>
                  <a:pt x="15687" y="5477"/>
                </a:lnTo>
                <a:lnTo>
                  <a:pt x="15660" y="5445"/>
                </a:lnTo>
                <a:lnTo>
                  <a:pt x="15644" y="5435"/>
                </a:lnTo>
                <a:lnTo>
                  <a:pt x="15637" y="5435"/>
                </a:lnTo>
                <a:lnTo>
                  <a:pt x="15605" y="5467"/>
                </a:lnTo>
                <a:lnTo>
                  <a:pt x="15540" y="5509"/>
                </a:lnTo>
                <a:lnTo>
                  <a:pt x="15518" y="5547"/>
                </a:lnTo>
                <a:lnTo>
                  <a:pt x="15518" y="5579"/>
                </a:lnTo>
                <a:lnTo>
                  <a:pt x="15469" y="5752"/>
                </a:lnTo>
                <a:lnTo>
                  <a:pt x="15441" y="5765"/>
                </a:lnTo>
                <a:lnTo>
                  <a:pt x="15431" y="5774"/>
                </a:lnTo>
                <a:lnTo>
                  <a:pt x="15409" y="5835"/>
                </a:lnTo>
                <a:lnTo>
                  <a:pt x="15377" y="5867"/>
                </a:lnTo>
                <a:lnTo>
                  <a:pt x="15337" y="5854"/>
                </a:lnTo>
                <a:lnTo>
                  <a:pt x="15290" y="5816"/>
                </a:lnTo>
                <a:lnTo>
                  <a:pt x="15262" y="5765"/>
                </a:lnTo>
                <a:lnTo>
                  <a:pt x="15245" y="5701"/>
                </a:lnTo>
                <a:lnTo>
                  <a:pt x="15245" y="5650"/>
                </a:lnTo>
                <a:lnTo>
                  <a:pt x="15251" y="5598"/>
                </a:lnTo>
                <a:lnTo>
                  <a:pt x="15251" y="5560"/>
                </a:lnTo>
                <a:lnTo>
                  <a:pt x="15273" y="5445"/>
                </a:lnTo>
                <a:lnTo>
                  <a:pt x="15305" y="5406"/>
                </a:lnTo>
                <a:lnTo>
                  <a:pt x="15344" y="5394"/>
                </a:lnTo>
                <a:lnTo>
                  <a:pt x="15344" y="5374"/>
                </a:lnTo>
                <a:lnTo>
                  <a:pt x="15377" y="5342"/>
                </a:lnTo>
                <a:lnTo>
                  <a:pt x="15382" y="5314"/>
                </a:lnTo>
                <a:lnTo>
                  <a:pt x="15392" y="5211"/>
                </a:lnTo>
                <a:lnTo>
                  <a:pt x="15414" y="5138"/>
                </a:lnTo>
                <a:lnTo>
                  <a:pt x="15436" y="5118"/>
                </a:lnTo>
                <a:lnTo>
                  <a:pt x="15447" y="5118"/>
                </a:lnTo>
                <a:lnTo>
                  <a:pt x="15464" y="5086"/>
                </a:lnTo>
                <a:lnTo>
                  <a:pt x="15474" y="5067"/>
                </a:lnTo>
                <a:lnTo>
                  <a:pt x="15481" y="4811"/>
                </a:lnTo>
                <a:lnTo>
                  <a:pt x="15486" y="4770"/>
                </a:lnTo>
                <a:lnTo>
                  <a:pt x="15486" y="4677"/>
                </a:lnTo>
                <a:lnTo>
                  <a:pt x="15481" y="4616"/>
                </a:lnTo>
                <a:lnTo>
                  <a:pt x="15436" y="4514"/>
                </a:lnTo>
                <a:lnTo>
                  <a:pt x="15431" y="4472"/>
                </a:lnTo>
                <a:lnTo>
                  <a:pt x="15431" y="4411"/>
                </a:lnTo>
                <a:lnTo>
                  <a:pt x="15447" y="4360"/>
                </a:lnTo>
                <a:lnTo>
                  <a:pt x="15481" y="4341"/>
                </a:lnTo>
                <a:lnTo>
                  <a:pt x="15474" y="4332"/>
                </a:lnTo>
                <a:lnTo>
                  <a:pt x="15447" y="4248"/>
                </a:lnTo>
                <a:lnTo>
                  <a:pt x="15447" y="4216"/>
                </a:lnTo>
                <a:lnTo>
                  <a:pt x="15447" y="4197"/>
                </a:lnTo>
                <a:lnTo>
                  <a:pt x="15431" y="4165"/>
                </a:lnTo>
                <a:lnTo>
                  <a:pt x="15392" y="4127"/>
                </a:lnTo>
                <a:lnTo>
                  <a:pt x="15283" y="4044"/>
                </a:lnTo>
                <a:lnTo>
                  <a:pt x="15268" y="4024"/>
                </a:lnTo>
                <a:lnTo>
                  <a:pt x="15251" y="4002"/>
                </a:lnTo>
                <a:lnTo>
                  <a:pt x="15213" y="4002"/>
                </a:lnTo>
                <a:lnTo>
                  <a:pt x="15181" y="3960"/>
                </a:lnTo>
                <a:lnTo>
                  <a:pt x="15169" y="3909"/>
                </a:lnTo>
                <a:lnTo>
                  <a:pt x="15159" y="3880"/>
                </a:lnTo>
                <a:lnTo>
                  <a:pt x="15147" y="3858"/>
                </a:lnTo>
                <a:lnTo>
                  <a:pt x="15119" y="3848"/>
                </a:lnTo>
                <a:lnTo>
                  <a:pt x="15077" y="3829"/>
                </a:lnTo>
                <a:lnTo>
                  <a:pt x="15022" y="3788"/>
                </a:lnTo>
                <a:lnTo>
                  <a:pt x="14978" y="3736"/>
                </a:lnTo>
                <a:lnTo>
                  <a:pt x="14968" y="3727"/>
                </a:lnTo>
                <a:close/>
                <a:moveTo>
                  <a:pt x="14138" y="3932"/>
                </a:moveTo>
                <a:lnTo>
                  <a:pt x="14105" y="4095"/>
                </a:lnTo>
                <a:lnTo>
                  <a:pt x="14127" y="4165"/>
                </a:lnTo>
                <a:lnTo>
                  <a:pt x="14172" y="4165"/>
                </a:lnTo>
                <a:lnTo>
                  <a:pt x="14204" y="4146"/>
                </a:lnTo>
                <a:lnTo>
                  <a:pt x="14204" y="4063"/>
                </a:lnTo>
                <a:lnTo>
                  <a:pt x="14199" y="4012"/>
                </a:lnTo>
                <a:lnTo>
                  <a:pt x="14182" y="4002"/>
                </a:lnTo>
                <a:lnTo>
                  <a:pt x="14165" y="3992"/>
                </a:lnTo>
                <a:lnTo>
                  <a:pt x="14138" y="3932"/>
                </a:lnTo>
                <a:close/>
                <a:moveTo>
                  <a:pt x="20018" y="4229"/>
                </a:moveTo>
                <a:lnTo>
                  <a:pt x="19996" y="4290"/>
                </a:lnTo>
                <a:lnTo>
                  <a:pt x="19974" y="4402"/>
                </a:lnTo>
                <a:lnTo>
                  <a:pt x="19959" y="4485"/>
                </a:lnTo>
                <a:lnTo>
                  <a:pt x="19969" y="4555"/>
                </a:lnTo>
                <a:lnTo>
                  <a:pt x="19926" y="4699"/>
                </a:lnTo>
                <a:lnTo>
                  <a:pt x="19926" y="4719"/>
                </a:lnTo>
                <a:lnTo>
                  <a:pt x="19941" y="4843"/>
                </a:lnTo>
                <a:lnTo>
                  <a:pt x="19941" y="4895"/>
                </a:lnTo>
                <a:lnTo>
                  <a:pt x="19936" y="4914"/>
                </a:lnTo>
                <a:lnTo>
                  <a:pt x="19926" y="4965"/>
                </a:lnTo>
                <a:lnTo>
                  <a:pt x="19909" y="5007"/>
                </a:lnTo>
                <a:lnTo>
                  <a:pt x="19892" y="5035"/>
                </a:lnTo>
                <a:lnTo>
                  <a:pt x="19810" y="5150"/>
                </a:lnTo>
                <a:lnTo>
                  <a:pt x="19768" y="5170"/>
                </a:lnTo>
                <a:lnTo>
                  <a:pt x="19756" y="5333"/>
                </a:lnTo>
                <a:lnTo>
                  <a:pt x="19740" y="5445"/>
                </a:lnTo>
                <a:lnTo>
                  <a:pt x="19735" y="5496"/>
                </a:lnTo>
                <a:lnTo>
                  <a:pt x="19713" y="5579"/>
                </a:lnTo>
                <a:lnTo>
                  <a:pt x="19691" y="5682"/>
                </a:lnTo>
                <a:lnTo>
                  <a:pt x="19669" y="5742"/>
                </a:lnTo>
                <a:lnTo>
                  <a:pt x="19653" y="5825"/>
                </a:lnTo>
                <a:lnTo>
                  <a:pt x="19641" y="5867"/>
                </a:lnTo>
                <a:lnTo>
                  <a:pt x="19636" y="5918"/>
                </a:lnTo>
                <a:lnTo>
                  <a:pt x="19631" y="6101"/>
                </a:lnTo>
                <a:lnTo>
                  <a:pt x="19614" y="6203"/>
                </a:lnTo>
                <a:lnTo>
                  <a:pt x="19604" y="6389"/>
                </a:lnTo>
                <a:lnTo>
                  <a:pt x="19592" y="6449"/>
                </a:lnTo>
                <a:lnTo>
                  <a:pt x="19587" y="6468"/>
                </a:lnTo>
                <a:lnTo>
                  <a:pt x="19577" y="6542"/>
                </a:lnTo>
                <a:lnTo>
                  <a:pt x="19577" y="6552"/>
                </a:lnTo>
                <a:lnTo>
                  <a:pt x="19599" y="6622"/>
                </a:lnTo>
                <a:lnTo>
                  <a:pt x="20001" y="6644"/>
                </a:lnTo>
                <a:lnTo>
                  <a:pt x="20023" y="6622"/>
                </a:lnTo>
                <a:lnTo>
                  <a:pt x="20063" y="6552"/>
                </a:lnTo>
                <a:lnTo>
                  <a:pt x="20090" y="6532"/>
                </a:lnTo>
                <a:lnTo>
                  <a:pt x="20132" y="6491"/>
                </a:lnTo>
                <a:lnTo>
                  <a:pt x="20155" y="6468"/>
                </a:lnTo>
                <a:lnTo>
                  <a:pt x="20182" y="6481"/>
                </a:lnTo>
                <a:lnTo>
                  <a:pt x="20187" y="6449"/>
                </a:lnTo>
                <a:lnTo>
                  <a:pt x="20199" y="6357"/>
                </a:lnTo>
                <a:lnTo>
                  <a:pt x="20172" y="6264"/>
                </a:lnTo>
                <a:lnTo>
                  <a:pt x="20165" y="6203"/>
                </a:lnTo>
                <a:lnTo>
                  <a:pt x="20132" y="6110"/>
                </a:lnTo>
                <a:lnTo>
                  <a:pt x="20122" y="6040"/>
                </a:lnTo>
                <a:lnTo>
                  <a:pt x="20117" y="5979"/>
                </a:lnTo>
                <a:lnTo>
                  <a:pt x="20117" y="5896"/>
                </a:lnTo>
                <a:lnTo>
                  <a:pt x="20073" y="4248"/>
                </a:lnTo>
                <a:lnTo>
                  <a:pt x="20051" y="4248"/>
                </a:lnTo>
                <a:lnTo>
                  <a:pt x="20018" y="4229"/>
                </a:lnTo>
                <a:close/>
                <a:moveTo>
                  <a:pt x="14465" y="4248"/>
                </a:moveTo>
                <a:lnTo>
                  <a:pt x="14449" y="4309"/>
                </a:lnTo>
                <a:lnTo>
                  <a:pt x="14460" y="4392"/>
                </a:lnTo>
                <a:lnTo>
                  <a:pt x="14482" y="4421"/>
                </a:lnTo>
                <a:lnTo>
                  <a:pt x="14519" y="4421"/>
                </a:lnTo>
                <a:lnTo>
                  <a:pt x="14536" y="4370"/>
                </a:lnTo>
                <a:lnTo>
                  <a:pt x="14531" y="4309"/>
                </a:lnTo>
                <a:lnTo>
                  <a:pt x="14514" y="4258"/>
                </a:lnTo>
                <a:lnTo>
                  <a:pt x="14465" y="4248"/>
                </a:lnTo>
                <a:close/>
                <a:moveTo>
                  <a:pt x="18687" y="4504"/>
                </a:moveTo>
                <a:lnTo>
                  <a:pt x="18637" y="4536"/>
                </a:lnTo>
                <a:lnTo>
                  <a:pt x="18573" y="4607"/>
                </a:lnTo>
                <a:lnTo>
                  <a:pt x="18496" y="4728"/>
                </a:lnTo>
                <a:lnTo>
                  <a:pt x="18360" y="4975"/>
                </a:lnTo>
                <a:lnTo>
                  <a:pt x="18365" y="4997"/>
                </a:lnTo>
                <a:lnTo>
                  <a:pt x="18349" y="5058"/>
                </a:lnTo>
                <a:lnTo>
                  <a:pt x="18332" y="5099"/>
                </a:lnTo>
                <a:lnTo>
                  <a:pt x="18181" y="5314"/>
                </a:lnTo>
                <a:lnTo>
                  <a:pt x="18201" y="5323"/>
                </a:lnTo>
                <a:lnTo>
                  <a:pt x="18218" y="5355"/>
                </a:lnTo>
                <a:lnTo>
                  <a:pt x="18223" y="5394"/>
                </a:lnTo>
                <a:lnTo>
                  <a:pt x="18273" y="5416"/>
                </a:lnTo>
                <a:lnTo>
                  <a:pt x="18223" y="5547"/>
                </a:lnTo>
                <a:lnTo>
                  <a:pt x="18191" y="5611"/>
                </a:lnTo>
                <a:lnTo>
                  <a:pt x="18191" y="5630"/>
                </a:lnTo>
                <a:lnTo>
                  <a:pt x="18196" y="5672"/>
                </a:lnTo>
                <a:lnTo>
                  <a:pt x="18208" y="5774"/>
                </a:lnTo>
                <a:lnTo>
                  <a:pt x="18208" y="5784"/>
                </a:lnTo>
                <a:lnTo>
                  <a:pt x="18201" y="5816"/>
                </a:lnTo>
                <a:lnTo>
                  <a:pt x="18208" y="5835"/>
                </a:lnTo>
                <a:lnTo>
                  <a:pt x="18196" y="5896"/>
                </a:lnTo>
                <a:lnTo>
                  <a:pt x="18181" y="5928"/>
                </a:lnTo>
                <a:lnTo>
                  <a:pt x="18147" y="5947"/>
                </a:lnTo>
                <a:lnTo>
                  <a:pt x="18119" y="5947"/>
                </a:lnTo>
                <a:lnTo>
                  <a:pt x="18087" y="5969"/>
                </a:lnTo>
                <a:lnTo>
                  <a:pt x="18049" y="6021"/>
                </a:lnTo>
                <a:lnTo>
                  <a:pt x="18027" y="6049"/>
                </a:lnTo>
                <a:lnTo>
                  <a:pt x="18010" y="6101"/>
                </a:lnTo>
                <a:lnTo>
                  <a:pt x="17983" y="6142"/>
                </a:lnTo>
                <a:lnTo>
                  <a:pt x="17973" y="6133"/>
                </a:lnTo>
                <a:lnTo>
                  <a:pt x="17935" y="6152"/>
                </a:lnTo>
                <a:lnTo>
                  <a:pt x="17923" y="6174"/>
                </a:lnTo>
                <a:lnTo>
                  <a:pt x="17918" y="6193"/>
                </a:lnTo>
                <a:lnTo>
                  <a:pt x="17886" y="6213"/>
                </a:lnTo>
                <a:lnTo>
                  <a:pt x="17874" y="6193"/>
                </a:lnTo>
                <a:lnTo>
                  <a:pt x="17841" y="6184"/>
                </a:lnTo>
                <a:lnTo>
                  <a:pt x="17777" y="6184"/>
                </a:lnTo>
                <a:lnTo>
                  <a:pt x="17722" y="6184"/>
                </a:lnTo>
                <a:lnTo>
                  <a:pt x="17678" y="6203"/>
                </a:lnTo>
                <a:lnTo>
                  <a:pt x="17635" y="6193"/>
                </a:lnTo>
                <a:lnTo>
                  <a:pt x="17601" y="6142"/>
                </a:lnTo>
                <a:lnTo>
                  <a:pt x="17553" y="6110"/>
                </a:lnTo>
                <a:lnTo>
                  <a:pt x="17432" y="6081"/>
                </a:lnTo>
                <a:lnTo>
                  <a:pt x="17328" y="6091"/>
                </a:lnTo>
                <a:lnTo>
                  <a:pt x="17247" y="6110"/>
                </a:lnTo>
                <a:lnTo>
                  <a:pt x="17132" y="6174"/>
                </a:lnTo>
                <a:lnTo>
                  <a:pt x="17127" y="6277"/>
                </a:lnTo>
                <a:lnTo>
                  <a:pt x="17177" y="6296"/>
                </a:lnTo>
                <a:lnTo>
                  <a:pt x="17192" y="6347"/>
                </a:lnTo>
                <a:lnTo>
                  <a:pt x="17187" y="6398"/>
                </a:lnTo>
                <a:lnTo>
                  <a:pt x="17182" y="6430"/>
                </a:lnTo>
                <a:lnTo>
                  <a:pt x="17182" y="6449"/>
                </a:lnTo>
                <a:lnTo>
                  <a:pt x="17192" y="6500"/>
                </a:lnTo>
                <a:lnTo>
                  <a:pt x="17204" y="6561"/>
                </a:lnTo>
                <a:lnTo>
                  <a:pt x="17199" y="6622"/>
                </a:lnTo>
                <a:lnTo>
                  <a:pt x="17172" y="6686"/>
                </a:lnTo>
                <a:lnTo>
                  <a:pt x="17144" y="6705"/>
                </a:lnTo>
                <a:lnTo>
                  <a:pt x="17122" y="6756"/>
                </a:lnTo>
                <a:lnTo>
                  <a:pt x="17100" y="6817"/>
                </a:lnTo>
                <a:lnTo>
                  <a:pt x="17062" y="6878"/>
                </a:lnTo>
                <a:lnTo>
                  <a:pt x="17023" y="6920"/>
                </a:lnTo>
                <a:lnTo>
                  <a:pt x="16986" y="6971"/>
                </a:lnTo>
                <a:lnTo>
                  <a:pt x="16953" y="7032"/>
                </a:lnTo>
                <a:lnTo>
                  <a:pt x="16865" y="7134"/>
                </a:lnTo>
                <a:lnTo>
                  <a:pt x="16865" y="7310"/>
                </a:lnTo>
                <a:lnTo>
                  <a:pt x="18508" y="7310"/>
                </a:lnTo>
                <a:lnTo>
                  <a:pt x="18551" y="7390"/>
                </a:lnTo>
                <a:lnTo>
                  <a:pt x="18556" y="7422"/>
                </a:lnTo>
                <a:lnTo>
                  <a:pt x="18605" y="7463"/>
                </a:lnTo>
                <a:lnTo>
                  <a:pt x="18622" y="7505"/>
                </a:lnTo>
                <a:lnTo>
                  <a:pt x="18622" y="7534"/>
                </a:lnTo>
                <a:lnTo>
                  <a:pt x="18637" y="7566"/>
                </a:lnTo>
                <a:lnTo>
                  <a:pt x="18632" y="7636"/>
                </a:lnTo>
                <a:lnTo>
                  <a:pt x="18632" y="7678"/>
                </a:lnTo>
                <a:lnTo>
                  <a:pt x="18637" y="7719"/>
                </a:lnTo>
                <a:lnTo>
                  <a:pt x="18644" y="7761"/>
                </a:lnTo>
                <a:lnTo>
                  <a:pt x="18660" y="7799"/>
                </a:lnTo>
                <a:lnTo>
                  <a:pt x="18665" y="7812"/>
                </a:lnTo>
                <a:lnTo>
                  <a:pt x="18736" y="7863"/>
                </a:lnTo>
                <a:lnTo>
                  <a:pt x="18759" y="7914"/>
                </a:lnTo>
                <a:lnTo>
                  <a:pt x="18764" y="7934"/>
                </a:lnTo>
                <a:lnTo>
                  <a:pt x="19009" y="8209"/>
                </a:lnTo>
                <a:lnTo>
                  <a:pt x="19009" y="8180"/>
                </a:lnTo>
                <a:lnTo>
                  <a:pt x="18987" y="8087"/>
                </a:lnTo>
                <a:lnTo>
                  <a:pt x="19036" y="8036"/>
                </a:lnTo>
                <a:lnTo>
                  <a:pt x="19053" y="8068"/>
                </a:lnTo>
                <a:lnTo>
                  <a:pt x="19074" y="8129"/>
                </a:lnTo>
                <a:lnTo>
                  <a:pt x="19074" y="8180"/>
                </a:lnTo>
                <a:lnTo>
                  <a:pt x="19163" y="8078"/>
                </a:lnTo>
                <a:lnTo>
                  <a:pt x="19145" y="8036"/>
                </a:lnTo>
                <a:lnTo>
                  <a:pt x="19173" y="7329"/>
                </a:lnTo>
                <a:lnTo>
                  <a:pt x="19156" y="7300"/>
                </a:lnTo>
                <a:lnTo>
                  <a:pt x="19255" y="6654"/>
                </a:lnTo>
                <a:lnTo>
                  <a:pt x="19244" y="6593"/>
                </a:lnTo>
                <a:lnTo>
                  <a:pt x="19255" y="6532"/>
                </a:lnTo>
                <a:lnTo>
                  <a:pt x="19260" y="5896"/>
                </a:lnTo>
                <a:lnTo>
                  <a:pt x="19255" y="5886"/>
                </a:lnTo>
                <a:lnTo>
                  <a:pt x="19244" y="5905"/>
                </a:lnTo>
                <a:lnTo>
                  <a:pt x="19217" y="5905"/>
                </a:lnTo>
                <a:lnTo>
                  <a:pt x="19195" y="5854"/>
                </a:lnTo>
                <a:lnTo>
                  <a:pt x="19195" y="5803"/>
                </a:lnTo>
                <a:lnTo>
                  <a:pt x="19210" y="5662"/>
                </a:lnTo>
                <a:lnTo>
                  <a:pt x="19205" y="5570"/>
                </a:lnTo>
                <a:lnTo>
                  <a:pt x="19195" y="5416"/>
                </a:lnTo>
                <a:lnTo>
                  <a:pt x="19190" y="5365"/>
                </a:lnTo>
                <a:lnTo>
                  <a:pt x="19200" y="5304"/>
                </a:lnTo>
                <a:lnTo>
                  <a:pt x="19210" y="5230"/>
                </a:lnTo>
                <a:lnTo>
                  <a:pt x="19232" y="5170"/>
                </a:lnTo>
                <a:lnTo>
                  <a:pt x="19227" y="5086"/>
                </a:lnTo>
                <a:lnTo>
                  <a:pt x="19232" y="4997"/>
                </a:lnTo>
                <a:lnTo>
                  <a:pt x="19210" y="4863"/>
                </a:lnTo>
                <a:lnTo>
                  <a:pt x="19222" y="4690"/>
                </a:lnTo>
                <a:lnTo>
                  <a:pt x="19217" y="4597"/>
                </a:lnTo>
                <a:lnTo>
                  <a:pt x="19222" y="4514"/>
                </a:lnTo>
                <a:lnTo>
                  <a:pt x="19222" y="4504"/>
                </a:lnTo>
                <a:lnTo>
                  <a:pt x="18719" y="4514"/>
                </a:lnTo>
                <a:lnTo>
                  <a:pt x="18687" y="4504"/>
                </a:lnTo>
                <a:close/>
                <a:moveTo>
                  <a:pt x="19277" y="4504"/>
                </a:moveTo>
                <a:lnTo>
                  <a:pt x="19277" y="4523"/>
                </a:lnTo>
                <a:lnTo>
                  <a:pt x="19272" y="4597"/>
                </a:lnTo>
                <a:lnTo>
                  <a:pt x="19277" y="4677"/>
                </a:lnTo>
                <a:lnTo>
                  <a:pt x="19265" y="4853"/>
                </a:lnTo>
                <a:lnTo>
                  <a:pt x="19292" y="4984"/>
                </a:lnTo>
                <a:lnTo>
                  <a:pt x="19282" y="5086"/>
                </a:lnTo>
                <a:lnTo>
                  <a:pt x="19287" y="5189"/>
                </a:lnTo>
                <a:lnTo>
                  <a:pt x="19277" y="5230"/>
                </a:lnTo>
                <a:lnTo>
                  <a:pt x="19260" y="5282"/>
                </a:lnTo>
                <a:lnTo>
                  <a:pt x="19249" y="5333"/>
                </a:lnTo>
                <a:lnTo>
                  <a:pt x="19249" y="5374"/>
                </a:lnTo>
                <a:lnTo>
                  <a:pt x="19249" y="5406"/>
                </a:lnTo>
                <a:lnTo>
                  <a:pt x="19260" y="5560"/>
                </a:lnTo>
                <a:lnTo>
                  <a:pt x="19265" y="5630"/>
                </a:lnTo>
                <a:lnTo>
                  <a:pt x="19265" y="5672"/>
                </a:lnTo>
                <a:lnTo>
                  <a:pt x="19260" y="5752"/>
                </a:lnTo>
                <a:lnTo>
                  <a:pt x="19287" y="5784"/>
                </a:lnTo>
                <a:lnTo>
                  <a:pt x="19314" y="5867"/>
                </a:lnTo>
                <a:lnTo>
                  <a:pt x="19304" y="6542"/>
                </a:lnTo>
                <a:lnTo>
                  <a:pt x="19304" y="6584"/>
                </a:lnTo>
                <a:lnTo>
                  <a:pt x="19304" y="6603"/>
                </a:lnTo>
                <a:lnTo>
                  <a:pt x="19532" y="6612"/>
                </a:lnTo>
                <a:lnTo>
                  <a:pt x="19527" y="6593"/>
                </a:lnTo>
                <a:lnTo>
                  <a:pt x="19522" y="6552"/>
                </a:lnTo>
                <a:lnTo>
                  <a:pt x="19522" y="6520"/>
                </a:lnTo>
                <a:lnTo>
                  <a:pt x="19538" y="6417"/>
                </a:lnTo>
                <a:lnTo>
                  <a:pt x="19544" y="6398"/>
                </a:lnTo>
                <a:lnTo>
                  <a:pt x="19549" y="6366"/>
                </a:lnTo>
                <a:lnTo>
                  <a:pt x="19565" y="6193"/>
                </a:lnTo>
                <a:lnTo>
                  <a:pt x="19577" y="6081"/>
                </a:lnTo>
                <a:lnTo>
                  <a:pt x="19582" y="5896"/>
                </a:lnTo>
                <a:lnTo>
                  <a:pt x="19592" y="5835"/>
                </a:lnTo>
                <a:lnTo>
                  <a:pt x="19604" y="5784"/>
                </a:lnTo>
                <a:lnTo>
                  <a:pt x="19619" y="5691"/>
                </a:lnTo>
                <a:lnTo>
                  <a:pt x="19647" y="5621"/>
                </a:lnTo>
                <a:lnTo>
                  <a:pt x="19664" y="5538"/>
                </a:lnTo>
                <a:lnTo>
                  <a:pt x="19686" y="5467"/>
                </a:lnTo>
                <a:lnTo>
                  <a:pt x="19686" y="5426"/>
                </a:lnTo>
                <a:lnTo>
                  <a:pt x="19708" y="5314"/>
                </a:lnTo>
                <a:lnTo>
                  <a:pt x="19718" y="5128"/>
                </a:lnTo>
                <a:lnTo>
                  <a:pt x="19740" y="5077"/>
                </a:lnTo>
                <a:lnTo>
                  <a:pt x="19795" y="5048"/>
                </a:lnTo>
                <a:lnTo>
                  <a:pt x="19805" y="5035"/>
                </a:lnTo>
                <a:lnTo>
                  <a:pt x="19872" y="4946"/>
                </a:lnTo>
                <a:lnTo>
                  <a:pt x="19877" y="4914"/>
                </a:lnTo>
                <a:lnTo>
                  <a:pt x="19887" y="4853"/>
                </a:lnTo>
                <a:lnTo>
                  <a:pt x="19872" y="4728"/>
                </a:lnTo>
                <a:lnTo>
                  <a:pt x="19872" y="4667"/>
                </a:lnTo>
                <a:lnTo>
                  <a:pt x="19909" y="4546"/>
                </a:lnTo>
                <a:lnTo>
                  <a:pt x="19904" y="4504"/>
                </a:lnTo>
                <a:lnTo>
                  <a:pt x="19277" y="4504"/>
                </a:lnTo>
                <a:close/>
                <a:moveTo>
                  <a:pt x="5122" y="4514"/>
                </a:moveTo>
                <a:lnTo>
                  <a:pt x="5122" y="4946"/>
                </a:lnTo>
                <a:lnTo>
                  <a:pt x="5122" y="7310"/>
                </a:lnTo>
                <a:lnTo>
                  <a:pt x="5122" y="8250"/>
                </a:lnTo>
                <a:lnTo>
                  <a:pt x="5874" y="8250"/>
                </a:lnTo>
                <a:lnTo>
                  <a:pt x="7708" y="8250"/>
                </a:lnTo>
                <a:lnTo>
                  <a:pt x="7701" y="4514"/>
                </a:lnTo>
                <a:lnTo>
                  <a:pt x="5122" y="4514"/>
                </a:lnTo>
                <a:close/>
                <a:moveTo>
                  <a:pt x="20935" y="5035"/>
                </a:moveTo>
                <a:lnTo>
                  <a:pt x="20923" y="5048"/>
                </a:lnTo>
                <a:lnTo>
                  <a:pt x="20923" y="5099"/>
                </a:lnTo>
                <a:lnTo>
                  <a:pt x="20940" y="5035"/>
                </a:lnTo>
                <a:lnTo>
                  <a:pt x="20935" y="5035"/>
                </a:lnTo>
                <a:close/>
                <a:moveTo>
                  <a:pt x="21147" y="5058"/>
                </a:moveTo>
                <a:lnTo>
                  <a:pt x="21136" y="5077"/>
                </a:lnTo>
                <a:lnTo>
                  <a:pt x="21153" y="5077"/>
                </a:lnTo>
                <a:lnTo>
                  <a:pt x="21147" y="5058"/>
                </a:lnTo>
                <a:close/>
                <a:moveTo>
                  <a:pt x="10555" y="5979"/>
                </a:moveTo>
                <a:lnTo>
                  <a:pt x="10572" y="6049"/>
                </a:lnTo>
                <a:lnTo>
                  <a:pt x="10572" y="6091"/>
                </a:lnTo>
                <a:lnTo>
                  <a:pt x="10565" y="6133"/>
                </a:lnTo>
                <a:lnTo>
                  <a:pt x="10560" y="6152"/>
                </a:lnTo>
                <a:lnTo>
                  <a:pt x="10582" y="6174"/>
                </a:lnTo>
                <a:lnTo>
                  <a:pt x="10599" y="6245"/>
                </a:lnTo>
                <a:lnTo>
                  <a:pt x="10599" y="6286"/>
                </a:lnTo>
                <a:lnTo>
                  <a:pt x="10599" y="6328"/>
                </a:lnTo>
                <a:lnTo>
                  <a:pt x="10582" y="6389"/>
                </a:lnTo>
                <a:lnTo>
                  <a:pt x="10577" y="6459"/>
                </a:lnTo>
                <a:lnTo>
                  <a:pt x="10560" y="6571"/>
                </a:lnTo>
                <a:lnTo>
                  <a:pt x="10537" y="6644"/>
                </a:lnTo>
                <a:lnTo>
                  <a:pt x="10572" y="6715"/>
                </a:lnTo>
                <a:lnTo>
                  <a:pt x="10572" y="6747"/>
                </a:lnTo>
                <a:lnTo>
                  <a:pt x="10582" y="6788"/>
                </a:lnTo>
                <a:lnTo>
                  <a:pt x="10587" y="6840"/>
                </a:lnTo>
                <a:lnTo>
                  <a:pt x="10592" y="6840"/>
                </a:lnTo>
                <a:lnTo>
                  <a:pt x="10631" y="6961"/>
                </a:lnTo>
                <a:lnTo>
                  <a:pt x="10636" y="7105"/>
                </a:lnTo>
                <a:lnTo>
                  <a:pt x="10659" y="7217"/>
                </a:lnTo>
                <a:lnTo>
                  <a:pt x="10691" y="7300"/>
                </a:lnTo>
                <a:lnTo>
                  <a:pt x="10713" y="7380"/>
                </a:lnTo>
                <a:lnTo>
                  <a:pt x="10713" y="7431"/>
                </a:lnTo>
                <a:lnTo>
                  <a:pt x="10718" y="7463"/>
                </a:lnTo>
                <a:lnTo>
                  <a:pt x="10740" y="7524"/>
                </a:lnTo>
                <a:lnTo>
                  <a:pt x="10745" y="7617"/>
                </a:lnTo>
                <a:lnTo>
                  <a:pt x="10745" y="7729"/>
                </a:lnTo>
                <a:lnTo>
                  <a:pt x="10745" y="7748"/>
                </a:lnTo>
                <a:lnTo>
                  <a:pt x="10756" y="7748"/>
                </a:lnTo>
                <a:lnTo>
                  <a:pt x="10778" y="7799"/>
                </a:lnTo>
                <a:lnTo>
                  <a:pt x="10778" y="7822"/>
                </a:lnTo>
                <a:lnTo>
                  <a:pt x="10790" y="7831"/>
                </a:lnTo>
                <a:lnTo>
                  <a:pt x="10800" y="7902"/>
                </a:lnTo>
                <a:lnTo>
                  <a:pt x="10795" y="7953"/>
                </a:lnTo>
                <a:lnTo>
                  <a:pt x="10810" y="7975"/>
                </a:lnTo>
                <a:lnTo>
                  <a:pt x="10817" y="8036"/>
                </a:lnTo>
                <a:lnTo>
                  <a:pt x="10805" y="8078"/>
                </a:lnTo>
                <a:lnTo>
                  <a:pt x="10822" y="8097"/>
                </a:lnTo>
                <a:lnTo>
                  <a:pt x="10827" y="8222"/>
                </a:lnTo>
                <a:lnTo>
                  <a:pt x="10832" y="8404"/>
                </a:lnTo>
                <a:lnTo>
                  <a:pt x="10827" y="8538"/>
                </a:lnTo>
                <a:lnTo>
                  <a:pt x="10832" y="8580"/>
                </a:lnTo>
                <a:lnTo>
                  <a:pt x="10849" y="8618"/>
                </a:lnTo>
                <a:lnTo>
                  <a:pt x="12365" y="8599"/>
                </a:lnTo>
                <a:lnTo>
                  <a:pt x="12387" y="8682"/>
                </a:lnTo>
                <a:lnTo>
                  <a:pt x="12409" y="8701"/>
                </a:lnTo>
                <a:lnTo>
                  <a:pt x="12414" y="8721"/>
                </a:lnTo>
                <a:lnTo>
                  <a:pt x="12441" y="8762"/>
                </a:lnTo>
                <a:lnTo>
                  <a:pt x="12447" y="8794"/>
                </a:lnTo>
                <a:lnTo>
                  <a:pt x="12453" y="8804"/>
                </a:lnTo>
                <a:lnTo>
                  <a:pt x="12447" y="8721"/>
                </a:lnTo>
                <a:lnTo>
                  <a:pt x="12474" y="8631"/>
                </a:lnTo>
                <a:lnTo>
                  <a:pt x="12523" y="8589"/>
                </a:lnTo>
                <a:lnTo>
                  <a:pt x="12563" y="8506"/>
                </a:lnTo>
                <a:lnTo>
                  <a:pt x="12600" y="8362"/>
                </a:lnTo>
                <a:lnTo>
                  <a:pt x="12610" y="8282"/>
                </a:lnTo>
                <a:lnTo>
                  <a:pt x="12610" y="8241"/>
                </a:lnTo>
                <a:lnTo>
                  <a:pt x="12600" y="8190"/>
                </a:lnTo>
                <a:lnTo>
                  <a:pt x="12573" y="8129"/>
                </a:lnTo>
                <a:lnTo>
                  <a:pt x="12563" y="8036"/>
                </a:lnTo>
                <a:lnTo>
                  <a:pt x="12578" y="7924"/>
                </a:lnTo>
                <a:lnTo>
                  <a:pt x="12638" y="7850"/>
                </a:lnTo>
                <a:lnTo>
                  <a:pt x="12709" y="7831"/>
                </a:lnTo>
                <a:lnTo>
                  <a:pt x="12769" y="7790"/>
                </a:lnTo>
                <a:lnTo>
                  <a:pt x="12818" y="7739"/>
                </a:lnTo>
                <a:lnTo>
                  <a:pt x="12840" y="7687"/>
                </a:lnTo>
                <a:lnTo>
                  <a:pt x="12856" y="7617"/>
                </a:lnTo>
                <a:lnTo>
                  <a:pt x="12873" y="7543"/>
                </a:lnTo>
                <a:lnTo>
                  <a:pt x="12895" y="7515"/>
                </a:lnTo>
                <a:lnTo>
                  <a:pt x="12905" y="7463"/>
                </a:lnTo>
                <a:lnTo>
                  <a:pt x="12910" y="7371"/>
                </a:lnTo>
                <a:lnTo>
                  <a:pt x="12917" y="7319"/>
                </a:lnTo>
                <a:lnTo>
                  <a:pt x="12910" y="7300"/>
                </a:lnTo>
                <a:lnTo>
                  <a:pt x="12895" y="7259"/>
                </a:lnTo>
                <a:lnTo>
                  <a:pt x="12845" y="7198"/>
                </a:lnTo>
                <a:lnTo>
                  <a:pt x="12818" y="7124"/>
                </a:lnTo>
                <a:lnTo>
                  <a:pt x="12813" y="7073"/>
                </a:lnTo>
                <a:lnTo>
                  <a:pt x="12796" y="7032"/>
                </a:lnTo>
                <a:lnTo>
                  <a:pt x="12753" y="6971"/>
                </a:lnTo>
                <a:lnTo>
                  <a:pt x="12726" y="6878"/>
                </a:lnTo>
                <a:lnTo>
                  <a:pt x="12714" y="6827"/>
                </a:lnTo>
                <a:lnTo>
                  <a:pt x="12714" y="6808"/>
                </a:lnTo>
                <a:lnTo>
                  <a:pt x="12687" y="6766"/>
                </a:lnTo>
                <a:lnTo>
                  <a:pt x="12622" y="6715"/>
                </a:lnTo>
                <a:lnTo>
                  <a:pt x="12573" y="6644"/>
                </a:lnTo>
                <a:lnTo>
                  <a:pt x="12551" y="6542"/>
                </a:lnTo>
                <a:lnTo>
                  <a:pt x="12540" y="6440"/>
                </a:lnTo>
                <a:lnTo>
                  <a:pt x="12535" y="6315"/>
                </a:lnTo>
                <a:lnTo>
                  <a:pt x="12540" y="6203"/>
                </a:lnTo>
                <a:lnTo>
                  <a:pt x="12556" y="6142"/>
                </a:lnTo>
                <a:lnTo>
                  <a:pt x="12551" y="6123"/>
                </a:lnTo>
                <a:lnTo>
                  <a:pt x="12535" y="6101"/>
                </a:lnTo>
                <a:lnTo>
                  <a:pt x="12513" y="6049"/>
                </a:lnTo>
                <a:lnTo>
                  <a:pt x="12508" y="5989"/>
                </a:lnTo>
                <a:lnTo>
                  <a:pt x="12508" y="5979"/>
                </a:lnTo>
                <a:lnTo>
                  <a:pt x="10555" y="5979"/>
                </a:lnTo>
                <a:close/>
                <a:moveTo>
                  <a:pt x="7756" y="6459"/>
                </a:moveTo>
                <a:lnTo>
                  <a:pt x="7763" y="8199"/>
                </a:lnTo>
                <a:lnTo>
                  <a:pt x="7763" y="8250"/>
                </a:lnTo>
                <a:lnTo>
                  <a:pt x="8509" y="8250"/>
                </a:lnTo>
                <a:lnTo>
                  <a:pt x="8514" y="9172"/>
                </a:lnTo>
                <a:lnTo>
                  <a:pt x="10936" y="9172"/>
                </a:lnTo>
                <a:lnTo>
                  <a:pt x="10931" y="9152"/>
                </a:lnTo>
                <a:lnTo>
                  <a:pt x="10919" y="9060"/>
                </a:lnTo>
                <a:lnTo>
                  <a:pt x="10909" y="9018"/>
                </a:lnTo>
                <a:lnTo>
                  <a:pt x="10877" y="8989"/>
                </a:lnTo>
                <a:lnTo>
                  <a:pt x="10844" y="8897"/>
                </a:lnTo>
                <a:lnTo>
                  <a:pt x="10837" y="8813"/>
                </a:lnTo>
                <a:lnTo>
                  <a:pt x="10817" y="8721"/>
                </a:lnTo>
                <a:lnTo>
                  <a:pt x="10805" y="8682"/>
                </a:lnTo>
                <a:lnTo>
                  <a:pt x="10783" y="8618"/>
                </a:lnTo>
                <a:lnTo>
                  <a:pt x="10768" y="8538"/>
                </a:lnTo>
                <a:lnTo>
                  <a:pt x="10778" y="8497"/>
                </a:lnTo>
                <a:lnTo>
                  <a:pt x="10778" y="8404"/>
                </a:lnTo>
                <a:lnTo>
                  <a:pt x="10778" y="8231"/>
                </a:lnTo>
                <a:lnTo>
                  <a:pt x="10768" y="8148"/>
                </a:lnTo>
                <a:lnTo>
                  <a:pt x="10756" y="8129"/>
                </a:lnTo>
                <a:lnTo>
                  <a:pt x="10751" y="8068"/>
                </a:lnTo>
                <a:lnTo>
                  <a:pt x="10756" y="8036"/>
                </a:lnTo>
                <a:lnTo>
                  <a:pt x="10745" y="8026"/>
                </a:lnTo>
                <a:lnTo>
                  <a:pt x="10735" y="7966"/>
                </a:lnTo>
                <a:lnTo>
                  <a:pt x="10740" y="7902"/>
                </a:lnTo>
                <a:lnTo>
                  <a:pt x="10735" y="7902"/>
                </a:lnTo>
                <a:lnTo>
                  <a:pt x="10718" y="7850"/>
                </a:lnTo>
                <a:lnTo>
                  <a:pt x="10718" y="7841"/>
                </a:lnTo>
                <a:lnTo>
                  <a:pt x="10701" y="7831"/>
                </a:lnTo>
                <a:lnTo>
                  <a:pt x="10691" y="7729"/>
                </a:lnTo>
                <a:lnTo>
                  <a:pt x="10691" y="7617"/>
                </a:lnTo>
                <a:lnTo>
                  <a:pt x="10686" y="7556"/>
                </a:lnTo>
                <a:lnTo>
                  <a:pt x="10669" y="7505"/>
                </a:lnTo>
                <a:lnTo>
                  <a:pt x="10659" y="7441"/>
                </a:lnTo>
                <a:lnTo>
                  <a:pt x="10659" y="7412"/>
                </a:lnTo>
                <a:lnTo>
                  <a:pt x="10647" y="7351"/>
                </a:lnTo>
                <a:lnTo>
                  <a:pt x="10609" y="7259"/>
                </a:lnTo>
                <a:lnTo>
                  <a:pt x="10587" y="7124"/>
                </a:lnTo>
                <a:lnTo>
                  <a:pt x="10577" y="6980"/>
                </a:lnTo>
                <a:lnTo>
                  <a:pt x="10560" y="6929"/>
                </a:lnTo>
                <a:lnTo>
                  <a:pt x="10544" y="6920"/>
                </a:lnTo>
                <a:lnTo>
                  <a:pt x="10517" y="6910"/>
                </a:lnTo>
                <a:lnTo>
                  <a:pt x="10483" y="6859"/>
                </a:lnTo>
                <a:lnTo>
                  <a:pt x="10473" y="6798"/>
                </a:lnTo>
                <a:lnTo>
                  <a:pt x="10428" y="6747"/>
                </a:lnTo>
                <a:lnTo>
                  <a:pt x="10353" y="6686"/>
                </a:lnTo>
                <a:lnTo>
                  <a:pt x="10292" y="6635"/>
                </a:lnTo>
                <a:lnTo>
                  <a:pt x="10272" y="6593"/>
                </a:lnTo>
                <a:lnTo>
                  <a:pt x="10210" y="6571"/>
                </a:lnTo>
                <a:lnTo>
                  <a:pt x="10108" y="6584"/>
                </a:lnTo>
                <a:lnTo>
                  <a:pt x="10053" y="6603"/>
                </a:lnTo>
                <a:lnTo>
                  <a:pt x="10014" y="6654"/>
                </a:lnTo>
                <a:lnTo>
                  <a:pt x="9927" y="6593"/>
                </a:lnTo>
                <a:lnTo>
                  <a:pt x="9818" y="6459"/>
                </a:lnTo>
                <a:lnTo>
                  <a:pt x="7756" y="6459"/>
                </a:lnTo>
                <a:close/>
                <a:moveTo>
                  <a:pt x="20160" y="6571"/>
                </a:moveTo>
                <a:lnTo>
                  <a:pt x="20149" y="6584"/>
                </a:lnTo>
                <a:lnTo>
                  <a:pt x="20110" y="6622"/>
                </a:lnTo>
                <a:lnTo>
                  <a:pt x="20095" y="6644"/>
                </a:lnTo>
                <a:lnTo>
                  <a:pt x="20051" y="6715"/>
                </a:lnTo>
                <a:lnTo>
                  <a:pt x="20013" y="6747"/>
                </a:lnTo>
                <a:lnTo>
                  <a:pt x="19619" y="6724"/>
                </a:lnTo>
                <a:lnTo>
                  <a:pt x="19575" y="6721"/>
                </a:lnTo>
                <a:lnTo>
                  <a:pt x="19573" y="6721"/>
                </a:lnTo>
                <a:lnTo>
                  <a:pt x="19560" y="6715"/>
                </a:lnTo>
                <a:lnTo>
                  <a:pt x="19309" y="6705"/>
                </a:lnTo>
                <a:lnTo>
                  <a:pt x="19304" y="6705"/>
                </a:lnTo>
                <a:lnTo>
                  <a:pt x="19222" y="7259"/>
                </a:lnTo>
                <a:lnTo>
                  <a:pt x="19445" y="7278"/>
                </a:lnTo>
                <a:lnTo>
                  <a:pt x="19855" y="7287"/>
                </a:lnTo>
                <a:lnTo>
                  <a:pt x="19855" y="7300"/>
                </a:lnTo>
                <a:lnTo>
                  <a:pt x="20013" y="7300"/>
                </a:lnTo>
                <a:lnTo>
                  <a:pt x="20013" y="7422"/>
                </a:lnTo>
                <a:lnTo>
                  <a:pt x="20028" y="7431"/>
                </a:lnTo>
                <a:lnTo>
                  <a:pt x="20028" y="7534"/>
                </a:lnTo>
                <a:lnTo>
                  <a:pt x="20045" y="7566"/>
                </a:lnTo>
                <a:lnTo>
                  <a:pt x="20051" y="7556"/>
                </a:lnTo>
                <a:lnTo>
                  <a:pt x="20117" y="7543"/>
                </a:lnTo>
                <a:lnTo>
                  <a:pt x="20083" y="7710"/>
                </a:lnTo>
                <a:lnTo>
                  <a:pt x="20083" y="7761"/>
                </a:lnTo>
                <a:lnTo>
                  <a:pt x="20090" y="7748"/>
                </a:lnTo>
                <a:lnTo>
                  <a:pt x="20127" y="7739"/>
                </a:lnTo>
                <a:lnTo>
                  <a:pt x="20236" y="7575"/>
                </a:lnTo>
                <a:lnTo>
                  <a:pt x="20281" y="7595"/>
                </a:lnTo>
                <a:lnTo>
                  <a:pt x="20286" y="7729"/>
                </a:lnTo>
                <a:lnTo>
                  <a:pt x="20313" y="7710"/>
                </a:lnTo>
                <a:lnTo>
                  <a:pt x="20340" y="7668"/>
                </a:lnTo>
                <a:lnTo>
                  <a:pt x="20368" y="7659"/>
                </a:lnTo>
                <a:lnTo>
                  <a:pt x="20328" y="7636"/>
                </a:lnTo>
                <a:lnTo>
                  <a:pt x="20286" y="7575"/>
                </a:lnTo>
                <a:lnTo>
                  <a:pt x="20274" y="7454"/>
                </a:lnTo>
                <a:lnTo>
                  <a:pt x="20226" y="7403"/>
                </a:lnTo>
                <a:lnTo>
                  <a:pt x="20241" y="7310"/>
                </a:lnTo>
                <a:lnTo>
                  <a:pt x="20209" y="7185"/>
                </a:lnTo>
                <a:lnTo>
                  <a:pt x="20187" y="7156"/>
                </a:lnTo>
                <a:lnTo>
                  <a:pt x="20110" y="7115"/>
                </a:lnTo>
                <a:lnTo>
                  <a:pt x="20073" y="7054"/>
                </a:lnTo>
                <a:lnTo>
                  <a:pt x="20132" y="6920"/>
                </a:lnTo>
                <a:lnTo>
                  <a:pt x="20155" y="6868"/>
                </a:lnTo>
                <a:lnTo>
                  <a:pt x="20177" y="6798"/>
                </a:lnTo>
                <a:lnTo>
                  <a:pt x="20214" y="6776"/>
                </a:lnTo>
                <a:lnTo>
                  <a:pt x="20187" y="6696"/>
                </a:lnTo>
                <a:lnTo>
                  <a:pt x="20177" y="6644"/>
                </a:lnTo>
                <a:lnTo>
                  <a:pt x="20165" y="6584"/>
                </a:lnTo>
                <a:lnTo>
                  <a:pt x="20160" y="6571"/>
                </a:lnTo>
                <a:close/>
                <a:moveTo>
                  <a:pt x="15736" y="6756"/>
                </a:moveTo>
                <a:lnTo>
                  <a:pt x="15731" y="6766"/>
                </a:lnTo>
                <a:lnTo>
                  <a:pt x="15736" y="6776"/>
                </a:lnTo>
                <a:lnTo>
                  <a:pt x="15736" y="6756"/>
                </a:lnTo>
                <a:close/>
                <a:moveTo>
                  <a:pt x="12813" y="6929"/>
                </a:moveTo>
                <a:lnTo>
                  <a:pt x="12840" y="6971"/>
                </a:lnTo>
                <a:lnTo>
                  <a:pt x="12863" y="7032"/>
                </a:lnTo>
                <a:lnTo>
                  <a:pt x="12868" y="7083"/>
                </a:lnTo>
                <a:lnTo>
                  <a:pt x="12883" y="7124"/>
                </a:lnTo>
                <a:lnTo>
                  <a:pt x="12932" y="7185"/>
                </a:lnTo>
                <a:lnTo>
                  <a:pt x="12960" y="7249"/>
                </a:lnTo>
                <a:lnTo>
                  <a:pt x="12972" y="7310"/>
                </a:lnTo>
                <a:lnTo>
                  <a:pt x="12965" y="7380"/>
                </a:lnTo>
                <a:lnTo>
                  <a:pt x="12955" y="7492"/>
                </a:lnTo>
                <a:lnTo>
                  <a:pt x="12932" y="7575"/>
                </a:lnTo>
                <a:lnTo>
                  <a:pt x="12917" y="7617"/>
                </a:lnTo>
                <a:lnTo>
                  <a:pt x="12905" y="7659"/>
                </a:lnTo>
                <a:lnTo>
                  <a:pt x="12890" y="7739"/>
                </a:lnTo>
                <a:lnTo>
                  <a:pt x="12845" y="7822"/>
                </a:lnTo>
                <a:lnTo>
                  <a:pt x="12791" y="7882"/>
                </a:lnTo>
                <a:lnTo>
                  <a:pt x="12726" y="7934"/>
                </a:lnTo>
                <a:lnTo>
                  <a:pt x="12655" y="7953"/>
                </a:lnTo>
                <a:lnTo>
                  <a:pt x="12627" y="7985"/>
                </a:lnTo>
                <a:lnTo>
                  <a:pt x="12622" y="8046"/>
                </a:lnTo>
                <a:lnTo>
                  <a:pt x="12622" y="8087"/>
                </a:lnTo>
                <a:lnTo>
                  <a:pt x="12649" y="8148"/>
                </a:lnTo>
                <a:lnTo>
                  <a:pt x="12665" y="8222"/>
                </a:lnTo>
                <a:lnTo>
                  <a:pt x="12665" y="8292"/>
                </a:lnTo>
                <a:lnTo>
                  <a:pt x="12649" y="8404"/>
                </a:lnTo>
                <a:lnTo>
                  <a:pt x="12605" y="8567"/>
                </a:lnTo>
                <a:lnTo>
                  <a:pt x="12551" y="8669"/>
                </a:lnTo>
                <a:lnTo>
                  <a:pt x="12513" y="8711"/>
                </a:lnTo>
                <a:lnTo>
                  <a:pt x="12501" y="8743"/>
                </a:lnTo>
                <a:lnTo>
                  <a:pt x="12508" y="8813"/>
                </a:lnTo>
                <a:lnTo>
                  <a:pt x="12501" y="8897"/>
                </a:lnTo>
                <a:lnTo>
                  <a:pt x="12481" y="8916"/>
                </a:lnTo>
                <a:lnTo>
                  <a:pt x="12464" y="9028"/>
                </a:lnTo>
                <a:lnTo>
                  <a:pt x="12464" y="9130"/>
                </a:lnTo>
                <a:lnTo>
                  <a:pt x="12474" y="9264"/>
                </a:lnTo>
                <a:lnTo>
                  <a:pt x="12491" y="9367"/>
                </a:lnTo>
                <a:lnTo>
                  <a:pt x="12501" y="9428"/>
                </a:lnTo>
                <a:lnTo>
                  <a:pt x="12563" y="9552"/>
                </a:lnTo>
                <a:lnTo>
                  <a:pt x="12677" y="9757"/>
                </a:lnTo>
                <a:lnTo>
                  <a:pt x="12747" y="9949"/>
                </a:lnTo>
                <a:lnTo>
                  <a:pt x="12774" y="10125"/>
                </a:lnTo>
                <a:lnTo>
                  <a:pt x="12786" y="10154"/>
                </a:lnTo>
                <a:lnTo>
                  <a:pt x="12813" y="10125"/>
                </a:lnTo>
                <a:lnTo>
                  <a:pt x="12868" y="10144"/>
                </a:lnTo>
                <a:lnTo>
                  <a:pt x="12932" y="10186"/>
                </a:lnTo>
                <a:lnTo>
                  <a:pt x="12972" y="10247"/>
                </a:lnTo>
                <a:lnTo>
                  <a:pt x="12977" y="10279"/>
                </a:lnTo>
                <a:lnTo>
                  <a:pt x="12965" y="10349"/>
                </a:lnTo>
                <a:lnTo>
                  <a:pt x="12905" y="10637"/>
                </a:lnTo>
                <a:lnTo>
                  <a:pt x="12883" y="10758"/>
                </a:lnTo>
                <a:lnTo>
                  <a:pt x="12890" y="10790"/>
                </a:lnTo>
                <a:lnTo>
                  <a:pt x="12910" y="10851"/>
                </a:lnTo>
                <a:lnTo>
                  <a:pt x="12955" y="10934"/>
                </a:lnTo>
                <a:lnTo>
                  <a:pt x="12987" y="10986"/>
                </a:lnTo>
                <a:lnTo>
                  <a:pt x="13026" y="11014"/>
                </a:lnTo>
                <a:lnTo>
                  <a:pt x="13081" y="11088"/>
                </a:lnTo>
                <a:lnTo>
                  <a:pt x="13163" y="11219"/>
                </a:lnTo>
                <a:lnTo>
                  <a:pt x="13205" y="11331"/>
                </a:lnTo>
                <a:lnTo>
                  <a:pt x="13205" y="11405"/>
                </a:lnTo>
                <a:lnTo>
                  <a:pt x="13210" y="11456"/>
                </a:lnTo>
                <a:lnTo>
                  <a:pt x="13227" y="11526"/>
                </a:lnTo>
                <a:lnTo>
                  <a:pt x="13227" y="11609"/>
                </a:lnTo>
                <a:lnTo>
                  <a:pt x="13210" y="11661"/>
                </a:lnTo>
                <a:lnTo>
                  <a:pt x="13217" y="11712"/>
                </a:lnTo>
                <a:lnTo>
                  <a:pt x="13249" y="11814"/>
                </a:lnTo>
                <a:lnTo>
                  <a:pt x="13260" y="11792"/>
                </a:lnTo>
                <a:lnTo>
                  <a:pt x="13272" y="11792"/>
                </a:lnTo>
                <a:lnTo>
                  <a:pt x="13292" y="11814"/>
                </a:lnTo>
                <a:lnTo>
                  <a:pt x="13304" y="11792"/>
                </a:lnTo>
                <a:lnTo>
                  <a:pt x="13341" y="11702"/>
                </a:lnTo>
                <a:lnTo>
                  <a:pt x="13423" y="11702"/>
                </a:lnTo>
                <a:lnTo>
                  <a:pt x="13527" y="11773"/>
                </a:lnTo>
                <a:lnTo>
                  <a:pt x="13555" y="11782"/>
                </a:lnTo>
                <a:lnTo>
                  <a:pt x="13549" y="11773"/>
                </a:lnTo>
                <a:lnTo>
                  <a:pt x="13538" y="11702"/>
                </a:lnTo>
                <a:lnTo>
                  <a:pt x="13532" y="11629"/>
                </a:lnTo>
                <a:lnTo>
                  <a:pt x="13538" y="11558"/>
                </a:lnTo>
                <a:lnTo>
                  <a:pt x="13587" y="11507"/>
                </a:lnTo>
                <a:lnTo>
                  <a:pt x="13664" y="11465"/>
                </a:lnTo>
                <a:lnTo>
                  <a:pt x="13681" y="11424"/>
                </a:lnTo>
                <a:lnTo>
                  <a:pt x="13669" y="11373"/>
                </a:lnTo>
                <a:lnTo>
                  <a:pt x="13674" y="11270"/>
                </a:lnTo>
                <a:lnTo>
                  <a:pt x="13696" y="11200"/>
                </a:lnTo>
                <a:lnTo>
                  <a:pt x="13686" y="11149"/>
                </a:lnTo>
                <a:lnTo>
                  <a:pt x="13691" y="11075"/>
                </a:lnTo>
                <a:lnTo>
                  <a:pt x="13708" y="11075"/>
                </a:lnTo>
                <a:lnTo>
                  <a:pt x="13701" y="11014"/>
                </a:lnTo>
                <a:lnTo>
                  <a:pt x="13718" y="10944"/>
                </a:lnTo>
                <a:lnTo>
                  <a:pt x="13718" y="10902"/>
                </a:lnTo>
                <a:lnTo>
                  <a:pt x="13740" y="10870"/>
                </a:lnTo>
                <a:lnTo>
                  <a:pt x="13728" y="10851"/>
                </a:lnTo>
                <a:lnTo>
                  <a:pt x="13728" y="10800"/>
                </a:lnTo>
                <a:lnTo>
                  <a:pt x="13745" y="10739"/>
                </a:lnTo>
                <a:lnTo>
                  <a:pt x="13773" y="10707"/>
                </a:lnTo>
                <a:lnTo>
                  <a:pt x="13783" y="10717"/>
                </a:lnTo>
                <a:lnTo>
                  <a:pt x="13790" y="10707"/>
                </a:lnTo>
                <a:lnTo>
                  <a:pt x="13805" y="10627"/>
                </a:lnTo>
                <a:lnTo>
                  <a:pt x="13832" y="10563"/>
                </a:lnTo>
                <a:lnTo>
                  <a:pt x="13849" y="10554"/>
                </a:lnTo>
                <a:lnTo>
                  <a:pt x="13860" y="10525"/>
                </a:lnTo>
                <a:lnTo>
                  <a:pt x="13882" y="10391"/>
                </a:lnTo>
                <a:lnTo>
                  <a:pt x="13899" y="10349"/>
                </a:lnTo>
                <a:lnTo>
                  <a:pt x="13904" y="10298"/>
                </a:lnTo>
                <a:lnTo>
                  <a:pt x="13899" y="10218"/>
                </a:lnTo>
                <a:lnTo>
                  <a:pt x="13882" y="10144"/>
                </a:lnTo>
                <a:lnTo>
                  <a:pt x="13860" y="10042"/>
                </a:lnTo>
                <a:lnTo>
                  <a:pt x="13849" y="9962"/>
                </a:lnTo>
                <a:lnTo>
                  <a:pt x="13865" y="9930"/>
                </a:lnTo>
                <a:lnTo>
                  <a:pt x="13872" y="9920"/>
                </a:lnTo>
                <a:lnTo>
                  <a:pt x="13865" y="9859"/>
                </a:lnTo>
                <a:lnTo>
                  <a:pt x="13887" y="9786"/>
                </a:lnTo>
                <a:lnTo>
                  <a:pt x="13899" y="9767"/>
                </a:lnTo>
                <a:lnTo>
                  <a:pt x="13899" y="7636"/>
                </a:lnTo>
                <a:lnTo>
                  <a:pt x="13887" y="7607"/>
                </a:lnTo>
                <a:lnTo>
                  <a:pt x="13872" y="7515"/>
                </a:lnTo>
                <a:lnTo>
                  <a:pt x="13855" y="7380"/>
                </a:lnTo>
                <a:lnTo>
                  <a:pt x="13838" y="7310"/>
                </a:lnTo>
                <a:lnTo>
                  <a:pt x="13827" y="7287"/>
                </a:lnTo>
                <a:lnTo>
                  <a:pt x="13810" y="7249"/>
                </a:lnTo>
                <a:lnTo>
                  <a:pt x="13795" y="7166"/>
                </a:lnTo>
                <a:lnTo>
                  <a:pt x="13790" y="7044"/>
                </a:lnTo>
                <a:lnTo>
                  <a:pt x="13790" y="6942"/>
                </a:lnTo>
                <a:lnTo>
                  <a:pt x="12813" y="6929"/>
                </a:lnTo>
                <a:close/>
                <a:moveTo>
                  <a:pt x="16810" y="7185"/>
                </a:moveTo>
                <a:lnTo>
                  <a:pt x="16641" y="7371"/>
                </a:lnTo>
                <a:lnTo>
                  <a:pt x="16582" y="7412"/>
                </a:lnTo>
                <a:lnTo>
                  <a:pt x="16582" y="8548"/>
                </a:lnTo>
                <a:lnTo>
                  <a:pt x="16582" y="8599"/>
                </a:lnTo>
                <a:lnTo>
                  <a:pt x="16582" y="8660"/>
                </a:lnTo>
                <a:lnTo>
                  <a:pt x="16582" y="8701"/>
                </a:lnTo>
                <a:lnTo>
                  <a:pt x="16582" y="9428"/>
                </a:lnTo>
                <a:lnTo>
                  <a:pt x="16974" y="9428"/>
                </a:lnTo>
                <a:lnTo>
                  <a:pt x="17499" y="9428"/>
                </a:lnTo>
                <a:lnTo>
                  <a:pt x="18322" y="9428"/>
                </a:lnTo>
                <a:lnTo>
                  <a:pt x="18337" y="9376"/>
                </a:lnTo>
                <a:lnTo>
                  <a:pt x="18365" y="9335"/>
                </a:lnTo>
                <a:lnTo>
                  <a:pt x="18387" y="9316"/>
                </a:lnTo>
                <a:lnTo>
                  <a:pt x="18441" y="9316"/>
                </a:lnTo>
                <a:lnTo>
                  <a:pt x="18464" y="9335"/>
                </a:lnTo>
                <a:lnTo>
                  <a:pt x="18501" y="9296"/>
                </a:lnTo>
                <a:lnTo>
                  <a:pt x="18551" y="9274"/>
                </a:lnTo>
                <a:lnTo>
                  <a:pt x="18578" y="9204"/>
                </a:lnTo>
                <a:lnTo>
                  <a:pt x="18583" y="9204"/>
                </a:lnTo>
                <a:lnTo>
                  <a:pt x="18600" y="9172"/>
                </a:lnTo>
                <a:lnTo>
                  <a:pt x="18649" y="9111"/>
                </a:lnTo>
                <a:lnTo>
                  <a:pt x="18687" y="9069"/>
                </a:lnTo>
                <a:lnTo>
                  <a:pt x="18622" y="8897"/>
                </a:lnTo>
                <a:lnTo>
                  <a:pt x="18595" y="8874"/>
                </a:lnTo>
                <a:lnTo>
                  <a:pt x="18568" y="8762"/>
                </a:lnTo>
                <a:lnTo>
                  <a:pt x="18540" y="8721"/>
                </a:lnTo>
                <a:lnTo>
                  <a:pt x="18528" y="8692"/>
                </a:lnTo>
                <a:lnTo>
                  <a:pt x="18528" y="8589"/>
                </a:lnTo>
                <a:lnTo>
                  <a:pt x="18528" y="8538"/>
                </a:lnTo>
                <a:lnTo>
                  <a:pt x="18540" y="8477"/>
                </a:lnTo>
                <a:lnTo>
                  <a:pt x="18568" y="8445"/>
                </a:lnTo>
                <a:lnTo>
                  <a:pt x="18573" y="8414"/>
                </a:lnTo>
                <a:lnTo>
                  <a:pt x="18556" y="8324"/>
                </a:lnTo>
                <a:lnTo>
                  <a:pt x="18556" y="8282"/>
                </a:lnTo>
                <a:lnTo>
                  <a:pt x="18600" y="8222"/>
                </a:lnTo>
                <a:lnTo>
                  <a:pt x="18637" y="8129"/>
                </a:lnTo>
                <a:lnTo>
                  <a:pt x="18665" y="8026"/>
                </a:lnTo>
                <a:lnTo>
                  <a:pt x="18682" y="7985"/>
                </a:lnTo>
                <a:lnTo>
                  <a:pt x="18699" y="7953"/>
                </a:lnTo>
                <a:lnTo>
                  <a:pt x="18704" y="7943"/>
                </a:lnTo>
                <a:lnTo>
                  <a:pt x="18632" y="7892"/>
                </a:lnTo>
                <a:lnTo>
                  <a:pt x="18617" y="7863"/>
                </a:lnTo>
                <a:lnTo>
                  <a:pt x="18595" y="7799"/>
                </a:lnTo>
                <a:lnTo>
                  <a:pt x="18583" y="7748"/>
                </a:lnTo>
                <a:lnTo>
                  <a:pt x="18578" y="7687"/>
                </a:lnTo>
                <a:lnTo>
                  <a:pt x="18578" y="7627"/>
                </a:lnTo>
                <a:lnTo>
                  <a:pt x="18578" y="7595"/>
                </a:lnTo>
                <a:lnTo>
                  <a:pt x="18568" y="7575"/>
                </a:lnTo>
                <a:lnTo>
                  <a:pt x="18568" y="7543"/>
                </a:lnTo>
                <a:lnTo>
                  <a:pt x="18518" y="7505"/>
                </a:lnTo>
                <a:lnTo>
                  <a:pt x="18501" y="7441"/>
                </a:lnTo>
                <a:lnTo>
                  <a:pt x="18486" y="7412"/>
                </a:lnTo>
                <a:lnTo>
                  <a:pt x="16810" y="7412"/>
                </a:lnTo>
                <a:lnTo>
                  <a:pt x="16810" y="7185"/>
                </a:lnTo>
                <a:close/>
                <a:moveTo>
                  <a:pt x="19222" y="7361"/>
                </a:moveTo>
                <a:lnTo>
                  <a:pt x="19200" y="8017"/>
                </a:lnTo>
                <a:lnTo>
                  <a:pt x="19232" y="8119"/>
                </a:lnTo>
                <a:lnTo>
                  <a:pt x="19145" y="8222"/>
                </a:lnTo>
                <a:lnTo>
                  <a:pt x="19151" y="8231"/>
                </a:lnTo>
                <a:lnTo>
                  <a:pt x="19299" y="8087"/>
                </a:lnTo>
                <a:lnTo>
                  <a:pt x="19359" y="8055"/>
                </a:lnTo>
                <a:lnTo>
                  <a:pt x="19401" y="7975"/>
                </a:lnTo>
                <a:lnTo>
                  <a:pt x="19440" y="8004"/>
                </a:lnTo>
                <a:lnTo>
                  <a:pt x="19572" y="7994"/>
                </a:lnTo>
                <a:lnTo>
                  <a:pt x="19614" y="7953"/>
                </a:lnTo>
                <a:lnTo>
                  <a:pt x="19653" y="7975"/>
                </a:lnTo>
                <a:lnTo>
                  <a:pt x="19718" y="7943"/>
                </a:lnTo>
                <a:lnTo>
                  <a:pt x="19778" y="7934"/>
                </a:lnTo>
                <a:lnTo>
                  <a:pt x="19790" y="7934"/>
                </a:lnTo>
                <a:lnTo>
                  <a:pt x="19795" y="7914"/>
                </a:lnTo>
                <a:lnTo>
                  <a:pt x="19800" y="7892"/>
                </a:lnTo>
                <a:lnTo>
                  <a:pt x="19805" y="7812"/>
                </a:lnTo>
                <a:lnTo>
                  <a:pt x="19800" y="7390"/>
                </a:lnTo>
                <a:lnTo>
                  <a:pt x="19495" y="7380"/>
                </a:lnTo>
                <a:lnTo>
                  <a:pt x="19490" y="7403"/>
                </a:lnTo>
                <a:lnTo>
                  <a:pt x="19423" y="7412"/>
                </a:lnTo>
                <a:lnTo>
                  <a:pt x="19423" y="7380"/>
                </a:lnTo>
                <a:lnTo>
                  <a:pt x="19222" y="7361"/>
                </a:lnTo>
                <a:close/>
                <a:moveTo>
                  <a:pt x="19855" y="7403"/>
                </a:moveTo>
                <a:lnTo>
                  <a:pt x="19860" y="7812"/>
                </a:lnTo>
                <a:lnTo>
                  <a:pt x="19855" y="7934"/>
                </a:lnTo>
                <a:lnTo>
                  <a:pt x="19919" y="7902"/>
                </a:lnTo>
                <a:lnTo>
                  <a:pt x="19936" y="7863"/>
                </a:lnTo>
                <a:lnTo>
                  <a:pt x="19941" y="7687"/>
                </a:lnTo>
                <a:lnTo>
                  <a:pt x="19964" y="7636"/>
                </a:lnTo>
                <a:lnTo>
                  <a:pt x="19947" y="7473"/>
                </a:lnTo>
                <a:lnTo>
                  <a:pt x="19964" y="7483"/>
                </a:lnTo>
                <a:lnTo>
                  <a:pt x="19959" y="7403"/>
                </a:lnTo>
                <a:lnTo>
                  <a:pt x="19855" y="7403"/>
                </a:lnTo>
                <a:close/>
                <a:moveTo>
                  <a:pt x="186" y="7412"/>
                </a:moveTo>
                <a:lnTo>
                  <a:pt x="186" y="7473"/>
                </a:lnTo>
                <a:lnTo>
                  <a:pt x="174" y="7556"/>
                </a:lnTo>
                <a:lnTo>
                  <a:pt x="201" y="7617"/>
                </a:lnTo>
                <a:lnTo>
                  <a:pt x="218" y="7697"/>
                </a:lnTo>
                <a:lnTo>
                  <a:pt x="235" y="7863"/>
                </a:lnTo>
                <a:lnTo>
                  <a:pt x="235" y="7943"/>
                </a:lnTo>
                <a:lnTo>
                  <a:pt x="208" y="8158"/>
                </a:lnTo>
                <a:lnTo>
                  <a:pt x="213" y="8334"/>
                </a:lnTo>
                <a:lnTo>
                  <a:pt x="191" y="8465"/>
                </a:lnTo>
                <a:lnTo>
                  <a:pt x="208" y="8477"/>
                </a:lnTo>
                <a:lnTo>
                  <a:pt x="181" y="8557"/>
                </a:lnTo>
                <a:lnTo>
                  <a:pt x="174" y="8650"/>
                </a:lnTo>
                <a:lnTo>
                  <a:pt x="147" y="8631"/>
                </a:lnTo>
                <a:lnTo>
                  <a:pt x="141" y="8692"/>
                </a:lnTo>
                <a:lnTo>
                  <a:pt x="126" y="8785"/>
                </a:lnTo>
                <a:lnTo>
                  <a:pt x="126" y="8874"/>
                </a:lnTo>
                <a:lnTo>
                  <a:pt x="136" y="8967"/>
                </a:lnTo>
                <a:lnTo>
                  <a:pt x="213" y="9101"/>
                </a:lnTo>
                <a:lnTo>
                  <a:pt x="300" y="9325"/>
                </a:lnTo>
                <a:lnTo>
                  <a:pt x="322" y="9408"/>
                </a:lnTo>
                <a:lnTo>
                  <a:pt x="344" y="9562"/>
                </a:lnTo>
                <a:lnTo>
                  <a:pt x="344" y="9674"/>
                </a:lnTo>
                <a:lnTo>
                  <a:pt x="332" y="9795"/>
                </a:lnTo>
                <a:lnTo>
                  <a:pt x="365" y="10032"/>
                </a:lnTo>
                <a:lnTo>
                  <a:pt x="372" y="10195"/>
                </a:lnTo>
                <a:lnTo>
                  <a:pt x="469" y="10391"/>
                </a:lnTo>
                <a:lnTo>
                  <a:pt x="518" y="10512"/>
                </a:lnTo>
                <a:lnTo>
                  <a:pt x="590" y="10595"/>
                </a:lnTo>
                <a:lnTo>
                  <a:pt x="617" y="10717"/>
                </a:lnTo>
                <a:lnTo>
                  <a:pt x="638" y="10749"/>
                </a:lnTo>
                <a:lnTo>
                  <a:pt x="672" y="10842"/>
                </a:lnTo>
                <a:lnTo>
                  <a:pt x="682" y="10902"/>
                </a:lnTo>
                <a:lnTo>
                  <a:pt x="649" y="10934"/>
                </a:lnTo>
                <a:lnTo>
                  <a:pt x="672" y="10963"/>
                </a:lnTo>
                <a:lnTo>
                  <a:pt x="719" y="11037"/>
                </a:lnTo>
                <a:lnTo>
                  <a:pt x="741" y="11066"/>
                </a:lnTo>
                <a:lnTo>
                  <a:pt x="774" y="11098"/>
                </a:lnTo>
                <a:lnTo>
                  <a:pt x="774" y="11075"/>
                </a:lnTo>
                <a:lnTo>
                  <a:pt x="781" y="10902"/>
                </a:lnTo>
                <a:lnTo>
                  <a:pt x="835" y="10851"/>
                </a:lnTo>
                <a:lnTo>
                  <a:pt x="873" y="10861"/>
                </a:lnTo>
                <a:lnTo>
                  <a:pt x="922" y="10922"/>
                </a:lnTo>
                <a:lnTo>
                  <a:pt x="965" y="10870"/>
                </a:lnTo>
                <a:lnTo>
                  <a:pt x="999" y="10870"/>
                </a:lnTo>
                <a:lnTo>
                  <a:pt x="1019" y="10902"/>
                </a:lnTo>
                <a:lnTo>
                  <a:pt x="1031" y="10912"/>
                </a:lnTo>
                <a:lnTo>
                  <a:pt x="1081" y="10902"/>
                </a:lnTo>
                <a:lnTo>
                  <a:pt x="1101" y="10912"/>
                </a:lnTo>
                <a:lnTo>
                  <a:pt x="1128" y="10902"/>
                </a:lnTo>
                <a:lnTo>
                  <a:pt x="1173" y="10934"/>
                </a:lnTo>
                <a:lnTo>
                  <a:pt x="1168" y="11037"/>
                </a:lnTo>
                <a:lnTo>
                  <a:pt x="1145" y="11037"/>
                </a:lnTo>
                <a:lnTo>
                  <a:pt x="1123" y="11024"/>
                </a:lnTo>
                <a:lnTo>
                  <a:pt x="1096" y="11056"/>
                </a:lnTo>
                <a:lnTo>
                  <a:pt x="949" y="11037"/>
                </a:lnTo>
                <a:lnTo>
                  <a:pt x="910" y="11046"/>
                </a:lnTo>
                <a:lnTo>
                  <a:pt x="873" y="11075"/>
                </a:lnTo>
                <a:lnTo>
                  <a:pt x="883" y="11098"/>
                </a:lnTo>
                <a:lnTo>
                  <a:pt x="900" y="11190"/>
                </a:lnTo>
                <a:lnTo>
                  <a:pt x="927" y="11251"/>
                </a:lnTo>
                <a:lnTo>
                  <a:pt x="949" y="11344"/>
                </a:lnTo>
                <a:lnTo>
                  <a:pt x="965" y="11405"/>
                </a:lnTo>
                <a:lnTo>
                  <a:pt x="972" y="11433"/>
                </a:lnTo>
                <a:lnTo>
                  <a:pt x="1009" y="11558"/>
                </a:lnTo>
                <a:lnTo>
                  <a:pt x="927" y="11536"/>
                </a:lnTo>
                <a:lnTo>
                  <a:pt x="900" y="11507"/>
                </a:lnTo>
                <a:lnTo>
                  <a:pt x="883" y="11456"/>
                </a:lnTo>
                <a:lnTo>
                  <a:pt x="851" y="11424"/>
                </a:lnTo>
                <a:lnTo>
                  <a:pt x="823" y="11363"/>
                </a:lnTo>
                <a:lnTo>
                  <a:pt x="823" y="11424"/>
                </a:lnTo>
                <a:lnTo>
                  <a:pt x="863" y="11577"/>
                </a:lnTo>
                <a:lnTo>
                  <a:pt x="863" y="11712"/>
                </a:lnTo>
                <a:lnTo>
                  <a:pt x="938" y="11875"/>
                </a:lnTo>
                <a:lnTo>
                  <a:pt x="1047" y="11926"/>
                </a:lnTo>
                <a:lnTo>
                  <a:pt x="1086" y="12038"/>
                </a:lnTo>
                <a:lnTo>
                  <a:pt x="1091" y="12080"/>
                </a:lnTo>
                <a:lnTo>
                  <a:pt x="1091" y="12163"/>
                </a:lnTo>
                <a:lnTo>
                  <a:pt x="1069" y="12243"/>
                </a:lnTo>
                <a:lnTo>
                  <a:pt x="1041" y="12304"/>
                </a:lnTo>
                <a:lnTo>
                  <a:pt x="1047" y="12406"/>
                </a:lnTo>
                <a:lnTo>
                  <a:pt x="1059" y="12470"/>
                </a:lnTo>
                <a:lnTo>
                  <a:pt x="1128" y="12623"/>
                </a:lnTo>
                <a:lnTo>
                  <a:pt x="1210" y="12828"/>
                </a:lnTo>
                <a:lnTo>
                  <a:pt x="1222" y="12879"/>
                </a:lnTo>
                <a:lnTo>
                  <a:pt x="1255" y="12950"/>
                </a:lnTo>
                <a:lnTo>
                  <a:pt x="1277" y="13033"/>
                </a:lnTo>
                <a:lnTo>
                  <a:pt x="1331" y="13094"/>
                </a:lnTo>
                <a:lnTo>
                  <a:pt x="1369" y="13196"/>
                </a:lnTo>
                <a:lnTo>
                  <a:pt x="1418" y="13247"/>
                </a:lnTo>
                <a:lnTo>
                  <a:pt x="1440" y="13327"/>
                </a:lnTo>
                <a:lnTo>
                  <a:pt x="1435" y="13410"/>
                </a:lnTo>
                <a:lnTo>
                  <a:pt x="1435" y="13430"/>
                </a:lnTo>
                <a:lnTo>
                  <a:pt x="1490" y="13471"/>
                </a:lnTo>
                <a:lnTo>
                  <a:pt x="1510" y="13522"/>
                </a:lnTo>
                <a:lnTo>
                  <a:pt x="1527" y="13574"/>
                </a:lnTo>
                <a:lnTo>
                  <a:pt x="1517" y="13686"/>
                </a:lnTo>
                <a:lnTo>
                  <a:pt x="1527" y="13810"/>
                </a:lnTo>
                <a:lnTo>
                  <a:pt x="1522" y="13861"/>
                </a:lnTo>
                <a:lnTo>
                  <a:pt x="1527" y="13932"/>
                </a:lnTo>
                <a:lnTo>
                  <a:pt x="1522" y="13973"/>
                </a:lnTo>
                <a:lnTo>
                  <a:pt x="1544" y="14005"/>
                </a:lnTo>
                <a:lnTo>
                  <a:pt x="1572" y="14057"/>
                </a:lnTo>
                <a:lnTo>
                  <a:pt x="1587" y="14057"/>
                </a:lnTo>
                <a:lnTo>
                  <a:pt x="1669" y="14044"/>
                </a:lnTo>
                <a:lnTo>
                  <a:pt x="1723" y="14057"/>
                </a:lnTo>
                <a:lnTo>
                  <a:pt x="1795" y="14095"/>
                </a:lnTo>
                <a:lnTo>
                  <a:pt x="1844" y="14108"/>
                </a:lnTo>
                <a:lnTo>
                  <a:pt x="1887" y="14085"/>
                </a:lnTo>
                <a:lnTo>
                  <a:pt x="1969" y="14169"/>
                </a:lnTo>
                <a:lnTo>
                  <a:pt x="2035" y="14249"/>
                </a:lnTo>
                <a:lnTo>
                  <a:pt x="2045" y="14332"/>
                </a:lnTo>
                <a:lnTo>
                  <a:pt x="2068" y="14364"/>
                </a:lnTo>
                <a:lnTo>
                  <a:pt x="2177" y="14425"/>
                </a:lnTo>
                <a:lnTo>
                  <a:pt x="2264" y="14415"/>
                </a:lnTo>
                <a:lnTo>
                  <a:pt x="2313" y="14444"/>
                </a:lnTo>
                <a:lnTo>
                  <a:pt x="2368" y="14607"/>
                </a:lnTo>
                <a:lnTo>
                  <a:pt x="2362" y="14680"/>
                </a:lnTo>
                <a:lnTo>
                  <a:pt x="2373" y="14648"/>
                </a:lnTo>
                <a:lnTo>
                  <a:pt x="2438" y="14658"/>
                </a:lnTo>
                <a:lnTo>
                  <a:pt x="2477" y="14700"/>
                </a:lnTo>
                <a:lnTo>
                  <a:pt x="2519" y="14783"/>
                </a:lnTo>
                <a:lnTo>
                  <a:pt x="2581" y="14844"/>
                </a:lnTo>
                <a:lnTo>
                  <a:pt x="2710" y="15068"/>
                </a:lnTo>
                <a:lnTo>
                  <a:pt x="2772" y="15243"/>
                </a:lnTo>
                <a:lnTo>
                  <a:pt x="2787" y="15375"/>
                </a:lnTo>
                <a:lnTo>
                  <a:pt x="2792" y="15448"/>
                </a:lnTo>
                <a:lnTo>
                  <a:pt x="2787" y="15499"/>
                </a:lnTo>
                <a:lnTo>
                  <a:pt x="2792" y="15551"/>
                </a:lnTo>
                <a:lnTo>
                  <a:pt x="2799" y="15541"/>
                </a:lnTo>
                <a:lnTo>
                  <a:pt x="2836" y="15611"/>
                </a:lnTo>
                <a:lnTo>
                  <a:pt x="2841" y="15672"/>
                </a:lnTo>
                <a:lnTo>
                  <a:pt x="3699" y="15528"/>
                </a:lnTo>
                <a:lnTo>
                  <a:pt x="3714" y="15519"/>
                </a:lnTo>
                <a:lnTo>
                  <a:pt x="3759" y="15509"/>
                </a:lnTo>
                <a:lnTo>
                  <a:pt x="3774" y="15499"/>
                </a:lnTo>
                <a:lnTo>
                  <a:pt x="3781" y="15458"/>
                </a:lnTo>
                <a:lnTo>
                  <a:pt x="3786" y="15416"/>
                </a:lnTo>
                <a:lnTo>
                  <a:pt x="3781" y="15375"/>
                </a:lnTo>
                <a:lnTo>
                  <a:pt x="3764" y="15355"/>
                </a:lnTo>
                <a:lnTo>
                  <a:pt x="3726" y="15323"/>
                </a:lnTo>
                <a:lnTo>
                  <a:pt x="3699" y="15202"/>
                </a:lnTo>
                <a:lnTo>
                  <a:pt x="3692" y="15058"/>
                </a:lnTo>
                <a:lnTo>
                  <a:pt x="3704" y="14946"/>
                </a:lnTo>
                <a:lnTo>
                  <a:pt x="3731" y="14936"/>
                </a:lnTo>
                <a:lnTo>
                  <a:pt x="3741" y="14914"/>
                </a:lnTo>
                <a:lnTo>
                  <a:pt x="3759" y="14863"/>
                </a:lnTo>
                <a:lnTo>
                  <a:pt x="3769" y="14812"/>
                </a:lnTo>
                <a:lnTo>
                  <a:pt x="3774" y="14751"/>
                </a:lnTo>
                <a:lnTo>
                  <a:pt x="3774" y="14680"/>
                </a:lnTo>
                <a:lnTo>
                  <a:pt x="3769" y="14568"/>
                </a:lnTo>
                <a:lnTo>
                  <a:pt x="3813" y="14425"/>
                </a:lnTo>
                <a:lnTo>
                  <a:pt x="3845" y="14341"/>
                </a:lnTo>
                <a:lnTo>
                  <a:pt x="3910" y="14239"/>
                </a:lnTo>
                <a:lnTo>
                  <a:pt x="3851" y="14169"/>
                </a:lnTo>
                <a:lnTo>
                  <a:pt x="3823" y="14108"/>
                </a:lnTo>
                <a:lnTo>
                  <a:pt x="3818" y="14057"/>
                </a:lnTo>
                <a:lnTo>
                  <a:pt x="3813" y="14025"/>
                </a:lnTo>
                <a:lnTo>
                  <a:pt x="3759" y="13852"/>
                </a:lnTo>
                <a:lnTo>
                  <a:pt x="3731" y="13737"/>
                </a:lnTo>
                <a:lnTo>
                  <a:pt x="3731" y="13676"/>
                </a:lnTo>
                <a:lnTo>
                  <a:pt x="2422" y="11344"/>
                </a:lnTo>
                <a:lnTo>
                  <a:pt x="1708" y="10154"/>
                </a:lnTo>
                <a:lnTo>
                  <a:pt x="1708" y="7412"/>
                </a:lnTo>
                <a:lnTo>
                  <a:pt x="186" y="7412"/>
                </a:lnTo>
                <a:close/>
                <a:moveTo>
                  <a:pt x="1763" y="7412"/>
                </a:moveTo>
                <a:lnTo>
                  <a:pt x="1763" y="10115"/>
                </a:lnTo>
                <a:lnTo>
                  <a:pt x="3010" y="12233"/>
                </a:lnTo>
                <a:lnTo>
                  <a:pt x="3736" y="13545"/>
                </a:lnTo>
                <a:lnTo>
                  <a:pt x="3741" y="13350"/>
                </a:lnTo>
                <a:lnTo>
                  <a:pt x="3719" y="13247"/>
                </a:lnTo>
                <a:lnTo>
                  <a:pt x="3714" y="13174"/>
                </a:lnTo>
                <a:lnTo>
                  <a:pt x="3719" y="13103"/>
                </a:lnTo>
                <a:lnTo>
                  <a:pt x="3719" y="13071"/>
                </a:lnTo>
                <a:lnTo>
                  <a:pt x="3709" y="13020"/>
                </a:lnTo>
                <a:lnTo>
                  <a:pt x="3704" y="12867"/>
                </a:lnTo>
                <a:lnTo>
                  <a:pt x="3687" y="12815"/>
                </a:lnTo>
                <a:lnTo>
                  <a:pt x="3682" y="12777"/>
                </a:lnTo>
                <a:lnTo>
                  <a:pt x="3699" y="12684"/>
                </a:lnTo>
                <a:lnTo>
                  <a:pt x="3726" y="12633"/>
                </a:lnTo>
                <a:lnTo>
                  <a:pt x="3764" y="12611"/>
                </a:lnTo>
                <a:lnTo>
                  <a:pt x="3796" y="12601"/>
                </a:lnTo>
                <a:lnTo>
                  <a:pt x="3851" y="12611"/>
                </a:lnTo>
                <a:lnTo>
                  <a:pt x="3883" y="12643"/>
                </a:lnTo>
                <a:lnTo>
                  <a:pt x="3900" y="12694"/>
                </a:lnTo>
                <a:lnTo>
                  <a:pt x="3910" y="12703"/>
                </a:lnTo>
                <a:lnTo>
                  <a:pt x="3922" y="12694"/>
                </a:lnTo>
                <a:lnTo>
                  <a:pt x="3944" y="12591"/>
                </a:lnTo>
                <a:lnTo>
                  <a:pt x="3944" y="11907"/>
                </a:lnTo>
                <a:lnTo>
                  <a:pt x="3944" y="10410"/>
                </a:lnTo>
                <a:lnTo>
                  <a:pt x="3944" y="7412"/>
                </a:lnTo>
                <a:lnTo>
                  <a:pt x="2886" y="7412"/>
                </a:lnTo>
                <a:lnTo>
                  <a:pt x="2853" y="7412"/>
                </a:lnTo>
                <a:lnTo>
                  <a:pt x="2831" y="7412"/>
                </a:lnTo>
                <a:lnTo>
                  <a:pt x="2083" y="7412"/>
                </a:lnTo>
                <a:lnTo>
                  <a:pt x="1763" y="7412"/>
                </a:lnTo>
                <a:close/>
                <a:moveTo>
                  <a:pt x="3999" y="7412"/>
                </a:moveTo>
                <a:lnTo>
                  <a:pt x="3999" y="11856"/>
                </a:lnTo>
                <a:lnTo>
                  <a:pt x="4914" y="11865"/>
                </a:lnTo>
                <a:lnTo>
                  <a:pt x="5819" y="11865"/>
                </a:lnTo>
                <a:lnTo>
                  <a:pt x="5819" y="10103"/>
                </a:lnTo>
                <a:lnTo>
                  <a:pt x="5819" y="8353"/>
                </a:lnTo>
                <a:lnTo>
                  <a:pt x="5068" y="8353"/>
                </a:lnTo>
                <a:lnTo>
                  <a:pt x="5068" y="7412"/>
                </a:lnTo>
                <a:lnTo>
                  <a:pt x="3999" y="7412"/>
                </a:lnTo>
                <a:close/>
                <a:moveTo>
                  <a:pt x="16527" y="7441"/>
                </a:moveTo>
                <a:lnTo>
                  <a:pt x="16435" y="7515"/>
                </a:lnTo>
                <a:lnTo>
                  <a:pt x="16304" y="7627"/>
                </a:lnTo>
                <a:lnTo>
                  <a:pt x="16222" y="7719"/>
                </a:lnTo>
                <a:lnTo>
                  <a:pt x="16156" y="7831"/>
                </a:lnTo>
                <a:lnTo>
                  <a:pt x="16108" y="7873"/>
                </a:lnTo>
                <a:lnTo>
                  <a:pt x="16069" y="7882"/>
                </a:lnTo>
                <a:lnTo>
                  <a:pt x="16009" y="7882"/>
                </a:lnTo>
                <a:lnTo>
                  <a:pt x="15960" y="7892"/>
                </a:lnTo>
                <a:lnTo>
                  <a:pt x="15868" y="7943"/>
                </a:lnTo>
                <a:lnTo>
                  <a:pt x="15845" y="7975"/>
                </a:lnTo>
                <a:lnTo>
                  <a:pt x="15818" y="7985"/>
                </a:lnTo>
                <a:lnTo>
                  <a:pt x="15791" y="7966"/>
                </a:lnTo>
                <a:lnTo>
                  <a:pt x="15759" y="7924"/>
                </a:lnTo>
                <a:lnTo>
                  <a:pt x="15753" y="7934"/>
                </a:lnTo>
                <a:lnTo>
                  <a:pt x="15714" y="7914"/>
                </a:lnTo>
                <a:lnTo>
                  <a:pt x="15699" y="7914"/>
                </a:lnTo>
                <a:lnTo>
                  <a:pt x="15665" y="7934"/>
                </a:lnTo>
                <a:lnTo>
                  <a:pt x="15637" y="7943"/>
                </a:lnTo>
                <a:lnTo>
                  <a:pt x="15540" y="7892"/>
                </a:lnTo>
                <a:lnTo>
                  <a:pt x="15610" y="7822"/>
                </a:lnTo>
                <a:lnTo>
                  <a:pt x="15600" y="7812"/>
                </a:lnTo>
                <a:lnTo>
                  <a:pt x="15583" y="7780"/>
                </a:lnTo>
                <a:lnTo>
                  <a:pt x="15518" y="7719"/>
                </a:lnTo>
                <a:lnTo>
                  <a:pt x="15501" y="7697"/>
                </a:lnTo>
                <a:lnTo>
                  <a:pt x="15486" y="7678"/>
                </a:lnTo>
                <a:lnTo>
                  <a:pt x="15441" y="7668"/>
                </a:lnTo>
                <a:lnTo>
                  <a:pt x="15441" y="7659"/>
                </a:lnTo>
                <a:lnTo>
                  <a:pt x="15153" y="7678"/>
                </a:lnTo>
                <a:lnTo>
                  <a:pt x="14978" y="7697"/>
                </a:lnTo>
                <a:lnTo>
                  <a:pt x="14968" y="9971"/>
                </a:lnTo>
                <a:lnTo>
                  <a:pt x="14995" y="9962"/>
                </a:lnTo>
                <a:lnTo>
                  <a:pt x="15017" y="10000"/>
                </a:lnTo>
                <a:lnTo>
                  <a:pt x="15027" y="10000"/>
                </a:lnTo>
                <a:lnTo>
                  <a:pt x="15060" y="9991"/>
                </a:lnTo>
                <a:lnTo>
                  <a:pt x="15104" y="10013"/>
                </a:lnTo>
                <a:lnTo>
                  <a:pt x="15136" y="10064"/>
                </a:lnTo>
                <a:lnTo>
                  <a:pt x="15164" y="10125"/>
                </a:lnTo>
                <a:lnTo>
                  <a:pt x="15186" y="10227"/>
                </a:lnTo>
                <a:lnTo>
                  <a:pt x="15218" y="10269"/>
                </a:lnTo>
                <a:lnTo>
                  <a:pt x="15278" y="10288"/>
                </a:lnTo>
                <a:lnTo>
                  <a:pt x="15332" y="10339"/>
                </a:lnTo>
                <a:lnTo>
                  <a:pt x="15365" y="10391"/>
                </a:lnTo>
                <a:lnTo>
                  <a:pt x="15387" y="10371"/>
                </a:lnTo>
                <a:lnTo>
                  <a:pt x="15426" y="10349"/>
                </a:lnTo>
                <a:lnTo>
                  <a:pt x="15469" y="10381"/>
                </a:lnTo>
                <a:lnTo>
                  <a:pt x="15496" y="10423"/>
                </a:lnTo>
                <a:lnTo>
                  <a:pt x="15540" y="10410"/>
                </a:lnTo>
                <a:lnTo>
                  <a:pt x="15622" y="10339"/>
                </a:lnTo>
                <a:lnTo>
                  <a:pt x="15687" y="10349"/>
                </a:lnTo>
                <a:lnTo>
                  <a:pt x="15709" y="10442"/>
                </a:lnTo>
                <a:lnTo>
                  <a:pt x="15736" y="10512"/>
                </a:lnTo>
                <a:lnTo>
                  <a:pt x="15781" y="10586"/>
                </a:lnTo>
                <a:lnTo>
                  <a:pt x="15818" y="10605"/>
                </a:lnTo>
                <a:lnTo>
                  <a:pt x="15845" y="10595"/>
                </a:lnTo>
                <a:lnTo>
                  <a:pt x="15856" y="10576"/>
                </a:lnTo>
                <a:lnTo>
                  <a:pt x="15868" y="10502"/>
                </a:lnTo>
                <a:lnTo>
                  <a:pt x="15890" y="10451"/>
                </a:lnTo>
                <a:lnTo>
                  <a:pt x="15905" y="10442"/>
                </a:lnTo>
                <a:lnTo>
                  <a:pt x="15905" y="10391"/>
                </a:lnTo>
                <a:lnTo>
                  <a:pt x="15895" y="10339"/>
                </a:lnTo>
                <a:lnTo>
                  <a:pt x="15917" y="10256"/>
                </a:lnTo>
                <a:lnTo>
                  <a:pt x="15955" y="10125"/>
                </a:lnTo>
                <a:lnTo>
                  <a:pt x="15999" y="10064"/>
                </a:lnTo>
                <a:lnTo>
                  <a:pt x="16036" y="10103"/>
                </a:lnTo>
                <a:lnTo>
                  <a:pt x="16053" y="10144"/>
                </a:lnTo>
                <a:lnTo>
                  <a:pt x="16047" y="10103"/>
                </a:lnTo>
                <a:lnTo>
                  <a:pt x="16047" y="10023"/>
                </a:lnTo>
                <a:lnTo>
                  <a:pt x="16069" y="10000"/>
                </a:lnTo>
                <a:lnTo>
                  <a:pt x="16074" y="9981"/>
                </a:lnTo>
                <a:lnTo>
                  <a:pt x="16091" y="9888"/>
                </a:lnTo>
                <a:lnTo>
                  <a:pt x="16118" y="9837"/>
                </a:lnTo>
                <a:lnTo>
                  <a:pt x="16140" y="9837"/>
                </a:lnTo>
                <a:lnTo>
                  <a:pt x="16151" y="9818"/>
                </a:lnTo>
                <a:lnTo>
                  <a:pt x="16173" y="9757"/>
                </a:lnTo>
                <a:lnTo>
                  <a:pt x="16217" y="9716"/>
                </a:lnTo>
                <a:lnTo>
                  <a:pt x="16237" y="9757"/>
                </a:lnTo>
                <a:lnTo>
                  <a:pt x="16244" y="9757"/>
                </a:lnTo>
                <a:lnTo>
                  <a:pt x="16265" y="9735"/>
                </a:lnTo>
                <a:lnTo>
                  <a:pt x="16309" y="9674"/>
                </a:lnTo>
                <a:lnTo>
                  <a:pt x="16369" y="9581"/>
                </a:lnTo>
                <a:lnTo>
                  <a:pt x="16396" y="9511"/>
                </a:lnTo>
                <a:lnTo>
                  <a:pt x="16396" y="9450"/>
                </a:lnTo>
                <a:lnTo>
                  <a:pt x="16423" y="9296"/>
                </a:lnTo>
                <a:lnTo>
                  <a:pt x="16473" y="9041"/>
                </a:lnTo>
                <a:lnTo>
                  <a:pt x="16500" y="8887"/>
                </a:lnTo>
                <a:lnTo>
                  <a:pt x="16500" y="8813"/>
                </a:lnTo>
                <a:lnTo>
                  <a:pt x="16495" y="8772"/>
                </a:lnTo>
                <a:lnTo>
                  <a:pt x="16473" y="8711"/>
                </a:lnTo>
                <a:lnTo>
                  <a:pt x="16490" y="8631"/>
                </a:lnTo>
                <a:lnTo>
                  <a:pt x="16527" y="8599"/>
                </a:lnTo>
                <a:lnTo>
                  <a:pt x="16527" y="7441"/>
                </a:lnTo>
                <a:close/>
                <a:moveTo>
                  <a:pt x="20504" y="7585"/>
                </a:moveTo>
                <a:lnTo>
                  <a:pt x="20477" y="7617"/>
                </a:lnTo>
                <a:lnTo>
                  <a:pt x="20504" y="7617"/>
                </a:lnTo>
                <a:lnTo>
                  <a:pt x="20504" y="7585"/>
                </a:lnTo>
                <a:close/>
                <a:moveTo>
                  <a:pt x="14182" y="7636"/>
                </a:moveTo>
                <a:lnTo>
                  <a:pt x="14110" y="7719"/>
                </a:lnTo>
                <a:lnTo>
                  <a:pt x="14068" y="7748"/>
                </a:lnTo>
                <a:lnTo>
                  <a:pt x="14035" y="7761"/>
                </a:lnTo>
                <a:lnTo>
                  <a:pt x="13981" y="7748"/>
                </a:lnTo>
                <a:lnTo>
                  <a:pt x="13953" y="7729"/>
                </a:lnTo>
                <a:lnTo>
                  <a:pt x="13953" y="9818"/>
                </a:lnTo>
                <a:lnTo>
                  <a:pt x="13931" y="9859"/>
                </a:lnTo>
                <a:lnTo>
                  <a:pt x="13919" y="9879"/>
                </a:lnTo>
                <a:lnTo>
                  <a:pt x="13926" y="9920"/>
                </a:lnTo>
                <a:lnTo>
                  <a:pt x="13919" y="9981"/>
                </a:lnTo>
                <a:lnTo>
                  <a:pt x="13909" y="10000"/>
                </a:lnTo>
                <a:lnTo>
                  <a:pt x="13914" y="10023"/>
                </a:lnTo>
                <a:lnTo>
                  <a:pt x="13936" y="10103"/>
                </a:lnTo>
                <a:lnTo>
                  <a:pt x="13953" y="10195"/>
                </a:lnTo>
                <a:lnTo>
                  <a:pt x="13959" y="10307"/>
                </a:lnTo>
                <a:lnTo>
                  <a:pt x="13953" y="10381"/>
                </a:lnTo>
                <a:lnTo>
                  <a:pt x="13931" y="10442"/>
                </a:lnTo>
                <a:lnTo>
                  <a:pt x="13909" y="10576"/>
                </a:lnTo>
                <a:lnTo>
                  <a:pt x="13887" y="10637"/>
                </a:lnTo>
                <a:lnTo>
                  <a:pt x="13865" y="10656"/>
                </a:lnTo>
                <a:lnTo>
                  <a:pt x="13855" y="10678"/>
                </a:lnTo>
                <a:lnTo>
                  <a:pt x="13832" y="10768"/>
                </a:lnTo>
                <a:lnTo>
                  <a:pt x="13805" y="10819"/>
                </a:lnTo>
                <a:lnTo>
                  <a:pt x="13783" y="10819"/>
                </a:lnTo>
                <a:lnTo>
                  <a:pt x="13795" y="10861"/>
                </a:lnTo>
                <a:lnTo>
                  <a:pt x="13790" y="10934"/>
                </a:lnTo>
                <a:lnTo>
                  <a:pt x="13783" y="10944"/>
                </a:lnTo>
                <a:lnTo>
                  <a:pt x="13773" y="10995"/>
                </a:lnTo>
                <a:lnTo>
                  <a:pt x="13762" y="11014"/>
                </a:lnTo>
                <a:lnTo>
                  <a:pt x="13756" y="11024"/>
                </a:lnTo>
                <a:lnTo>
                  <a:pt x="13762" y="11088"/>
                </a:lnTo>
                <a:lnTo>
                  <a:pt x="13773" y="11056"/>
                </a:lnTo>
                <a:lnTo>
                  <a:pt x="13800" y="11046"/>
                </a:lnTo>
                <a:lnTo>
                  <a:pt x="13822" y="11075"/>
                </a:lnTo>
                <a:lnTo>
                  <a:pt x="13832" y="11075"/>
                </a:lnTo>
                <a:lnTo>
                  <a:pt x="13860" y="11066"/>
                </a:lnTo>
                <a:lnTo>
                  <a:pt x="13872" y="11075"/>
                </a:lnTo>
                <a:lnTo>
                  <a:pt x="13872" y="11056"/>
                </a:lnTo>
                <a:lnTo>
                  <a:pt x="13904" y="10995"/>
                </a:lnTo>
                <a:lnTo>
                  <a:pt x="13931" y="11046"/>
                </a:lnTo>
                <a:lnTo>
                  <a:pt x="13953" y="11037"/>
                </a:lnTo>
                <a:lnTo>
                  <a:pt x="13996" y="11056"/>
                </a:lnTo>
                <a:lnTo>
                  <a:pt x="14062" y="11117"/>
                </a:lnTo>
                <a:lnTo>
                  <a:pt x="14073" y="11139"/>
                </a:lnTo>
                <a:lnTo>
                  <a:pt x="14090" y="11098"/>
                </a:lnTo>
                <a:lnTo>
                  <a:pt x="14122" y="11037"/>
                </a:lnTo>
                <a:lnTo>
                  <a:pt x="14172" y="10995"/>
                </a:lnTo>
                <a:lnTo>
                  <a:pt x="14226" y="11014"/>
                </a:lnTo>
                <a:lnTo>
                  <a:pt x="14259" y="11088"/>
                </a:lnTo>
                <a:lnTo>
                  <a:pt x="14264" y="11088"/>
                </a:lnTo>
                <a:lnTo>
                  <a:pt x="14269" y="11075"/>
                </a:lnTo>
                <a:lnTo>
                  <a:pt x="14274" y="11046"/>
                </a:lnTo>
                <a:lnTo>
                  <a:pt x="14281" y="10995"/>
                </a:lnTo>
                <a:lnTo>
                  <a:pt x="14291" y="10954"/>
                </a:lnTo>
                <a:lnTo>
                  <a:pt x="14301" y="10944"/>
                </a:lnTo>
                <a:lnTo>
                  <a:pt x="14296" y="10902"/>
                </a:lnTo>
                <a:lnTo>
                  <a:pt x="14328" y="10851"/>
                </a:lnTo>
                <a:lnTo>
                  <a:pt x="14335" y="10851"/>
                </a:lnTo>
                <a:lnTo>
                  <a:pt x="14340" y="10819"/>
                </a:lnTo>
                <a:lnTo>
                  <a:pt x="14362" y="10819"/>
                </a:lnTo>
                <a:lnTo>
                  <a:pt x="14378" y="10819"/>
                </a:lnTo>
                <a:lnTo>
                  <a:pt x="14405" y="10851"/>
                </a:lnTo>
                <a:lnTo>
                  <a:pt x="14417" y="10902"/>
                </a:lnTo>
                <a:lnTo>
                  <a:pt x="14422" y="10934"/>
                </a:lnTo>
                <a:lnTo>
                  <a:pt x="14438" y="10954"/>
                </a:lnTo>
                <a:lnTo>
                  <a:pt x="14472" y="10986"/>
                </a:lnTo>
                <a:lnTo>
                  <a:pt x="14487" y="10995"/>
                </a:lnTo>
                <a:lnTo>
                  <a:pt x="14492" y="10986"/>
                </a:lnTo>
                <a:lnTo>
                  <a:pt x="14509" y="10934"/>
                </a:lnTo>
                <a:lnTo>
                  <a:pt x="14531" y="10810"/>
                </a:lnTo>
                <a:lnTo>
                  <a:pt x="14564" y="10730"/>
                </a:lnTo>
                <a:lnTo>
                  <a:pt x="14596" y="10717"/>
                </a:lnTo>
                <a:lnTo>
                  <a:pt x="14608" y="10688"/>
                </a:lnTo>
                <a:lnTo>
                  <a:pt x="14623" y="10614"/>
                </a:lnTo>
                <a:lnTo>
                  <a:pt x="14656" y="10554"/>
                </a:lnTo>
                <a:lnTo>
                  <a:pt x="14678" y="10525"/>
                </a:lnTo>
                <a:lnTo>
                  <a:pt x="14690" y="10493"/>
                </a:lnTo>
                <a:lnTo>
                  <a:pt x="14678" y="10410"/>
                </a:lnTo>
                <a:lnTo>
                  <a:pt x="14705" y="10330"/>
                </a:lnTo>
                <a:lnTo>
                  <a:pt x="14760" y="10320"/>
                </a:lnTo>
                <a:lnTo>
                  <a:pt x="14792" y="10330"/>
                </a:lnTo>
                <a:lnTo>
                  <a:pt x="14814" y="10359"/>
                </a:lnTo>
                <a:lnTo>
                  <a:pt x="14826" y="10349"/>
                </a:lnTo>
                <a:lnTo>
                  <a:pt x="14901" y="10298"/>
                </a:lnTo>
                <a:lnTo>
                  <a:pt x="14923" y="10269"/>
                </a:lnTo>
                <a:lnTo>
                  <a:pt x="14908" y="10247"/>
                </a:lnTo>
                <a:lnTo>
                  <a:pt x="14896" y="10186"/>
                </a:lnTo>
                <a:lnTo>
                  <a:pt x="14908" y="10144"/>
                </a:lnTo>
                <a:lnTo>
                  <a:pt x="14896" y="10093"/>
                </a:lnTo>
                <a:lnTo>
                  <a:pt x="14913" y="10023"/>
                </a:lnTo>
                <a:lnTo>
                  <a:pt x="14923" y="7636"/>
                </a:lnTo>
                <a:lnTo>
                  <a:pt x="14182" y="7636"/>
                </a:lnTo>
                <a:close/>
                <a:moveTo>
                  <a:pt x="20514" y="7914"/>
                </a:moveTo>
                <a:lnTo>
                  <a:pt x="20460" y="7924"/>
                </a:lnTo>
                <a:lnTo>
                  <a:pt x="20460" y="7953"/>
                </a:lnTo>
                <a:lnTo>
                  <a:pt x="20318" y="8036"/>
                </a:lnTo>
                <a:lnTo>
                  <a:pt x="20487" y="8119"/>
                </a:lnTo>
                <a:lnTo>
                  <a:pt x="20547" y="8087"/>
                </a:lnTo>
                <a:lnTo>
                  <a:pt x="20536" y="8017"/>
                </a:lnTo>
                <a:lnTo>
                  <a:pt x="20514" y="7914"/>
                </a:lnTo>
                <a:close/>
                <a:moveTo>
                  <a:pt x="18741" y="8026"/>
                </a:moveTo>
                <a:lnTo>
                  <a:pt x="18719" y="8055"/>
                </a:lnTo>
                <a:lnTo>
                  <a:pt x="18709" y="8078"/>
                </a:lnTo>
                <a:lnTo>
                  <a:pt x="18682" y="8190"/>
                </a:lnTo>
                <a:lnTo>
                  <a:pt x="18632" y="8292"/>
                </a:lnTo>
                <a:lnTo>
                  <a:pt x="18610" y="8324"/>
                </a:lnTo>
                <a:lnTo>
                  <a:pt x="18627" y="8394"/>
                </a:lnTo>
                <a:lnTo>
                  <a:pt x="18627" y="8445"/>
                </a:lnTo>
                <a:lnTo>
                  <a:pt x="18605" y="8516"/>
                </a:lnTo>
                <a:lnTo>
                  <a:pt x="18583" y="8548"/>
                </a:lnTo>
                <a:lnTo>
                  <a:pt x="18583" y="8589"/>
                </a:lnTo>
                <a:lnTo>
                  <a:pt x="18583" y="8660"/>
                </a:lnTo>
                <a:lnTo>
                  <a:pt x="18617" y="8692"/>
                </a:lnTo>
                <a:lnTo>
                  <a:pt x="18637" y="8794"/>
                </a:lnTo>
                <a:lnTo>
                  <a:pt x="18655" y="8804"/>
                </a:lnTo>
                <a:lnTo>
                  <a:pt x="18769" y="9101"/>
                </a:lnTo>
                <a:lnTo>
                  <a:pt x="18677" y="9194"/>
                </a:lnTo>
                <a:lnTo>
                  <a:pt x="18622" y="9274"/>
                </a:lnTo>
                <a:lnTo>
                  <a:pt x="18617" y="9306"/>
                </a:lnTo>
                <a:lnTo>
                  <a:pt x="18590" y="9386"/>
                </a:lnTo>
                <a:lnTo>
                  <a:pt x="18508" y="9428"/>
                </a:lnTo>
                <a:lnTo>
                  <a:pt x="18491" y="9450"/>
                </a:lnTo>
                <a:lnTo>
                  <a:pt x="18474" y="9511"/>
                </a:lnTo>
                <a:lnTo>
                  <a:pt x="18459" y="9591"/>
                </a:lnTo>
                <a:lnTo>
                  <a:pt x="18459" y="9655"/>
                </a:lnTo>
                <a:lnTo>
                  <a:pt x="18459" y="9674"/>
                </a:lnTo>
                <a:lnTo>
                  <a:pt x="18513" y="9786"/>
                </a:lnTo>
                <a:lnTo>
                  <a:pt x="18563" y="9837"/>
                </a:lnTo>
                <a:lnTo>
                  <a:pt x="18590" y="9888"/>
                </a:lnTo>
                <a:lnTo>
                  <a:pt x="18617" y="9888"/>
                </a:lnTo>
                <a:lnTo>
                  <a:pt x="18655" y="9920"/>
                </a:lnTo>
                <a:lnTo>
                  <a:pt x="18699" y="9981"/>
                </a:lnTo>
                <a:lnTo>
                  <a:pt x="18687" y="10093"/>
                </a:lnTo>
                <a:lnTo>
                  <a:pt x="18736" y="9920"/>
                </a:lnTo>
                <a:lnTo>
                  <a:pt x="18747" y="9888"/>
                </a:lnTo>
                <a:lnTo>
                  <a:pt x="18753" y="9847"/>
                </a:lnTo>
                <a:lnTo>
                  <a:pt x="18769" y="9808"/>
                </a:lnTo>
                <a:lnTo>
                  <a:pt x="18801" y="9767"/>
                </a:lnTo>
                <a:lnTo>
                  <a:pt x="18813" y="9767"/>
                </a:lnTo>
                <a:lnTo>
                  <a:pt x="18818" y="9757"/>
                </a:lnTo>
                <a:lnTo>
                  <a:pt x="18828" y="9684"/>
                </a:lnTo>
                <a:lnTo>
                  <a:pt x="18813" y="9572"/>
                </a:lnTo>
                <a:lnTo>
                  <a:pt x="18868" y="9591"/>
                </a:lnTo>
                <a:lnTo>
                  <a:pt x="18883" y="9552"/>
                </a:lnTo>
                <a:lnTo>
                  <a:pt x="18910" y="9460"/>
                </a:lnTo>
                <a:lnTo>
                  <a:pt x="18932" y="9264"/>
                </a:lnTo>
                <a:lnTo>
                  <a:pt x="18944" y="9213"/>
                </a:lnTo>
                <a:lnTo>
                  <a:pt x="18965" y="9194"/>
                </a:lnTo>
                <a:lnTo>
                  <a:pt x="18965" y="9152"/>
                </a:lnTo>
                <a:lnTo>
                  <a:pt x="18977" y="9060"/>
                </a:lnTo>
                <a:lnTo>
                  <a:pt x="18987" y="8977"/>
                </a:lnTo>
                <a:lnTo>
                  <a:pt x="18992" y="8925"/>
                </a:lnTo>
                <a:lnTo>
                  <a:pt x="18987" y="8887"/>
                </a:lnTo>
                <a:lnTo>
                  <a:pt x="18890" y="8845"/>
                </a:lnTo>
                <a:lnTo>
                  <a:pt x="18883" y="8804"/>
                </a:lnTo>
                <a:lnTo>
                  <a:pt x="18878" y="8772"/>
                </a:lnTo>
                <a:lnTo>
                  <a:pt x="18878" y="8733"/>
                </a:lnTo>
                <a:lnTo>
                  <a:pt x="18895" y="8631"/>
                </a:lnTo>
                <a:lnTo>
                  <a:pt x="18910" y="8599"/>
                </a:lnTo>
                <a:lnTo>
                  <a:pt x="18932" y="8557"/>
                </a:lnTo>
                <a:lnTo>
                  <a:pt x="18944" y="8548"/>
                </a:lnTo>
                <a:lnTo>
                  <a:pt x="18972" y="8497"/>
                </a:lnTo>
                <a:lnTo>
                  <a:pt x="19004" y="8362"/>
                </a:lnTo>
                <a:lnTo>
                  <a:pt x="19009" y="8334"/>
                </a:lnTo>
                <a:lnTo>
                  <a:pt x="18741" y="8026"/>
                </a:lnTo>
                <a:close/>
                <a:moveTo>
                  <a:pt x="19081" y="8209"/>
                </a:moveTo>
                <a:lnTo>
                  <a:pt x="19081" y="8250"/>
                </a:lnTo>
                <a:lnTo>
                  <a:pt x="19069" y="8375"/>
                </a:lnTo>
                <a:lnTo>
                  <a:pt x="19108" y="8302"/>
                </a:lnTo>
                <a:lnTo>
                  <a:pt x="19081" y="8209"/>
                </a:lnTo>
                <a:close/>
                <a:moveTo>
                  <a:pt x="5874" y="8353"/>
                </a:moveTo>
                <a:lnTo>
                  <a:pt x="5874" y="10103"/>
                </a:lnTo>
                <a:lnTo>
                  <a:pt x="5874" y="11865"/>
                </a:lnTo>
                <a:lnTo>
                  <a:pt x="8090" y="11865"/>
                </a:lnTo>
                <a:lnTo>
                  <a:pt x="8144" y="11865"/>
                </a:lnTo>
                <a:lnTo>
                  <a:pt x="8460" y="11865"/>
                </a:lnTo>
                <a:lnTo>
                  <a:pt x="8455" y="8353"/>
                </a:lnTo>
                <a:lnTo>
                  <a:pt x="5874" y="8353"/>
                </a:lnTo>
                <a:close/>
                <a:moveTo>
                  <a:pt x="19505" y="8362"/>
                </a:moveTo>
                <a:lnTo>
                  <a:pt x="19445" y="8375"/>
                </a:lnTo>
                <a:lnTo>
                  <a:pt x="19347" y="8394"/>
                </a:lnTo>
                <a:lnTo>
                  <a:pt x="19309" y="8414"/>
                </a:lnTo>
                <a:lnTo>
                  <a:pt x="19272" y="8426"/>
                </a:lnTo>
                <a:lnTo>
                  <a:pt x="19238" y="8404"/>
                </a:lnTo>
                <a:lnTo>
                  <a:pt x="19232" y="8404"/>
                </a:lnTo>
                <a:lnTo>
                  <a:pt x="19217" y="8414"/>
                </a:lnTo>
                <a:lnTo>
                  <a:pt x="19200" y="8426"/>
                </a:lnTo>
                <a:lnTo>
                  <a:pt x="19168" y="8436"/>
                </a:lnTo>
                <a:lnTo>
                  <a:pt x="19163" y="8436"/>
                </a:lnTo>
                <a:lnTo>
                  <a:pt x="19151" y="8557"/>
                </a:lnTo>
                <a:lnTo>
                  <a:pt x="19118" y="8487"/>
                </a:lnTo>
                <a:lnTo>
                  <a:pt x="19108" y="8506"/>
                </a:lnTo>
                <a:lnTo>
                  <a:pt x="19064" y="8538"/>
                </a:lnTo>
                <a:lnTo>
                  <a:pt x="19047" y="8580"/>
                </a:lnTo>
                <a:lnTo>
                  <a:pt x="19081" y="8567"/>
                </a:lnTo>
                <a:lnTo>
                  <a:pt x="19108" y="8609"/>
                </a:lnTo>
                <a:lnTo>
                  <a:pt x="19108" y="8631"/>
                </a:lnTo>
                <a:lnTo>
                  <a:pt x="19145" y="8618"/>
                </a:lnTo>
                <a:lnTo>
                  <a:pt x="19282" y="8557"/>
                </a:lnTo>
                <a:lnTo>
                  <a:pt x="19299" y="8567"/>
                </a:lnTo>
                <a:lnTo>
                  <a:pt x="19456" y="8455"/>
                </a:lnTo>
                <a:lnTo>
                  <a:pt x="19495" y="8445"/>
                </a:lnTo>
                <a:lnTo>
                  <a:pt x="19527" y="8426"/>
                </a:lnTo>
                <a:lnTo>
                  <a:pt x="19483" y="8414"/>
                </a:lnTo>
                <a:lnTo>
                  <a:pt x="19505" y="8362"/>
                </a:lnTo>
                <a:close/>
                <a:moveTo>
                  <a:pt x="12332" y="8701"/>
                </a:moveTo>
                <a:lnTo>
                  <a:pt x="10877" y="8721"/>
                </a:lnTo>
                <a:lnTo>
                  <a:pt x="10892" y="8785"/>
                </a:lnTo>
                <a:lnTo>
                  <a:pt x="10899" y="8874"/>
                </a:lnTo>
                <a:lnTo>
                  <a:pt x="10909" y="8916"/>
                </a:lnTo>
                <a:lnTo>
                  <a:pt x="10941" y="8938"/>
                </a:lnTo>
                <a:lnTo>
                  <a:pt x="10974" y="9028"/>
                </a:lnTo>
                <a:lnTo>
                  <a:pt x="10986" y="9111"/>
                </a:lnTo>
                <a:lnTo>
                  <a:pt x="11008" y="9181"/>
                </a:lnTo>
                <a:lnTo>
                  <a:pt x="11013" y="9194"/>
                </a:lnTo>
                <a:lnTo>
                  <a:pt x="11073" y="9274"/>
                </a:lnTo>
                <a:lnTo>
                  <a:pt x="11083" y="9296"/>
                </a:lnTo>
                <a:lnTo>
                  <a:pt x="11095" y="9296"/>
                </a:lnTo>
                <a:lnTo>
                  <a:pt x="11132" y="9264"/>
                </a:lnTo>
                <a:lnTo>
                  <a:pt x="11172" y="9316"/>
                </a:lnTo>
                <a:lnTo>
                  <a:pt x="11187" y="9418"/>
                </a:lnTo>
                <a:lnTo>
                  <a:pt x="11182" y="9511"/>
                </a:lnTo>
                <a:lnTo>
                  <a:pt x="11155" y="9511"/>
                </a:lnTo>
                <a:lnTo>
                  <a:pt x="11144" y="9540"/>
                </a:lnTo>
                <a:lnTo>
                  <a:pt x="11122" y="9604"/>
                </a:lnTo>
                <a:lnTo>
                  <a:pt x="11127" y="9642"/>
                </a:lnTo>
                <a:lnTo>
                  <a:pt x="11160" y="9716"/>
                </a:lnTo>
                <a:lnTo>
                  <a:pt x="11192" y="9808"/>
                </a:lnTo>
                <a:lnTo>
                  <a:pt x="11204" y="9879"/>
                </a:lnTo>
                <a:lnTo>
                  <a:pt x="11219" y="9920"/>
                </a:lnTo>
                <a:lnTo>
                  <a:pt x="11291" y="9991"/>
                </a:lnTo>
                <a:lnTo>
                  <a:pt x="11291" y="10051"/>
                </a:lnTo>
                <a:lnTo>
                  <a:pt x="11291" y="11865"/>
                </a:lnTo>
                <a:lnTo>
                  <a:pt x="11291" y="11894"/>
                </a:lnTo>
                <a:lnTo>
                  <a:pt x="11291" y="11968"/>
                </a:lnTo>
                <a:lnTo>
                  <a:pt x="11291" y="12304"/>
                </a:lnTo>
                <a:lnTo>
                  <a:pt x="12955" y="12304"/>
                </a:lnTo>
                <a:lnTo>
                  <a:pt x="12977" y="12396"/>
                </a:lnTo>
                <a:lnTo>
                  <a:pt x="12999" y="12448"/>
                </a:lnTo>
                <a:lnTo>
                  <a:pt x="12999" y="12499"/>
                </a:lnTo>
                <a:lnTo>
                  <a:pt x="12992" y="12550"/>
                </a:lnTo>
                <a:lnTo>
                  <a:pt x="12955" y="12643"/>
                </a:lnTo>
                <a:lnTo>
                  <a:pt x="12938" y="12675"/>
                </a:lnTo>
                <a:lnTo>
                  <a:pt x="12927" y="12694"/>
                </a:lnTo>
                <a:lnTo>
                  <a:pt x="12905" y="12745"/>
                </a:lnTo>
                <a:lnTo>
                  <a:pt x="13086" y="12735"/>
                </a:lnTo>
                <a:lnTo>
                  <a:pt x="13108" y="12684"/>
                </a:lnTo>
                <a:lnTo>
                  <a:pt x="13108" y="12652"/>
                </a:lnTo>
                <a:lnTo>
                  <a:pt x="13086" y="12591"/>
                </a:lnTo>
                <a:lnTo>
                  <a:pt x="13108" y="12531"/>
                </a:lnTo>
                <a:lnTo>
                  <a:pt x="13118" y="12521"/>
                </a:lnTo>
                <a:lnTo>
                  <a:pt x="13113" y="12521"/>
                </a:lnTo>
                <a:lnTo>
                  <a:pt x="13123" y="12448"/>
                </a:lnTo>
                <a:lnTo>
                  <a:pt x="13140" y="12428"/>
                </a:lnTo>
                <a:lnTo>
                  <a:pt x="13140" y="12419"/>
                </a:lnTo>
                <a:lnTo>
                  <a:pt x="13135" y="12345"/>
                </a:lnTo>
                <a:lnTo>
                  <a:pt x="13140" y="12304"/>
                </a:lnTo>
                <a:lnTo>
                  <a:pt x="13140" y="12284"/>
                </a:lnTo>
                <a:lnTo>
                  <a:pt x="13145" y="12265"/>
                </a:lnTo>
                <a:lnTo>
                  <a:pt x="13173" y="12252"/>
                </a:lnTo>
                <a:lnTo>
                  <a:pt x="13195" y="12252"/>
                </a:lnTo>
                <a:lnTo>
                  <a:pt x="13195" y="12265"/>
                </a:lnTo>
                <a:lnTo>
                  <a:pt x="13200" y="12243"/>
                </a:lnTo>
                <a:lnTo>
                  <a:pt x="13249" y="12192"/>
                </a:lnTo>
                <a:lnTo>
                  <a:pt x="13272" y="12214"/>
                </a:lnTo>
                <a:lnTo>
                  <a:pt x="13277" y="12214"/>
                </a:lnTo>
                <a:lnTo>
                  <a:pt x="13287" y="12140"/>
                </a:lnTo>
                <a:lnTo>
                  <a:pt x="13299" y="12070"/>
                </a:lnTo>
                <a:lnTo>
                  <a:pt x="13299" y="11996"/>
                </a:lnTo>
                <a:lnTo>
                  <a:pt x="13292" y="11945"/>
                </a:lnTo>
                <a:lnTo>
                  <a:pt x="13287" y="11936"/>
                </a:lnTo>
                <a:lnTo>
                  <a:pt x="13287" y="11945"/>
                </a:lnTo>
                <a:lnTo>
                  <a:pt x="13260" y="11958"/>
                </a:lnTo>
                <a:lnTo>
                  <a:pt x="13249" y="11945"/>
                </a:lnTo>
                <a:lnTo>
                  <a:pt x="13217" y="11916"/>
                </a:lnTo>
                <a:lnTo>
                  <a:pt x="13195" y="11856"/>
                </a:lnTo>
                <a:lnTo>
                  <a:pt x="13163" y="11731"/>
                </a:lnTo>
                <a:lnTo>
                  <a:pt x="13156" y="11638"/>
                </a:lnTo>
                <a:lnTo>
                  <a:pt x="13173" y="11577"/>
                </a:lnTo>
                <a:lnTo>
                  <a:pt x="13173" y="11549"/>
                </a:lnTo>
                <a:lnTo>
                  <a:pt x="13163" y="11485"/>
                </a:lnTo>
                <a:lnTo>
                  <a:pt x="13151" y="11405"/>
                </a:lnTo>
                <a:lnTo>
                  <a:pt x="13151" y="11363"/>
                </a:lnTo>
                <a:lnTo>
                  <a:pt x="13118" y="11293"/>
                </a:lnTo>
                <a:lnTo>
                  <a:pt x="13047" y="11168"/>
                </a:lnTo>
                <a:lnTo>
                  <a:pt x="12992" y="11107"/>
                </a:lnTo>
                <a:lnTo>
                  <a:pt x="12955" y="11066"/>
                </a:lnTo>
                <a:lnTo>
                  <a:pt x="12917" y="11005"/>
                </a:lnTo>
                <a:lnTo>
                  <a:pt x="12868" y="10912"/>
                </a:lnTo>
                <a:lnTo>
                  <a:pt x="12835" y="10819"/>
                </a:lnTo>
                <a:lnTo>
                  <a:pt x="12828" y="10749"/>
                </a:lnTo>
                <a:lnTo>
                  <a:pt x="12851" y="10605"/>
                </a:lnTo>
                <a:lnTo>
                  <a:pt x="12922" y="10298"/>
                </a:lnTo>
                <a:lnTo>
                  <a:pt x="12905" y="10269"/>
                </a:lnTo>
                <a:lnTo>
                  <a:pt x="12856" y="10247"/>
                </a:lnTo>
                <a:lnTo>
                  <a:pt x="12823" y="10237"/>
                </a:lnTo>
                <a:lnTo>
                  <a:pt x="12774" y="10279"/>
                </a:lnTo>
                <a:lnTo>
                  <a:pt x="12719" y="10154"/>
                </a:lnTo>
                <a:lnTo>
                  <a:pt x="12699" y="9991"/>
                </a:lnTo>
                <a:lnTo>
                  <a:pt x="12632" y="9818"/>
                </a:lnTo>
                <a:lnTo>
                  <a:pt x="12523" y="9623"/>
                </a:lnTo>
                <a:lnTo>
                  <a:pt x="12453" y="9479"/>
                </a:lnTo>
                <a:lnTo>
                  <a:pt x="12436" y="9408"/>
                </a:lnTo>
                <a:lnTo>
                  <a:pt x="12419" y="9284"/>
                </a:lnTo>
                <a:lnTo>
                  <a:pt x="12409" y="9143"/>
                </a:lnTo>
                <a:lnTo>
                  <a:pt x="12409" y="8999"/>
                </a:lnTo>
                <a:lnTo>
                  <a:pt x="12426" y="8897"/>
                </a:lnTo>
                <a:lnTo>
                  <a:pt x="12399" y="8855"/>
                </a:lnTo>
                <a:lnTo>
                  <a:pt x="12392" y="8823"/>
                </a:lnTo>
                <a:lnTo>
                  <a:pt x="12365" y="8794"/>
                </a:lnTo>
                <a:lnTo>
                  <a:pt x="12365" y="8772"/>
                </a:lnTo>
                <a:lnTo>
                  <a:pt x="12344" y="8753"/>
                </a:lnTo>
                <a:lnTo>
                  <a:pt x="12332" y="8701"/>
                </a:lnTo>
                <a:close/>
                <a:moveTo>
                  <a:pt x="16527" y="9069"/>
                </a:moveTo>
                <a:lnTo>
                  <a:pt x="16473" y="9325"/>
                </a:lnTo>
                <a:lnTo>
                  <a:pt x="16451" y="9469"/>
                </a:lnTo>
                <a:lnTo>
                  <a:pt x="16451" y="9552"/>
                </a:lnTo>
                <a:lnTo>
                  <a:pt x="16408" y="9655"/>
                </a:lnTo>
                <a:lnTo>
                  <a:pt x="16341" y="9757"/>
                </a:lnTo>
                <a:lnTo>
                  <a:pt x="16287" y="9827"/>
                </a:lnTo>
                <a:lnTo>
                  <a:pt x="16255" y="9859"/>
                </a:lnTo>
                <a:lnTo>
                  <a:pt x="16222" y="9859"/>
                </a:lnTo>
                <a:lnTo>
                  <a:pt x="16210" y="9837"/>
                </a:lnTo>
                <a:lnTo>
                  <a:pt x="16183" y="9898"/>
                </a:lnTo>
                <a:lnTo>
                  <a:pt x="16156" y="9939"/>
                </a:lnTo>
                <a:lnTo>
                  <a:pt x="16145" y="9939"/>
                </a:lnTo>
                <a:lnTo>
                  <a:pt x="16140" y="9949"/>
                </a:lnTo>
                <a:lnTo>
                  <a:pt x="16123" y="10023"/>
                </a:lnTo>
                <a:lnTo>
                  <a:pt x="16108" y="10083"/>
                </a:lnTo>
                <a:lnTo>
                  <a:pt x="16101" y="10083"/>
                </a:lnTo>
                <a:lnTo>
                  <a:pt x="16113" y="10154"/>
                </a:lnTo>
                <a:lnTo>
                  <a:pt x="16108" y="10227"/>
                </a:lnTo>
                <a:lnTo>
                  <a:pt x="16074" y="10237"/>
                </a:lnTo>
                <a:lnTo>
                  <a:pt x="16059" y="10279"/>
                </a:lnTo>
                <a:lnTo>
                  <a:pt x="16036" y="10279"/>
                </a:lnTo>
                <a:lnTo>
                  <a:pt x="16014" y="10256"/>
                </a:lnTo>
                <a:lnTo>
                  <a:pt x="16009" y="10227"/>
                </a:lnTo>
                <a:lnTo>
                  <a:pt x="16004" y="10186"/>
                </a:lnTo>
                <a:lnTo>
                  <a:pt x="15992" y="10195"/>
                </a:lnTo>
                <a:lnTo>
                  <a:pt x="15960" y="10298"/>
                </a:lnTo>
                <a:lnTo>
                  <a:pt x="15955" y="10349"/>
                </a:lnTo>
                <a:lnTo>
                  <a:pt x="15955" y="10381"/>
                </a:lnTo>
                <a:lnTo>
                  <a:pt x="15960" y="10474"/>
                </a:lnTo>
                <a:lnTo>
                  <a:pt x="15944" y="10534"/>
                </a:lnTo>
                <a:lnTo>
                  <a:pt x="15922" y="10544"/>
                </a:lnTo>
                <a:lnTo>
                  <a:pt x="15917" y="10554"/>
                </a:lnTo>
                <a:lnTo>
                  <a:pt x="15905" y="10627"/>
                </a:lnTo>
                <a:lnTo>
                  <a:pt x="15868" y="10688"/>
                </a:lnTo>
                <a:lnTo>
                  <a:pt x="15813" y="10707"/>
                </a:lnTo>
                <a:lnTo>
                  <a:pt x="15808" y="10707"/>
                </a:lnTo>
                <a:lnTo>
                  <a:pt x="15813" y="10790"/>
                </a:lnTo>
                <a:lnTo>
                  <a:pt x="15808" y="10832"/>
                </a:lnTo>
                <a:lnTo>
                  <a:pt x="15796" y="10883"/>
                </a:lnTo>
                <a:lnTo>
                  <a:pt x="15801" y="10922"/>
                </a:lnTo>
                <a:lnTo>
                  <a:pt x="15845" y="11024"/>
                </a:lnTo>
                <a:lnTo>
                  <a:pt x="15851" y="11066"/>
                </a:lnTo>
                <a:lnTo>
                  <a:pt x="15862" y="11107"/>
                </a:lnTo>
                <a:lnTo>
                  <a:pt x="15878" y="11158"/>
                </a:lnTo>
                <a:lnTo>
                  <a:pt x="15917" y="11270"/>
                </a:lnTo>
                <a:lnTo>
                  <a:pt x="15977" y="11363"/>
                </a:lnTo>
                <a:lnTo>
                  <a:pt x="16009" y="11382"/>
                </a:lnTo>
                <a:lnTo>
                  <a:pt x="16031" y="11344"/>
                </a:lnTo>
                <a:lnTo>
                  <a:pt x="16036" y="11395"/>
                </a:lnTo>
                <a:lnTo>
                  <a:pt x="16074" y="11414"/>
                </a:lnTo>
                <a:lnTo>
                  <a:pt x="16041" y="11456"/>
                </a:lnTo>
                <a:lnTo>
                  <a:pt x="16047" y="11465"/>
                </a:lnTo>
                <a:lnTo>
                  <a:pt x="16041" y="11485"/>
                </a:lnTo>
                <a:lnTo>
                  <a:pt x="16047" y="11517"/>
                </a:lnTo>
                <a:lnTo>
                  <a:pt x="16059" y="11568"/>
                </a:lnTo>
                <a:lnTo>
                  <a:pt x="16069" y="11587"/>
                </a:lnTo>
                <a:lnTo>
                  <a:pt x="16081" y="11609"/>
                </a:lnTo>
                <a:lnTo>
                  <a:pt x="16108" y="11629"/>
                </a:lnTo>
                <a:lnTo>
                  <a:pt x="16140" y="11670"/>
                </a:lnTo>
                <a:lnTo>
                  <a:pt x="16156" y="11680"/>
                </a:lnTo>
                <a:lnTo>
                  <a:pt x="16178" y="11651"/>
                </a:lnTo>
                <a:lnTo>
                  <a:pt x="16205" y="11619"/>
                </a:lnTo>
                <a:lnTo>
                  <a:pt x="16244" y="11558"/>
                </a:lnTo>
                <a:lnTo>
                  <a:pt x="16299" y="11629"/>
                </a:lnTo>
                <a:lnTo>
                  <a:pt x="16304" y="11629"/>
                </a:lnTo>
                <a:lnTo>
                  <a:pt x="16353" y="11609"/>
                </a:lnTo>
                <a:lnTo>
                  <a:pt x="16396" y="11587"/>
                </a:lnTo>
                <a:lnTo>
                  <a:pt x="16401" y="11536"/>
                </a:lnTo>
                <a:lnTo>
                  <a:pt x="16408" y="11507"/>
                </a:lnTo>
                <a:lnTo>
                  <a:pt x="16435" y="11497"/>
                </a:lnTo>
                <a:lnTo>
                  <a:pt x="16451" y="11485"/>
                </a:lnTo>
                <a:lnTo>
                  <a:pt x="16468" y="11507"/>
                </a:lnTo>
                <a:lnTo>
                  <a:pt x="16478" y="11507"/>
                </a:lnTo>
                <a:lnTo>
                  <a:pt x="16560" y="11446"/>
                </a:lnTo>
                <a:lnTo>
                  <a:pt x="16587" y="11465"/>
                </a:lnTo>
                <a:lnTo>
                  <a:pt x="16599" y="11456"/>
                </a:lnTo>
                <a:lnTo>
                  <a:pt x="16609" y="11433"/>
                </a:lnTo>
                <a:lnTo>
                  <a:pt x="16619" y="11382"/>
                </a:lnTo>
                <a:lnTo>
                  <a:pt x="16626" y="11363"/>
                </a:lnTo>
                <a:lnTo>
                  <a:pt x="16614" y="11321"/>
                </a:lnTo>
                <a:lnTo>
                  <a:pt x="16636" y="11229"/>
                </a:lnTo>
                <a:lnTo>
                  <a:pt x="16659" y="11158"/>
                </a:lnTo>
                <a:lnTo>
                  <a:pt x="16740" y="10963"/>
                </a:lnTo>
                <a:lnTo>
                  <a:pt x="16768" y="10842"/>
                </a:lnTo>
                <a:lnTo>
                  <a:pt x="16800" y="10768"/>
                </a:lnTo>
                <a:lnTo>
                  <a:pt x="16810" y="10698"/>
                </a:lnTo>
                <a:lnTo>
                  <a:pt x="16832" y="10646"/>
                </a:lnTo>
                <a:lnTo>
                  <a:pt x="16855" y="10512"/>
                </a:lnTo>
                <a:lnTo>
                  <a:pt x="16872" y="10474"/>
                </a:lnTo>
                <a:lnTo>
                  <a:pt x="16909" y="10461"/>
                </a:lnTo>
                <a:lnTo>
                  <a:pt x="16936" y="10493"/>
                </a:lnTo>
                <a:lnTo>
                  <a:pt x="16953" y="10534"/>
                </a:lnTo>
                <a:lnTo>
                  <a:pt x="16959" y="10554"/>
                </a:lnTo>
                <a:lnTo>
                  <a:pt x="16986" y="10576"/>
                </a:lnTo>
                <a:lnTo>
                  <a:pt x="17008" y="10576"/>
                </a:lnTo>
                <a:lnTo>
                  <a:pt x="17018" y="10563"/>
                </a:lnTo>
                <a:lnTo>
                  <a:pt x="17028" y="10534"/>
                </a:lnTo>
                <a:lnTo>
                  <a:pt x="17045" y="10451"/>
                </a:lnTo>
                <a:lnTo>
                  <a:pt x="17062" y="10400"/>
                </a:lnTo>
                <a:lnTo>
                  <a:pt x="17073" y="10349"/>
                </a:lnTo>
                <a:lnTo>
                  <a:pt x="17095" y="10279"/>
                </a:lnTo>
                <a:lnTo>
                  <a:pt x="17122" y="10247"/>
                </a:lnTo>
                <a:lnTo>
                  <a:pt x="17165" y="10247"/>
                </a:lnTo>
                <a:lnTo>
                  <a:pt x="17182" y="10218"/>
                </a:lnTo>
                <a:lnTo>
                  <a:pt x="17204" y="10176"/>
                </a:lnTo>
                <a:lnTo>
                  <a:pt x="17219" y="10144"/>
                </a:lnTo>
                <a:lnTo>
                  <a:pt x="17231" y="10154"/>
                </a:lnTo>
                <a:lnTo>
                  <a:pt x="17264" y="10103"/>
                </a:lnTo>
                <a:lnTo>
                  <a:pt x="17313" y="9971"/>
                </a:lnTo>
                <a:lnTo>
                  <a:pt x="17323" y="9879"/>
                </a:lnTo>
                <a:lnTo>
                  <a:pt x="17340" y="9818"/>
                </a:lnTo>
                <a:lnTo>
                  <a:pt x="17345" y="9735"/>
                </a:lnTo>
                <a:lnTo>
                  <a:pt x="17373" y="9642"/>
                </a:lnTo>
                <a:lnTo>
                  <a:pt x="17553" y="9920"/>
                </a:lnTo>
                <a:lnTo>
                  <a:pt x="17574" y="9827"/>
                </a:lnTo>
                <a:lnTo>
                  <a:pt x="17569" y="9776"/>
                </a:lnTo>
                <a:lnTo>
                  <a:pt x="17559" y="9767"/>
                </a:lnTo>
                <a:lnTo>
                  <a:pt x="17547" y="9706"/>
                </a:lnTo>
                <a:lnTo>
                  <a:pt x="17553" y="9693"/>
                </a:lnTo>
                <a:lnTo>
                  <a:pt x="17531" y="9664"/>
                </a:lnTo>
                <a:lnTo>
                  <a:pt x="17526" y="9632"/>
                </a:lnTo>
                <a:lnTo>
                  <a:pt x="17514" y="9632"/>
                </a:lnTo>
                <a:lnTo>
                  <a:pt x="17477" y="9604"/>
                </a:lnTo>
                <a:lnTo>
                  <a:pt x="17455" y="9572"/>
                </a:lnTo>
                <a:lnTo>
                  <a:pt x="17437" y="9562"/>
                </a:lnTo>
                <a:lnTo>
                  <a:pt x="17383" y="9604"/>
                </a:lnTo>
                <a:lnTo>
                  <a:pt x="17363" y="9613"/>
                </a:lnTo>
                <a:lnTo>
                  <a:pt x="17351" y="9664"/>
                </a:lnTo>
                <a:lnTo>
                  <a:pt x="17323" y="9706"/>
                </a:lnTo>
                <a:lnTo>
                  <a:pt x="17286" y="9706"/>
                </a:lnTo>
                <a:lnTo>
                  <a:pt x="17236" y="9684"/>
                </a:lnTo>
                <a:lnTo>
                  <a:pt x="17214" y="9655"/>
                </a:lnTo>
                <a:lnTo>
                  <a:pt x="17144" y="9786"/>
                </a:lnTo>
                <a:lnTo>
                  <a:pt x="17110" y="9757"/>
                </a:lnTo>
                <a:lnTo>
                  <a:pt x="17028" y="9898"/>
                </a:lnTo>
                <a:lnTo>
                  <a:pt x="17001" y="9920"/>
                </a:lnTo>
                <a:lnTo>
                  <a:pt x="16914" y="10042"/>
                </a:lnTo>
                <a:lnTo>
                  <a:pt x="16919" y="9530"/>
                </a:lnTo>
                <a:lnTo>
                  <a:pt x="16527" y="9530"/>
                </a:lnTo>
                <a:lnTo>
                  <a:pt x="16527" y="9069"/>
                </a:lnTo>
                <a:close/>
                <a:moveTo>
                  <a:pt x="8514" y="9274"/>
                </a:moveTo>
                <a:lnTo>
                  <a:pt x="8514" y="11865"/>
                </a:lnTo>
                <a:lnTo>
                  <a:pt x="11236" y="11865"/>
                </a:lnTo>
                <a:lnTo>
                  <a:pt x="11236" y="10051"/>
                </a:lnTo>
                <a:lnTo>
                  <a:pt x="11182" y="9991"/>
                </a:lnTo>
                <a:lnTo>
                  <a:pt x="11155" y="9920"/>
                </a:lnTo>
                <a:lnTo>
                  <a:pt x="11137" y="9847"/>
                </a:lnTo>
                <a:lnTo>
                  <a:pt x="11117" y="9776"/>
                </a:lnTo>
                <a:lnTo>
                  <a:pt x="11073" y="9693"/>
                </a:lnTo>
                <a:lnTo>
                  <a:pt x="11063" y="9581"/>
                </a:lnTo>
                <a:lnTo>
                  <a:pt x="11100" y="9469"/>
                </a:lnTo>
                <a:lnTo>
                  <a:pt x="11127" y="9408"/>
                </a:lnTo>
                <a:lnTo>
                  <a:pt x="11122" y="9376"/>
                </a:lnTo>
                <a:lnTo>
                  <a:pt x="11105" y="9399"/>
                </a:lnTo>
                <a:lnTo>
                  <a:pt x="11068" y="9386"/>
                </a:lnTo>
                <a:lnTo>
                  <a:pt x="10981" y="9274"/>
                </a:lnTo>
                <a:lnTo>
                  <a:pt x="10926" y="9274"/>
                </a:lnTo>
                <a:lnTo>
                  <a:pt x="8514" y="9274"/>
                </a:lnTo>
                <a:close/>
                <a:moveTo>
                  <a:pt x="18426" y="9418"/>
                </a:moveTo>
                <a:lnTo>
                  <a:pt x="18387" y="9428"/>
                </a:lnTo>
                <a:lnTo>
                  <a:pt x="18382" y="9437"/>
                </a:lnTo>
                <a:lnTo>
                  <a:pt x="18360" y="9488"/>
                </a:lnTo>
                <a:lnTo>
                  <a:pt x="18360" y="9511"/>
                </a:lnTo>
                <a:lnTo>
                  <a:pt x="18372" y="9795"/>
                </a:lnTo>
                <a:lnTo>
                  <a:pt x="18372" y="9827"/>
                </a:lnTo>
                <a:lnTo>
                  <a:pt x="18387" y="10576"/>
                </a:lnTo>
                <a:lnTo>
                  <a:pt x="18474" y="10576"/>
                </a:lnTo>
                <a:lnTo>
                  <a:pt x="18556" y="10432"/>
                </a:lnTo>
                <a:lnTo>
                  <a:pt x="18568" y="10381"/>
                </a:lnTo>
                <a:lnTo>
                  <a:pt x="18568" y="10371"/>
                </a:lnTo>
                <a:lnTo>
                  <a:pt x="18540" y="10339"/>
                </a:lnTo>
                <a:lnTo>
                  <a:pt x="18491" y="10195"/>
                </a:lnTo>
                <a:lnTo>
                  <a:pt x="18453" y="10051"/>
                </a:lnTo>
                <a:lnTo>
                  <a:pt x="18447" y="9898"/>
                </a:lnTo>
                <a:lnTo>
                  <a:pt x="18409" y="9795"/>
                </a:lnTo>
                <a:lnTo>
                  <a:pt x="18387" y="9716"/>
                </a:lnTo>
                <a:lnTo>
                  <a:pt x="18387" y="9632"/>
                </a:lnTo>
                <a:lnTo>
                  <a:pt x="18382" y="9604"/>
                </a:lnTo>
                <a:lnTo>
                  <a:pt x="18382" y="9530"/>
                </a:lnTo>
                <a:lnTo>
                  <a:pt x="18414" y="9460"/>
                </a:lnTo>
                <a:lnTo>
                  <a:pt x="18426" y="9418"/>
                </a:lnTo>
                <a:close/>
                <a:moveTo>
                  <a:pt x="16974" y="9530"/>
                </a:moveTo>
                <a:lnTo>
                  <a:pt x="16969" y="9837"/>
                </a:lnTo>
                <a:lnTo>
                  <a:pt x="16974" y="9837"/>
                </a:lnTo>
                <a:lnTo>
                  <a:pt x="17001" y="9808"/>
                </a:lnTo>
                <a:lnTo>
                  <a:pt x="17090" y="9655"/>
                </a:lnTo>
                <a:lnTo>
                  <a:pt x="17117" y="9655"/>
                </a:lnTo>
                <a:lnTo>
                  <a:pt x="17132" y="9664"/>
                </a:lnTo>
                <a:lnTo>
                  <a:pt x="17172" y="9591"/>
                </a:lnTo>
                <a:lnTo>
                  <a:pt x="17182" y="9552"/>
                </a:lnTo>
                <a:lnTo>
                  <a:pt x="17192" y="9530"/>
                </a:lnTo>
                <a:lnTo>
                  <a:pt x="16974" y="9530"/>
                </a:lnTo>
                <a:close/>
                <a:moveTo>
                  <a:pt x="17236" y="9530"/>
                </a:moveTo>
                <a:lnTo>
                  <a:pt x="17253" y="9562"/>
                </a:lnTo>
                <a:lnTo>
                  <a:pt x="17247" y="9581"/>
                </a:lnTo>
                <a:lnTo>
                  <a:pt x="17259" y="9581"/>
                </a:lnTo>
                <a:lnTo>
                  <a:pt x="17286" y="9604"/>
                </a:lnTo>
                <a:lnTo>
                  <a:pt x="17308" y="9604"/>
                </a:lnTo>
                <a:lnTo>
                  <a:pt x="17313" y="9562"/>
                </a:lnTo>
                <a:lnTo>
                  <a:pt x="17328" y="9530"/>
                </a:lnTo>
                <a:lnTo>
                  <a:pt x="17236" y="9530"/>
                </a:lnTo>
                <a:close/>
                <a:moveTo>
                  <a:pt x="17553" y="9530"/>
                </a:moveTo>
                <a:lnTo>
                  <a:pt x="17596" y="9572"/>
                </a:lnTo>
                <a:lnTo>
                  <a:pt x="17581" y="9604"/>
                </a:lnTo>
                <a:lnTo>
                  <a:pt x="17601" y="9632"/>
                </a:lnTo>
                <a:lnTo>
                  <a:pt x="17618" y="9693"/>
                </a:lnTo>
                <a:lnTo>
                  <a:pt x="17613" y="9706"/>
                </a:lnTo>
                <a:lnTo>
                  <a:pt x="17623" y="9767"/>
                </a:lnTo>
                <a:lnTo>
                  <a:pt x="17623" y="9786"/>
                </a:lnTo>
                <a:lnTo>
                  <a:pt x="17628" y="9795"/>
                </a:lnTo>
                <a:lnTo>
                  <a:pt x="17640" y="9808"/>
                </a:lnTo>
                <a:lnTo>
                  <a:pt x="17695" y="9859"/>
                </a:lnTo>
                <a:lnTo>
                  <a:pt x="17727" y="9920"/>
                </a:lnTo>
                <a:lnTo>
                  <a:pt x="17717" y="9991"/>
                </a:lnTo>
                <a:lnTo>
                  <a:pt x="17782" y="10051"/>
                </a:lnTo>
                <a:lnTo>
                  <a:pt x="17826" y="10125"/>
                </a:lnTo>
                <a:lnTo>
                  <a:pt x="17864" y="10042"/>
                </a:lnTo>
                <a:lnTo>
                  <a:pt x="17940" y="10237"/>
                </a:lnTo>
                <a:lnTo>
                  <a:pt x="17896" y="10330"/>
                </a:lnTo>
                <a:lnTo>
                  <a:pt x="17896" y="10339"/>
                </a:lnTo>
                <a:lnTo>
                  <a:pt x="17881" y="10432"/>
                </a:lnTo>
                <a:lnTo>
                  <a:pt x="17847" y="10483"/>
                </a:lnTo>
                <a:lnTo>
                  <a:pt x="17819" y="10563"/>
                </a:lnTo>
                <a:lnTo>
                  <a:pt x="17814" y="10595"/>
                </a:lnTo>
                <a:lnTo>
                  <a:pt x="17814" y="10614"/>
                </a:lnTo>
                <a:lnTo>
                  <a:pt x="17841" y="10586"/>
                </a:lnTo>
                <a:lnTo>
                  <a:pt x="17901" y="10576"/>
                </a:lnTo>
                <a:lnTo>
                  <a:pt x="17901" y="10502"/>
                </a:lnTo>
                <a:lnTo>
                  <a:pt x="17983" y="10749"/>
                </a:lnTo>
                <a:lnTo>
                  <a:pt x="18044" y="10781"/>
                </a:lnTo>
                <a:lnTo>
                  <a:pt x="18072" y="10810"/>
                </a:lnTo>
                <a:lnTo>
                  <a:pt x="17990" y="10646"/>
                </a:lnTo>
                <a:lnTo>
                  <a:pt x="17978" y="10563"/>
                </a:lnTo>
                <a:lnTo>
                  <a:pt x="17973" y="10483"/>
                </a:lnTo>
                <a:lnTo>
                  <a:pt x="18022" y="10461"/>
                </a:lnTo>
                <a:lnTo>
                  <a:pt x="18031" y="10486"/>
                </a:lnTo>
                <a:lnTo>
                  <a:pt x="18022" y="10359"/>
                </a:lnTo>
                <a:lnTo>
                  <a:pt x="18032" y="10307"/>
                </a:lnTo>
                <a:lnTo>
                  <a:pt x="18032" y="10269"/>
                </a:lnTo>
                <a:lnTo>
                  <a:pt x="18032" y="10218"/>
                </a:lnTo>
                <a:lnTo>
                  <a:pt x="18037" y="10186"/>
                </a:lnTo>
                <a:lnTo>
                  <a:pt x="18032" y="10144"/>
                </a:lnTo>
                <a:lnTo>
                  <a:pt x="18005" y="10042"/>
                </a:lnTo>
                <a:lnTo>
                  <a:pt x="18049" y="10023"/>
                </a:lnTo>
                <a:lnTo>
                  <a:pt x="18010" y="9920"/>
                </a:lnTo>
                <a:lnTo>
                  <a:pt x="18017" y="9818"/>
                </a:lnTo>
                <a:lnTo>
                  <a:pt x="18072" y="9859"/>
                </a:lnTo>
                <a:lnTo>
                  <a:pt x="18072" y="9827"/>
                </a:lnTo>
                <a:lnTo>
                  <a:pt x="18092" y="9808"/>
                </a:lnTo>
                <a:lnTo>
                  <a:pt x="18099" y="9795"/>
                </a:lnTo>
                <a:lnTo>
                  <a:pt x="18092" y="9767"/>
                </a:lnTo>
                <a:lnTo>
                  <a:pt x="18131" y="9674"/>
                </a:lnTo>
                <a:lnTo>
                  <a:pt x="18136" y="9684"/>
                </a:lnTo>
                <a:lnTo>
                  <a:pt x="18136" y="9623"/>
                </a:lnTo>
                <a:lnTo>
                  <a:pt x="18191" y="9716"/>
                </a:lnTo>
                <a:lnTo>
                  <a:pt x="18196" y="9706"/>
                </a:lnTo>
                <a:lnTo>
                  <a:pt x="18191" y="9642"/>
                </a:lnTo>
                <a:lnTo>
                  <a:pt x="18213" y="9581"/>
                </a:lnTo>
                <a:lnTo>
                  <a:pt x="18240" y="9572"/>
                </a:lnTo>
                <a:lnTo>
                  <a:pt x="18290" y="9530"/>
                </a:lnTo>
                <a:lnTo>
                  <a:pt x="17553" y="9530"/>
                </a:lnTo>
                <a:close/>
                <a:moveTo>
                  <a:pt x="18031" y="10486"/>
                </a:moveTo>
                <a:lnTo>
                  <a:pt x="18032" y="10525"/>
                </a:lnTo>
                <a:lnTo>
                  <a:pt x="18032" y="10493"/>
                </a:lnTo>
                <a:lnTo>
                  <a:pt x="18031" y="10486"/>
                </a:lnTo>
                <a:close/>
                <a:moveTo>
                  <a:pt x="18300" y="9530"/>
                </a:moveTo>
                <a:lnTo>
                  <a:pt x="18295" y="9623"/>
                </a:lnTo>
                <a:lnTo>
                  <a:pt x="18310" y="9613"/>
                </a:lnTo>
                <a:lnTo>
                  <a:pt x="18305" y="9530"/>
                </a:lnTo>
                <a:lnTo>
                  <a:pt x="18300" y="9530"/>
                </a:lnTo>
                <a:close/>
                <a:moveTo>
                  <a:pt x="18310" y="9725"/>
                </a:moveTo>
                <a:lnTo>
                  <a:pt x="18305" y="9744"/>
                </a:lnTo>
                <a:lnTo>
                  <a:pt x="18310" y="9744"/>
                </a:lnTo>
                <a:lnTo>
                  <a:pt x="18310" y="9725"/>
                </a:lnTo>
                <a:close/>
                <a:moveTo>
                  <a:pt x="17395" y="9808"/>
                </a:moveTo>
                <a:lnTo>
                  <a:pt x="17390" y="9847"/>
                </a:lnTo>
                <a:lnTo>
                  <a:pt x="17378" y="9920"/>
                </a:lnTo>
                <a:lnTo>
                  <a:pt x="17363" y="10023"/>
                </a:lnTo>
                <a:lnTo>
                  <a:pt x="17301" y="10176"/>
                </a:lnTo>
                <a:lnTo>
                  <a:pt x="17253" y="10256"/>
                </a:lnTo>
                <a:lnTo>
                  <a:pt x="17236" y="10256"/>
                </a:lnTo>
                <a:lnTo>
                  <a:pt x="17219" y="10288"/>
                </a:lnTo>
                <a:lnTo>
                  <a:pt x="17187" y="10349"/>
                </a:lnTo>
                <a:lnTo>
                  <a:pt x="17137" y="10349"/>
                </a:lnTo>
                <a:lnTo>
                  <a:pt x="17132" y="10359"/>
                </a:lnTo>
                <a:lnTo>
                  <a:pt x="17122" y="10391"/>
                </a:lnTo>
                <a:lnTo>
                  <a:pt x="17110" y="10451"/>
                </a:lnTo>
                <a:lnTo>
                  <a:pt x="17095" y="10502"/>
                </a:lnTo>
                <a:lnTo>
                  <a:pt x="17078" y="10586"/>
                </a:lnTo>
                <a:lnTo>
                  <a:pt x="17056" y="10646"/>
                </a:lnTo>
                <a:lnTo>
                  <a:pt x="17018" y="10678"/>
                </a:lnTo>
                <a:lnTo>
                  <a:pt x="16969" y="10666"/>
                </a:lnTo>
                <a:lnTo>
                  <a:pt x="16914" y="10627"/>
                </a:lnTo>
                <a:lnTo>
                  <a:pt x="16899" y="10576"/>
                </a:lnTo>
                <a:lnTo>
                  <a:pt x="16882" y="10698"/>
                </a:lnTo>
                <a:lnTo>
                  <a:pt x="16855" y="10758"/>
                </a:lnTo>
                <a:lnTo>
                  <a:pt x="16844" y="10819"/>
                </a:lnTo>
                <a:lnTo>
                  <a:pt x="16810" y="10893"/>
                </a:lnTo>
                <a:lnTo>
                  <a:pt x="16783" y="11014"/>
                </a:lnTo>
                <a:lnTo>
                  <a:pt x="16701" y="11219"/>
                </a:lnTo>
                <a:lnTo>
                  <a:pt x="16681" y="11280"/>
                </a:lnTo>
                <a:lnTo>
                  <a:pt x="16674" y="11312"/>
                </a:lnTo>
                <a:lnTo>
                  <a:pt x="16681" y="11331"/>
                </a:lnTo>
                <a:lnTo>
                  <a:pt x="16691" y="11373"/>
                </a:lnTo>
                <a:lnTo>
                  <a:pt x="16669" y="11433"/>
                </a:lnTo>
                <a:lnTo>
                  <a:pt x="16659" y="11497"/>
                </a:lnTo>
                <a:lnTo>
                  <a:pt x="16626" y="11549"/>
                </a:lnTo>
                <a:lnTo>
                  <a:pt x="16572" y="11600"/>
                </a:lnTo>
                <a:lnTo>
                  <a:pt x="16555" y="11558"/>
                </a:lnTo>
                <a:lnTo>
                  <a:pt x="16483" y="11609"/>
                </a:lnTo>
                <a:lnTo>
                  <a:pt x="16451" y="11609"/>
                </a:lnTo>
                <a:lnTo>
                  <a:pt x="16451" y="11638"/>
                </a:lnTo>
                <a:lnTo>
                  <a:pt x="16418" y="11689"/>
                </a:lnTo>
                <a:lnTo>
                  <a:pt x="16401" y="11702"/>
                </a:lnTo>
                <a:lnTo>
                  <a:pt x="16359" y="11712"/>
                </a:lnTo>
                <a:lnTo>
                  <a:pt x="16309" y="11731"/>
                </a:lnTo>
                <a:lnTo>
                  <a:pt x="16282" y="11731"/>
                </a:lnTo>
                <a:lnTo>
                  <a:pt x="16249" y="11689"/>
                </a:lnTo>
                <a:lnTo>
                  <a:pt x="16232" y="11712"/>
                </a:lnTo>
                <a:lnTo>
                  <a:pt x="16205" y="11731"/>
                </a:lnTo>
                <a:lnTo>
                  <a:pt x="16173" y="11782"/>
                </a:lnTo>
                <a:lnTo>
                  <a:pt x="16151" y="11782"/>
                </a:lnTo>
                <a:lnTo>
                  <a:pt x="16113" y="11763"/>
                </a:lnTo>
                <a:lnTo>
                  <a:pt x="16081" y="11721"/>
                </a:lnTo>
                <a:lnTo>
                  <a:pt x="16047" y="11689"/>
                </a:lnTo>
                <a:lnTo>
                  <a:pt x="16026" y="11661"/>
                </a:lnTo>
                <a:lnTo>
                  <a:pt x="16009" y="11609"/>
                </a:lnTo>
                <a:lnTo>
                  <a:pt x="15999" y="11558"/>
                </a:lnTo>
                <a:lnTo>
                  <a:pt x="15992" y="11536"/>
                </a:lnTo>
                <a:lnTo>
                  <a:pt x="15890" y="11689"/>
                </a:lnTo>
                <a:lnTo>
                  <a:pt x="15823" y="11773"/>
                </a:lnTo>
                <a:lnTo>
                  <a:pt x="15764" y="11833"/>
                </a:lnTo>
                <a:lnTo>
                  <a:pt x="15747" y="11907"/>
                </a:lnTo>
                <a:lnTo>
                  <a:pt x="15709" y="11968"/>
                </a:lnTo>
                <a:lnTo>
                  <a:pt x="15682" y="12038"/>
                </a:lnTo>
                <a:lnTo>
                  <a:pt x="15627" y="12089"/>
                </a:lnTo>
                <a:lnTo>
                  <a:pt x="15578" y="12172"/>
                </a:lnTo>
                <a:lnTo>
                  <a:pt x="15523" y="12214"/>
                </a:lnTo>
                <a:lnTo>
                  <a:pt x="16009" y="12214"/>
                </a:lnTo>
                <a:lnTo>
                  <a:pt x="16031" y="12192"/>
                </a:lnTo>
                <a:lnTo>
                  <a:pt x="16113" y="12201"/>
                </a:lnTo>
                <a:lnTo>
                  <a:pt x="16123" y="12163"/>
                </a:lnTo>
                <a:lnTo>
                  <a:pt x="16140" y="12201"/>
                </a:lnTo>
                <a:lnTo>
                  <a:pt x="16173" y="12201"/>
                </a:lnTo>
                <a:lnTo>
                  <a:pt x="16168" y="12224"/>
                </a:lnTo>
                <a:lnTo>
                  <a:pt x="18273" y="12252"/>
                </a:lnTo>
                <a:lnTo>
                  <a:pt x="18268" y="12224"/>
                </a:lnTo>
                <a:lnTo>
                  <a:pt x="18251" y="12140"/>
                </a:lnTo>
                <a:lnTo>
                  <a:pt x="18235" y="12038"/>
                </a:lnTo>
                <a:lnTo>
                  <a:pt x="18196" y="12028"/>
                </a:lnTo>
                <a:lnTo>
                  <a:pt x="18164" y="12009"/>
                </a:lnTo>
                <a:lnTo>
                  <a:pt x="18109" y="12060"/>
                </a:lnTo>
                <a:lnTo>
                  <a:pt x="18049" y="12048"/>
                </a:lnTo>
                <a:lnTo>
                  <a:pt x="18037" y="11977"/>
                </a:lnTo>
                <a:lnTo>
                  <a:pt x="17990" y="11907"/>
                </a:lnTo>
                <a:lnTo>
                  <a:pt x="17978" y="11805"/>
                </a:lnTo>
                <a:lnTo>
                  <a:pt x="17963" y="11805"/>
                </a:lnTo>
                <a:lnTo>
                  <a:pt x="17891" y="11753"/>
                </a:lnTo>
                <a:lnTo>
                  <a:pt x="17864" y="11721"/>
                </a:lnTo>
                <a:lnTo>
                  <a:pt x="17792" y="11702"/>
                </a:lnTo>
                <a:lnTo>
                  <a:pt x="17772" y="11680"/>
                </a:lnTo>
                <a:lnTo>
                  <a:pt x="17717" y="11568"/>
                </a:lnTo>
                <a:lnTo>
                  <a:pt x="17886" y="11587"/>
                </a:lnTo>
                <a:lnTo>
                  <a:pt x="17995" y="11670"/>
                </a:lnTo>
                <a:lnTo>
                  <a:pt x="18005" y="11670"/>
                </a:lnTo>
                <a:lnTo>
                  <a:pt x="17951" y="11536"/>
                </a:lnTo>
                <a:lnTo>
                  <a:pt x="17940" y="11497"/>
                </a:lnTo>
                <a:lnTo>
                  <a:pt x="17935" y="11321"/>
                </a:lnTo>
                <a:lnTo>
                  <a:pt x="18077" y="11609"/>
                </a:lnTo>
                <a:lnTo>
                  <a:pt x="18077" y="11507"/>
                </a:lnTo>
                <a:lnTo>
                  <a:pt x="18131" y="11536"/>
                </a:lnTo>
                <a:lnTo>
                  <a:pt x="18126" y="11517"/>
                </a:lnTo>
                <a:lnTo>
                  <a:pt x="18065" y="11456"/>
                </a:lnTo>
                <a:lnTo>
                  <a:pt x="18087" y="11424"/>
                </a:lnTo>
                <a:lnTo>
                  <a:pt x="18055" y="11405"/>
                </a:lnTo>
                <a:lnTo>
                  <a:pt x="18022" y="11353"/>
                </a:lnTo>
                <a:lnTo>
                  <a:pt x="18000" y="11280"/>
                </a:lnTo>
                <a:lnTo>
                  <a:pt x="17963" y="11229"/>
                </a:lnTo>
                <a:lnTo>
                  <a:pt x="17913" y="11117"/>
                </a:lnTo>
                <a:lnTo>
                  <a:pt x="17886" y="11037"/>
                </a:lnTo>
                <a:lnTo>
                  <a:pt x="17772" y="10842"/>
                </a:lnTo>
                <a:lnTo>
                  <a:pt x="17859" y="10832"/>
                </a:lnTo>
                <a:lnTo>
                  <a:pt x="17881" y="10861"/>
                </a:lnTo>
                <a:lnTo>
                  <a:pt x="17841" y="10758"/>
                </a:lnTo>
                <a:lnTo>
                  <a:pt x="17836" y="10749"/>
                </a:lnTo>
                <a:lnTo>
                  <a:pt x="17787" y="10781"/>
                </a:lnTo>
                <a:lnTo>
                  <a:pt x="17760" y="10758"/>
                </a:lnTo>
                <a:lnTo>
                  <a:pt x="17732" y="10688"/>
                </a:lnTo>
                <a:lnTo>
                  <a:pt x="17744" y="10544"/>
                </a:lnTo>
                <a:lnTo>
                  <a:pt x="17755" y="10474"/>
                </a:lnTo>
                <a:lnTo>
                  <a:pt x="17799" y="10391"/>
                </a:lnTo>
                <a:lnTo>
                  <a:pt x="17826" y="10349"/>
                </a:lnTo>
                <a:lnTo>
                  <a:pt x="17836" y="10320"/>
                </a:lnTo>
                <a:lnTo>
                  <a:pt x="17836" y="10247"/>
                </a:lnTo>
                <a:lnTo>
                  <a:pt x="17787" y="10195"/>
                </a:lnTo>
                <a:lnTo>
                  <a:pt x="17749" y="10125"/>
                </a:lnTo>
                <a:lnTo>
                  <a:pt x="17678" y="10074"/>
                </a:lnTo>
                <a:lnTo>
                  <a:pt x="17663" y="10023"/>
                </a:lnTo>
                <a:lnTo>
                  <a:pt x="17668" y="9939"/>
                </a:lnTo>
                <a:lnTo>
                  <a:pt x="17663" y="9939"/>
                </a:lnTo>
                <a:lnTo>
                  <a:pt x="17618" y="9898"/>
                </a:lnTo>
                <a:lnTo>
                  <a:pt x="17574" y="10083"/>
                </a:lnTo>
                <a:lnTo>
                  <a:pt x="17395" y="9808"/>
                </a:lnTo>
                <a:close/>
                <a:moveTo>
                  <a:pt x="18317" y="9837"/>
                </a:moveTo>
                <a:lnTo>
                  <a:pt x="18268" y="9847"/>
                </a:lnTo>
                <a:lnTo>
                  <a:pt x="18235" y="9847"/>
                </a:lnTo>
                <a:lnTo>
                  <a:pt x="18218" y="9879"/>
                </a:lnTo>
                <a:lnTo>
                  <a:pt x="18191" y="9971"/>
                </a:lnTo>
                <a:lnTo>
                  <a:pt x="18235" y="9898"/>
                </a:lnTo>
                <a:lnTo>
                  <a:pt x="18228" y="10083"/>
                </a:lnTo>
                <a:lnTo>
                  <a:pt x="18208" y="10176"/>
                </a:lnTo>
                <a:lnTo>
                  <a:pt x="18223" y="10298"/>
                </a:lnTo>
                <a:lnTo>
                  <a:pt x="18196" y="10320"/>
                </a:lnTo>
                <a:lnTo>
                  <a:pt x="18208" y="10371"/>
                </a:lnTo>
                <a:lnTo>
                  <a:pt x="18240" y="10423"/>
                </a:lnTo>
                <a:lnTo>
                  <a:pt x="18263" y="10410"/>
                </a:lnTo>
                <a:lnTo>
                  <a:pt x="18300" y="10544"/>
                </a:lnTo>
                <a:lnTo>
                  <a:pt x="18208" y="10544"/>
                </a:lnTo>
                <a:lnTo>
                  <a:pt x="18181" y="10534"/>
                </a:lnTo>
                <a:lnTo>
                  <a:pt x="18174" y="10534"/>
                </a:lnTo>
                <a:lnTo>
                  <a:pt x="18169" y="10586"/>
                </a:lnTo>
                <a:lnTo>
                  <a:pt x="18181" y="10614"/>
                </a:lnTo>
                <a:lnTo>
                  <a:pt x="18196" y="10666"/>
                </a:lnTo>
                <a:lnTo>
                  <a:pt x="18228" y="10707"/>
                </a:lnTo>
                <a:lnTo>
                  <a:pt x="18273" y="10656"/>
                </a:lnTo>
                <a:lnTo>
                  <a:pt x="18278" y="10678"/>
                </a:lnTo>
                <a:lnTo>
                  <a:pt x="18278" y="10666"/>
                </a:lnTo>
                <a:lnTo>
                  <a:pt x="18337" y="10637"/>
                </a:lnTo>
                <a:lnTo>
                  <a:pt x="18337" y="10627"/>
                </a:lnTo>
                <a:lnTo>
                  <a:pt x="18317" y="9837"/>
                </a:lnTo>
                <a:close/>
                <a:moveTo>
                  <a:pt x="18131" y="9888"/>
                </a:moveTo>
                <a:lnTo>
                  <a:pt x="18131" y="9920"/>
                </a:lnTo>
                <a:lnTo>
                  <a:pt x="18109" y="9981"/>
                </a:lnTo>
                <a:lnTo>
                  <a:pt x="18119" y="9991"/>
                </a:lnTo>
                <a:lnTo>
                  <a:pt x="18126" y="10074"/>
                </a:lnTo>
                <a:lnTo>
                  <a:pt x="18141" y="10074"/>
                </a:lnTo>
                <a:lnTo>
                  <a:pt x="18136" y="9949"/>
                </a:lnTo>
                <a:lnTo>
                  <a:pt x="18141" y="9930"/>
                </a:lnTo>
                <a:lnTo>
                  <a:pt x="18131" y="9888"/>
                </a:lnTo>
                <a:close/>
                <a:moveTo>
                  <a:pt x="14973" y="10074"/>
                </a:moveTo>
                <a:lnTo>
                  <a:pt x="14956" y="10093"/>
                </a:lnTo>
                <a:lnTo>
                  <a:pt x="14962" y="10125"/>
                </a:lnTo>
                <a:lnTo>
                  <a:pt x="14962" y="10176"/>
                </a:lnTo>
                <a:lnTo>
                  <a:pt x="14968" y="10186"/>
                </a:lnTo>
                <a:lnTo>
                  <a:pt x="14983" y="10247"/>
                </a:lnTo>
                <a:lnTo>
                  <a:pt x="14973" y="10330"/>
                </a:lnTo>
                <a:lnTo>
                  <a:pt x="14923" y="10391"/>
                </a:lnTo>
                <a:lnTo>
                  <a:pt x="14809" y="10461"/>
                </a:lnTo>
                <a:lnTo>
                  <a:pt x="14782" y="10442"/>
                </a:lnTo>
                <a:lnTo>
                  <a:pt x="14772" y="10432"/>
                </a:lnTo>
                <a:lnTo>
                  <a:pt x="14760" y="10423"/>
                </a:lnTo>
                <a:lnTo>
                  <a:pt x="14738" y="10432"/>
                </a:lnTo>
                <a:lnTo>
                  <a:pt x="14744" y="10502"/>
                </a:lnTo>
                <a:lnTo>
                  <a:pt x="14727" y="10586"/>
                </a:lnTo>
                <a:lnTo>
                  <a:pt x="14690" y="10637"/>
                </a:lnTo>
                <a:lnTo>
                  <a:pt x="14668" y="10678"/>
                </a:lnTo>
                <a:lnTo>
                  <a:pt x="14651" y="10758"/>
                </a:lnTo>
                <a:lnTo>
                  <a:pt x="14623" y="10810"/>
                </a:lnTo>
                <a:lnTo>
                  <a:pt x="14596" y="10819"/>
                </a:lnTo>
                <a:lnTo>
                  <a:pt x="14581" y="10861"/>
                </a:lnTo>
                <a:lnTo>
                  <a:pt x="14559" y="10973"/>
                </a:lnTo>
                <a:lnTo>
                  <a:pt x="14536" y="11056"/>
                </a:lnTo>
                <a:lnTo>
                  <a:pt x="14499" y="11098"/>
                </a:lnTo>
                <a:lnTo>
                  <a:pt x="14449" y="11088"/>
                </a:lnTo>
                <a:lnTo>
                  <a:pt x="14400" y="11037"/>
                </a:lnTo>
                <a:lnTo>
                  <a:pt x="14373" y="10986"/>
                </a:lnTo>
                <a:lnTo>
                  <a:pt x="14368" y="10954"/>
                </a:lnTo>
                <a:lnTo>
                  <a:pt x="14356" y="10954"/>
                </a:lnTo>
                <a:lnTo>
                  <a:pt x="14362" y="10963"/>
                </a:lnTo>
                <a:lnTo>
                  <a:pt x="14345" y="11014"/>
                </a:lnTo>
                <a:lnTo>
                  <a:pt x="14328" y="11024"/>
                </a:lnTo>
                <a:lnTo>
                  <a:pt x="14328" y="11088"/>
                </a:lnTo>
                <a:lnTo>
                  <a:pt x="14313" y="11139"/>
                </a:lnTo>
                <a:lnTo>
                  <a:pt x="14286" y="11200"/>
                </a:lnTo>
                <a:lnTo>
                  <a:pt x="14231" y="11177"/>
                </a:lnTo>
                <a:lnTo>
                  <a:pt x="14199" y="11117"/>
                </a:lnTo>
                <a:lnTo>
                  <a:pt x="14177" y="11107"/>
                </a:lnTo>
                <a:lnTo>
                  <a:pt x="14149" y="11126"/>
                </a:lnTo>
                <a:lnTo>
                  <a:pt x="14127" y="11168"/>
                </a:lnTo>
                <a:lnTo>
                  <a:pt x="14105" y="11229"/>
                </a:lnTo>
                <a:lnTo>
                  <a:pt x="14068" y="11261"/>
                </a:lnTo>
                <a:lnTo>
                  <a:pt x="14028" y="11200"/>
                </a:lnTo>
                <a:lnTo>
                  <a:pt x="13974" y="11149"/>
                </a:lnTo>
                <a:lnTo>
                  <a:pt x="13953" y="11139"/>
                </a:lnTo>
                <a:lnTo>
                  <a:pt x="13931" y="11149"/>
                </a:lnTo>
                <a:lnTo>
                  <a:pt x="13926" y="11149"/>
                </a:lnTo>
                <a:lnTo>
                  <a:pt x="13914" y="11200"/>
                </a:lnTo>
                <a:lnTo>
                  <a:pt x="13882" y="11241"/>
                </a:lnTo>
                <a:lnTo>
                  <a:pt x="13849" y="11200"/>
                </a:lnTo>
                <a:lnTo>
                  <a:pt x="13849" y="11177"/>
                </a:lnTo>
                <a:lnTo>
                  <a:pt x="13838" y="11190"/>
                </a:lnTo>
                <a:lnTo>
                  <a:pt x="13810" y="11177"/>
                </a:lnTo>
                <a:lnTo>
                  <a:pt x="13805" y="11219"/>
                </a:lnTo>
                <a:lnTo>
                  <a:pt x="13783" y="11261"/>
                </a:lnTo>
                <a:lnTo>
                  <a:pt x="13756" y="11270"/>
                </a:lnTo>
                <a:lnTo>
                  <a:pt x="13745" y="11261"/>
                </a:lnTo>
                <a:lnTo>
                  <a:pt x="13740" y="11270"/>
                </a:lnTo>
                <a:lnTo>
                  <a:pt x="13728" y="11312"/>
                </a:lnTo>
                <a:lnTo>
                  <a:pt x="13723" y="11363"/>
                </a:lnTo>
                <a:lnTo>
                  <a:pt x="13740" y="11456"/>
                </a:lnTo>
                <a:lnTo>
                  <a:pt x="13691" y="11549"/>
                </a:lnTo>
                <a:lnTo>
                  <a:pt x="13609" y="11600"/>
                </a:lnTo>
                <a:lnTo>
                  <a:pt x="13587" y="11629"/>
                </a:lnTo>
                <a:lnTo>
                  <a:pt x="13592" y="11670"/>
                </a:lnTo>
                <a:lnTo>
                  <a:pt x="13604" y="11753"/>
                </a:lnTo>
                <a:lnTo>
                  <a:pt x="13609" y="11824"/>
                </a:lnTo>
                <a:lnTo>
                  <a:pt x="13582" y="11894"/>
                </a:lnTo>
                <a:lnTo>
                  <a:pt x="13510" y="11865"/>
                </a:lnTo>
                <a:lnTo>
                  <a:pt x="13418" y="11805"/>
                </a:lnTo>
                <a:lnTo>
                  <a:pt x="13369" y="11805"/>
                </a:lnTo>
                <a:lnTo>
                  <a:pt x="13347" y="11856"/>
                </a:lnTo>
                <a:lnTo>
                  <a:pt x="13341" y="11884"/>
                </a:lnTo>
                <a:lnTo>
                  <a:pt x="13341" y="11907"/>
                </a:lnTo>
                <a:lnTo>
                  <a:pt x="13341" y="11916"/>
                </a:lnTo>
                <a:lnTo>
                  <a:pt x="13353" y="11987"/>
                </a:lnTo>
                <a:lnTo>
                  <a:pt x="13353" y="12028"/>
                </a:lnTo>
                <a:lnTo>
                  <a:pt x="13359" y="12080"/>
                </a:lnTo>
                <a:lnTo>
                  <a:pt x="13353" y="12070"/>
                </a:lnTo>
                <a:lnTo>
                  <a:pt x="13353" y="12080"/>
                </a:lnTo>
                <a:lnTo>
                  <a:pt x="13341" y="12172"/>
                </a:lnTo>
                <a:lnTo>
                  <a:pt x="13319" y="12275"/>
                </a:lnTo>
                <a:lnTo>
                  <a:pt x="13299" y="12304"/>
                </a:lnTo>
                <a:lnTo>
                  <a:pt x="13701" y="12304"/>
                </a:lnTo>
                <a:lnTo>
                  <a:pt x="13701" y="12284"/>
                </a:lnTo>
                <a:lnTo>
                  <a:pt x="13674" y="12131"/>
                </a:lnTo>
                <a:lnTo>
                  <a:pt x="13810" y="12150"/>
                </a:lnTo>
                <a:lnTo>
                  <a:pt x="13822" y="12172"/>
                </a:lnTo>
                <a:lnTo>
                  <a:pt x="14308" y="12163"/>
                </a:lnTo>
                <a:lnTo>
                  <a:pt x="15349" y="12224"/>
                </a:lnTo>
                <a:lnTo>
                  <a:pt x="15360" y="12214"/>
                </a:lnTo>
                <a:lnTo>
                  <a:pt x="15409" y="12172"/>
                </a:lnTo>
                <a:lnTo>
                  <a:pt x="15464" y="12140"/>
                </a:lnTo>
                <a:lnTo>
                  <a:pt x="15556" y="12080"/>
                </a:lnTo>
                <a:lnTo>
                  <a:pt x="15595" y="12009"/>
                </a:lnTo>
                <a:lnTo>
                  <a:pt x="15649" y="11958"/>
                </a:lnTo>
                <a:lnTo>
                  <a:pt x="15672" y="11894"/>
                </a:lnTo>
                <a:lnTo>
                  <a:pt x="15704" y="11843"/>
                </a:lnTo>
                <a:lnTo>
                  <a:pt x="15726" y="11753"/>
                </a:lnTo>
                <a:lnTo>
                  <a:pt x="15796" y="11680"/>
                </a:lnTo>
                <a:lnTo>
                  <a:pt x="15856" y="11609"/>
                </a:lnTo>
                <a:lnTo>
                  <a:pt x="15955" y="11465"/>
                </a:lnTo>
                <a:lnTo>
                  <a:pt x="15944" y="11456"/>
                </a:lnTo>
                <a:lnTo>
                  <a:pt x="15873" y="11331"/>
                </a:lnTo>
                <a:lnTo>
                  <a:pt x="15828" y="11209"/>
                </a:lnTo>
                <a:lnTo>
                  <a:pt x="15818" y="11149"/>
                </a:lnTo>
                <a:lnTo>
                  <a:pt x="15796" y="11107"/>
                </a:lnTo>
                <a:lnTo>
                  <a:pt x="15796" y="11066"/>
                </a:lnTo>
                <a:lnTo>
                  <a:pt x="15759" y="10973"/>
                </a:lnTo>
                <a:lnTo>
                  <a:pt x="15741" y="10902"/>
                </a:lnTo>
                <a:lnTo>
                  <a:pt x="15741" y="10861"/>
                </a:lnTo>
                <a:lnTo>
                  <a:pt x="15759" y="10781"/>
                </a:lnTo>
                <a:lnTo>
                  <a:pt x="15747" y="10666"/>
                </a:lnTo>
                <a:lnTo>
                  <a:pt x="15692" y="10576"/>
                </a:lnTo>
                <a:lnTo>
                  <a:pt x="15660" y="10483"/>
                </a:lnTo>
                <a:lnTo>
                  <a:pt x="15649" y="10442"/>
                </a:lnTo>
                <a:lnTo>
                  <a:pt x="15632" y="10442"/>
                </a:lnTo>
                <a:lnTo>
                  <a:pt x="15551" y="10512"/>
                </a:lnTo>
                <a:lnTo>
                  <a:pt x="15486" y="10525"/>
                </a:lnTo>
                <a:lnTo>
                  <a:pt x="15441" y="10474"/>
                </a:lnTo>
                <a:lnTo>
                  <a:pt x="15419" y="10461"/>
                </a:lnTo>
                <a:lnTo>
                  <a:pt x="15404" y="10461"/>
                </a:lnTo>
                <a:lnTo>
                  <a:pt x="15372" y="10502"/>
                </a:lnTo>
                <a:lnTo>
                  <a:pt x="15322" y="10461"/>
                </a:lnTo>
                <a:lnTo>
                  <a:pt x="15300" y="10423"/>
                </a:lnTo>
                <a:lnTo>
                  <a:pt x="15262" y="10391"/>
                </a:lnTo>
                <a:lnTo>
                  <a:pt x="15196" y="10359"/>
                </a:lnTo>
                <a:lnTo>
                  <a:pt x="15141" y="10288"/>
                </a:lnTo>
                <a:lnTo>
                  <a:pt x="15114" y="10176"/>
                </a:lnTo>
                <a:lnTo>
                  <a:pt x="15099" y="10125"/>
                </a:lnTo>
                <a:lnTo>
                  <a:pt x="15077" y="10103"/>
                </a:lnTo>
                <a:lnTo>
                  <a:pt x="15060" y="10093"/>
                </a:lnTo>
                <a:lnTo>
                  <a:pt x="15027" y="10103"/>
                </a:lnTo>
                <a:lnTo>
                  <a:pt x="14990" y="10093"/>
                </a:lnTo>
                <a:lnTo>
                  <a:pt x="14973" y="10074"/>
                </a:lnTo>
                <a:close/>
                <a:moveTo>
                  <a:pt x="18109" y="10115"/>
                </a:moveTo>
                <a:lnTo>
                  <a:pt x="18092" y="10154"/>
                </a:lnTo>
                <a:lnTo>
                  <a:pt x="18099" y="10186"/>
                </a:lnTo>
                <a:lnTo>
                  <a:pt x="18087" y="10237"/>
                </a:lnTo>
                <a:lnTo>
                  <a:pt x="18087" y="10279"/>
                </a:lnTo>
                <a:lnTo>
                  <a:pt x="18082" y="10330"/>
                </a:lnTo>
                <a:lnTo>
                  <a:pt x="18082" y="10371"/>
                </a:lnTo>
                <a:lnTo>
                  <a:pt x="18087" y="10461"/>
                </a:lnTo>
                <a:lnTo>
                  <a:pt x="18114" y="10288"/>
                </a:lnTo>
                <a:lnTo>
                  <a:pt x="18099" y="10298"/>
                </a:lnTo>
                <a:lnTo>
                  <a:pt x="18104" y="10167"/>
                </a:lnTo>
                <a:lnTo>
                  <a:pt x="18109" y="10115"/>
                </a:lnTo>
                <a:close/>
                <a:moveTo>
                  <a:pt x="18578" y="10544"/>
                </a:moveTo>
                <a:lnTo>
                  <a:pt x="18486" y="10576"/>
                </a:lnTo>
                <a:lnTo>
                  <a:pt x="18583" y="10576"/>
                </a:lnTo>
                <a:lnTo>
                  <a:pt x="18578" y="10544"/>
                </a:lnTo>
                <a:close/>
                <a:moveTo>
                  <a:pt x="18337" y="10678"/>
                </a:moveTo>
                <a:lnTo>
                  <a:pt x="18327" y="10749"/>
                </a:lnTo>
                <a:lnTo>
                  <a:pt x="18332" y="10800"/>
                </a:lnTo>
                <a:lnTo>
                  <a:pt x="18322" y="10861"/>
                </a:lnTo>
                <a:lnTo>
                  <a:pt x="18360" y="10944"/>
                </a:lnTo>
                <a:lnTo>
                  <a:pt x="18349" y="11005"/>
                </a:lnTo>
                <a:lnTo>
                  <a:pt x="18355" y="11005"/>
                </a:lnTo>
                <a:lnTo>
                  <a:pt x="18372" y="11014"/>
                </a:lnTo>
                <a:lnTo>
                  <a:pt x="18382" y="10986"/>
                </a:lnTo>
                <a:lnTo>
                  <a:pt x="18469" y="10963"/>
                </a:lnTo>
                <a:lnTo>
                  <a:pt x="18474" y="10944"/>
                </a:lnTo>
                <a:lnTo>
                  <a:pt x="18496" y="10893"/>
                </a:lnTo>
                <a:lnTo>
                  <a:pt x="18523" y="10768"/>
                </a:lnTo>
                <a:lnTo>
                  <a:pt x="18551" y="10749"/>
                </a:lnTo>
                <a:lnTo>
                  <a:pt x="18551" y="10678"/>
                </a:lnTo>
                <a:lnTo>
                  <a:pt x="18337" y="10678"/>
                </a:lnTo>
                <a:close/>
                <a:moveTo>
                  <a:pt x="17940" y="10810"/>
                </a:moveTo>
                <a:lnTo>
                  <a:pt x="17940" y="10819"/>
                </a:lnTo>
                <a:lnTo>
                  <a:pt x="17940" y="10810"/>
                </a:lnTo>
                <a:close/>
                <a:moveTo>
                  <a:pt x="17923" y="10912"/>
                </a:moveTo>
                <a:lnTo>
                  <a:pt x="17963" y="11024"/>
                </a:lnTo>
                <a:lnTo>
                  <a:pt x="17973" y="11046"/>
                </a:lnTo>
                <a:lnTo>
                  <a:pt x="18082" y="11270"/>
                </a:lnTo>
                <a:lnTo>
                  <a:pt x="18092" y="11270"/>
                </a:lnTo>
                <a:lnTo>
                  <a:pt x="18109" y="11270"/>
                </a:lnTo>
                <a:lnTo>
                  <a:pt x="18114" y="11261"/>
                </a:lnTo>
                <a:lnTo>
                  <a:pt x="18119" y="11190"/>
                </a:lnTo>
                <a:lnTo>
                  <a:pt x="18126" y="11158"/>
                </a:lnTo>
                <a:lnTo>
                  <a:pt x="18126" y="11149"/>
                </a:lnTo>
                <a:lnTo>
                  <a:pt x="18104" y="11107"/>
                </a:lnTo>
                <a:lnTo>
                  <a:pt x="18060" y="11056"/>
                </a:lnTo>
                <a:lnTo>
                  <a:pt x="18027" y="10986"/>
                </a:lnTo>
                <a:lnTo>
                  <a:pt x="18000" y="10954"/>
                </a:lnTo>
                <a:lnTo>
                  <a:pt x="17923" y="10912"/>
                </a:lnTo>
                <a:close/>
                <a:moveTo>
                  <a:pt x="840" y="10954"/>
                </a:moveTo>
                <a:lnTo>
                  <a:pt x="828" y="10963"/>
                </a:lnTo>
                <a:lnTo>
                  <a:pt x="828" y="11014"/>
                </a:lnTo>
                <a:lnTo>
                  <a:pt x="863" y="10973"/>
                </a:lnTo>
                <a:lnTo>
                  <a:pt x="840" y="10954"/>
                </a:lnTo>
                <a:close/>
                <a:moveTo>
                  <a:pt x="18087" y="10963"/>
                </a:moveTo>
                <a:lnTo>
                  <a:pt x="18092" y="10986"/>
                </a:lnTo>
                <a:lnTo>
                  <a:pt x="18114" y="10995"/>
                </a:lnTo>
                <a:lnTo>
                  <a:pt x="18087" y="10963"/>
                </a:lnTo>
                <a:close/>
                <a:moveTo>
                  <a:pt x="18441" y="11066"/>
                </a:moveTo>
                <a:lnTo>
                  <a:pt x="18409" y="11075"/>
                </a:lnTo>
                <a:lnTo>
                  <a:pt x="18404" y="11098"/>
                </a:lnTo>
                <a:lnTo>
                  <a:pt x="18377" y="11219"/>
                </a:lnTo>
                <a:lnTo>
                  <a:pt x="18355" y="11280"/>
                </a:lnTo>
                <a:lnTo>
                  <a:pt x="18322" y="11382"/>
                </a:lnTo>
                <a:lnTo>
                  <a:pt x="18300" y="11517"/>
                </a:lnTo>
                <a:lnTo>
                  <a:pt x="18322" y="11456"/>
                </a:lnTo>
                <a:lnTo>
                  <a:pt x="18355" y="11414"/>
                </a:lnTo>
                <a:lnTo>
                  <a:pt x="18382" y="11395"/>
                </a:lnTo>
                <a:lnTo>
                  <a:pt x="18377" y="11353"/>
                </a:lnTo>
                <a:lnTo>
                  <a:pt x="18441" y="11066"/>
                </a:lnTo>
                <a:close/>
                <a:moveTo>
                  <a:pt x="13756" y="11117"/>
                </a:moveTo>
                <a:lnTo>
                  <a:pt x="13751" y="11126"/>
                </a:lnTo>
                <a:lnTo>
                  <a:pt x="13745" y="11158"/>
                </a:lnTo>
                <a:lnTo>
                  <a:pt x="13756" y="11168"/>
                </a:lnTo>
                <a:lnTo>
                  <a:pt x="13756" y="11158"/>
                </a:lnTo>
                <a:lnTo>
                  <a:pt x="13756" y="11117"/>
                </a:lnTo>
                <a:close/>
                <a:moveTo>
                  <a:pt x="835" y="11149"/>
                </a:moveTo>
                <a:lnTo>
                  <a:pt x="835" y="11168"/>
                </a:lnTo>
                <a:lnTo>
                  <a:pt x="840" y="11168"/>
                </a:lnTo>
                <a:lnTo>
                  <a:pt x="835" y="11149"/>
                </a:lnTo>
                <a:close/>
                <a:moveTo>
                  <a:pt x="868" y="11280"/>
                </a:moveTo>
                <a:lnTo>
                  <a:pt x="873" y="11312"/>
                </a:lnTo>
                <a:lnTo>
                  <a:pt x="890" y="11353"/>
                </a:lnTo>
                <a:lnTo>
                  <a:pt x="895" y="11353"/>
                </a:lnTo>
                <a:lnTo>
                  <a:pt x="878" y="11302"/>
                </a:lnTo>
                <a:lnTo>
                  <a:pt x="868" y="11280"/>
                </a:lnTo>
                <a:close/>
                <a:moveTo>
                  <a:pt x="18049" y="11731"/>
                </a:moveTo>
                <a:lnTo>
                  <a:pt x="18049" y="11763"/>
                </a:lnTo>
                <a:lnTo>
                  <a:pt x="18082" y="11814"/>
                </a:lnTo>
                <a:lnTo>
                  <a:pt x="18109" y="11865"/>
                </a:lnTo>
                <a:lnTo>
                  <a:pt x="18114" y="11856"/>
                </a:lnTo>
                <a:lnTo>
                  <a:pt x="18114" y="11833"/>
                </a:lnTo>
                <a:lnTo>
                  <a:pt x="18109" y="11814"/>
                </a:lnTo>
                <a:lnTo>
                  <a:pt x="18087" y="11773"/>
                </a:lnTo>
                <a:lnTo>
                  <a:pt x="18049" y="11731"/>
                </a:lnTo>
                <a:close/>
                <a:moveTo>
                  <a:pt x="3999" y="11958"/>
                </a:moveTo>
                <a:lnTo>
                  <a:pt x="3999" y="12662"/>
                </a:lnTo>
                <a:lnTo>
                  <a:pt x="3987" y="12675"/>
                </a:lnTo>
                <a:lnTo>
                  <a:pt x="3960" y="12755"/>
                </a:lnTo>
                <a:lnTo>
                  <a:pt x="3927" y="12815"/>
                </a:lnTo>
                <a:lnTo>
                  <a:pt x="3895" y="12806"/>
                </a:lnTo>
                <a:lnTo>
                  <a:pt x="3862" y="12764"/>
                </a:lnTo>
                <a:lnTo>
                  <a:pt x="3845" y="12726"/>
                </a:lnTo>
                <a:lnTo>
                  <a:pt x="3828" y="12703"/>
                </a:lnTo>
                <a:lnTo>
                  <a:pt x="3801" y="12703"/>
                </a:lnTo>
                <a:lnTo>
                  <a:pt x="3774" y="12703"/>
                </a:lnTo>
                <a:lnTo>
                  <a:pt x="3753" y="12726"/>
                </a:lnTo>
                <a:lnTo>
                  <a:pt x="3741" y="12745"/>
                </a:lnTo>
                <a:lnTo>
                  <a:pt x="3736" y="12777"/>
                </a:lnTo>
                <a:lnTo>
                  <a:pt x="3741" y="12787"/>
                </a:lnTo>
                <a:lnTo>
                  <a:pt x="3759" y="12847"/>
                </a:lnTo>
                <a:lnTo>
                  <a:pt x="3764" y="13011"/>
                </a:lnTo>
                <a:lnTo>
                  <a:pt x="3769" y="13052"/>
                </a:lnTo>
                <a:lnTo>
                  <a:pt x="3774" y="13113"/>
                </a:lnTo>
                <a:lnTo>
                  <a:pt x="3769" y="13174"/>
                </a:lnTo>
                <a:lnTo>
                  <a:pt x="3769" y="13225"/>
                </a:lnTo>
                <a:lnTo>
                  <a:pt x="3796" y="13340"/>
                </a:lnTo>
                <a:lnTo>
                  <a:pt x="3786" y="13718"/>
                </a:lnTo>
                <a:lnTo>
                  <a:pt x="3808" y="13810"/>
                </a:lnTo>
                <a:lnTo>
                  <a:pt x="3868" y="13983"/>
                </a:lnTo>
                <a:lnTo>
                  <a:pt x="3873" y="14034"/>
                </a:lnTo>
                <a:lnTo>
                  <a:pt x="3878" y="14066"/>
                </a:lnTo>
                <a:lnTo>
                  <a:pt x="3890" y="14095"/>
                </a:lnTo>
                <a:lnTo>
                  <a:pt x="3949" y="14169"/>
                </a:lnTo>
                <a:lnTo>
                  <a:pt x="3972" y="14210"/>
                </a:lnTo>
                <a:lnTo>
                  <a:pt x="3972" y="14281"/>
                </a:lnTo>
                <a:lnTo>
                  <a:pt x="3949" y="14322"/>
                </a:lnTo>
                <a:lnTo>
                  <a:pt x="3883" y="14415"/>
                </a:lnTo>
                <a:lnTo>
                  <a:pt x="3856" y="14485"/>
                </a:lnTo>
                <a:lnTo>
                  <a:pt x="3823" y="14588"/>
                </a:lnTo>
                <a:lnTo>
                  <a:pt x="3828" y="14680"/>
                </a:lnTo>
                <a:lnTo>
                  <a:pt x="3828" y="14760"/>
                </a:lnTo>
                <a:lnTo>
                  <a:pt x="3818" y="14844"/>
                </a:lnTo>
                <a:lnTo>
                  <a:pt x="3808" y="14904"/>
                </a:lnTo>
                <a:lnTo>
                  <a:pt x="3781" y="14988"/>
                </a:lnTo>
                <a:lnTo>
                  <a:pt x="3759" y="15029"/>
                </a:lnTo>
                <a:lnTo>
                  <a:pt x="3747" y="15029"/>
                </a:lnTo>
                <a:lnTo>
                  <a:pt x="3747" y="15068"/>
                </a:lnTo>
                <a:lnTo>
                  <a:pt x="3753" y="15183"/>
                </a:lnTo>
                <a:lnTo>
                  <a:pt x="3764" y="15243"/>
                </a:lnTo>
                <a:lnTo>
                  <a:pt x="3801" y="15272"/>
                </a:lnTo>
                <a:lnTo>
                  <a:pt x="3828" y="15323"/>
                </a:lnTo>
                <a:lnTo>
                  <a:pt x="3840" y="15407"/>
                </a:lnTo>
                <a:lnTo>
                  <a:pt x="3835" y="15499"/>
                </a:lnTo>
                <a:lnTo>
                  <a:pt x="3818" y="15560"/>
                </a:lnTo>
                <a:lnTo>
                  <a:pt x="3781" y="15611"/>
                </a:lnTo>
                <a:lnTo>
                  <a:pt x="3736" y="15621"/>
                </a:lnTo>
                <a:lnTo>
                  <a:pt x="3719" y="15723"/>
                </a:lnTo>
                <a:lnTo>
                  <a:pt x="5105" y="16677"/>
                </a:lnTo>
                <a:lnTo>
                  <a:pt x="5819" y="16677"/>
                </a:lnTo>
                <a:lnTo>
                  <a:pt x="5819" y="11968"/>
                </a:lnTo>
                <a:lnTo>
                  <a:pt x="4914" y="11968"/>
                </a:lnTo>
                <a:lnTo>
                  <a:pt x="3999" y="11958"/>
                </a:lnTo>
                <a:close/>
                <a:moveTo>
                  <a:pt x="5874" y="11968"/>
                </a:moveTo>
                <a:lnTo>
                  <a:pt x="5874" y="16677"/>
                </a:lnTo>
                <a:lnTo>
                  <a:pt x="6131" y="16677"/>
                </a:lnTo>
                <a:lnTo>
                  <a:pt x="6136" y="16296"/>
                </a:lnTo>
                <a:lnTo>
                  <a:pt x="6747" y="16309"/>
                </a:lnTo>
                <a:lnTo>
                  <a:pt x="6699" y="16123"/>
                </a:lnTo>
                <a:lnTo>
                  <a:pt x="6736" y="16123"/>
                </a:lnTo>
                <a:lnTo>
                  <a:pt x="8068" y="16123"/>
                </a:lnTo>
                <a:lnTo>
                  <a:pt x="8073" y="12304"/>
                </a:lnTo>
                <a:lnTo>
                  <a:pt x="8090" y="12304"/>
                </a:lnTo>
                <a:lnTo>
                  <a:pt x="8090" y="12131"/>
                </a:lnTo>
                <a:lnTo>
                  <a:pt x="8090" y="11968"/>
                </a:lnTo>
                <a:lnTo>
                  <a:pt x="5874" y="11968"/>
                </a:lnTo>
                <a:close/>
                <a:moveTo>
                  <a:pt x="8144" y="11968"/>
                </a:moveTo>
                <a:lnTo>
                  <a:pt x="8144" y="12131"/>
                </a:lnTo>
                <a:lnTo>
                  <a:pt x="8144" y="12294"/>
                </a:lnTo>
                <a:lnTo>
                  <a:pt x="8323" y="12294"/>
                </a:lnTo>
                <a:lnTo>
                  <a:pt x="8328" y="12294"/>
                </a:lnTo>
                <a:lnTo>
                  <a:pt x="9273" y="12304"/>
                </a:lnTo>
                <a:lnTo>
                  <a:pt x="9273" y="13964"/>
                </a:lnTo>
                <a:lnTo>
                  <a:pt x="9278" y="13964"/>
                </a:lnTo>
                <a:lnTo>
                  <a:pt x="9310" y="14005"/>
                </a:lnTo>
                <a:lnTo>
                  <a:pt x="9387" y="14117"/>
                </a:lnTo>
                <a:lnTo>
                  <a:pt x="9419" y="14108"/>
                </a:lnTo>
                <a:lnTo>
                  <a:pt x="9447" y="14117"/>
                </a:lnTo>
                <a:lnTo>
                  <a:pt x="9459" y="14076"/>
                </a:lnTo>
                <a:lnTo>
                  <a:pt x="9464" y="14057"/>
                </a:lnTo>
                <a:lnTo>
                  <a:pt x="9496" y="14066"/>
                </a:lnTo>
                <a:lnTo>
                  <a:pt x="9540" y="14127"/>
                </a:lnTo>
                <a:lnTo>
                  <a:pt x="9545" y="14137"/>
                </a:lnTo>
                <a:lnTo>
                  <a:pt x="9573" y="14220"/>
                </a:lnTo>
                <a:lnTo>
                  <a:pt x="9573" y="14261"/>
                </a:lnTo>
                <a:lnTo>
                  <a:pt x="9590" y="14271"/>
                </a:lnTo>
                <a:lnTo>
                  <a:pt x="9638" y="14271"/>
                </a:lnTo>
                <a:lnTo>
                  <a:pt x="9704" y="14322"/>
                </a:lnTo>
                <a:lnTo>
                  <a:pt x="9719" y="14322"/>
                </a:lnTo>
                <a:lnTo>
                  <a:pt x="9774" y="14313"/>
                </a:lnTo>
                <a:lnTo>
                  <a:pt x="9823" y="14383"/>
                </a:lnTo>
                <a:lnTo>
                  <a:pt x="9851" y="14332"/>
                </a:lnTo>
                <a:lnTo>
                  <a:pt x="9917" y="14332"/>
                </a:lnTo>
                <a:lnTo>
                  <a:pt x="9982" y="14322"/>
                </a:lnTo>
                <a:lnTo>
                  <a:pt x="9992" y="14434"/>
                </a:lnTo>
                <a:lnTo>
                  <a:pt x="10026" y="14476"/>
                </a:lnTo>
                <a:lnTo>
                  <a:pt x="10041" y="14505"/>
                </a:lnTo>
                <a:lnTo>
                  <a:pt x="10041" y="14556"/>
                </a:lnTo>
                <a:lnTo>
                  <a:pt x="10047" y="14556"/>
                </a:lnTo>
                <a:lnTo>
                  <a:pt x="10059" y="14536"/>
                </a:lnTo>
                <a:lnTo>
                  <a:pt x="10113" y="14453"/>
                </a:lnTo>
                <a:lnTo>
                  <a:pt x="10128" y="14453"/>
                </a:lnTo>
                <a:lnTo>
                  <a:pt x="10151" y="14466"/>
                </a:lnTo>
                <a:lnTo>
                  <a:pt x="10168" y="14495"/>
                </a:lnTo>
                <a:lnTo>
                  <a:pt x="10173" y="14527"/>
                </a:lnTo>
                <a:lnTo>
                  <a:pt x="10210" y="14556"/>
                </a:lnTo>
                <a:lnTo>
                  <a:pt x="10222" y="14588"/>
                </a:lnTo>
                <a:lnTo>
                  <a:pt x="10249" y="14556"/>
                </a:lnTo>
                <a:lnTo>
                  <a:pt x="10260" y="14556"/>
                </a:lnTo>
                <a:lnTo>
                  <a:pt x="10287" y="14527"/>
                </a:lnTo>
                <a:lnTo>
                  <a:pt x="10319" y="14556"/>
                </a:lnTo>
                <a:lnTo>
                  <a:pt x="10326" y="14578"/>
                </a:lnTo>
                <a:lnTo>
                  <a:pt x="10347" y="14568"/>
                </a:lnTo>
                <a:lnTo>
                  <a:pt x="10359" y="14517"/>
                </a:lnTo>
                <a:lnTo>
                  <a:pt x="10391" y="14485"/>
                </a:lnTo>
                <a:lnTo>
                  <a:pt x="10418" y="14495"/>
                </a:lnTo>
                <a:lnTo>
                  <a:pt x="10435" y="14527"/>
                </a:lnTo>
                <a:lnTo>
                  <a:pt x="10445" y="14556"/>
                </a:lnTo>
                <a:lnTo>
                  <a:pt x="10468" y="14568"/>
                </a:lnTo>
                <a:lnTo>
                  <a:pt x="10490" y="14536"/>
                </a:lnTo>
                <a:lnTo>
                  <a:pt x="10510" y="14517"/>
                </a:lnTo>
                <a:lnTo>
                  <a:pt x="10532" y="14536"/>
                </a:lnTo>
                <a:lnTo>
                  <a:pt x="10544" y="14546"/>
                </a:lnTo>
                <a:lnTo>
                  <a:pt x="10549" y="14597"/>
                </a:lnTo>
                <a:lnTo>
                  <a:pt x="10577" y="14629"/>
                </a:lnTo>
                <a:lnTo>
                  <a:pt x="10604" y="14639"/>
                </a:lnTo>
                <a:lnTo>
                  <a:pt x="10619" y="14671"/>
                </a:lnTo>
                <a:lnTo>
                  <a:pt x="10626" y="14658"/>
                </a:lnTo>
                <a:lnTo>
                  <a:pt x="10653" y="14639"/>
                </a:lnTo>
                <a:lnTo>
                  <a:pt x="10686" y="14597"/>
                </a:lnTo>
                <a:lnTo>
                  <a:pt x="10768" y="14546"/>
                </a:lnTo>
                <a:lnTo>
                  <a:pt x="10800" y="14568"/>
                </a:lnTo>
                <a:lnTo>
                  <a:pt x="10810" y="14568"/>
                </a:lnTo>
                <a:lnTo>
                  <a:pt x="10817" y="14546"/>
                </a:lnTo>
                <a:lnTo>
                  <a:pt x="10882" y="14505"/>
                </a:lnTo>
                <a:lnTo>
                  <a:pt x="10899" y="14485"/>
                </a:lnTo>
                <a:lnTo>
                  <a:pt x="10936" y="14527"/>
                </a:lnTo>
                <a:lnTo>
                  <a:pt x="10936" y="14546"/>
                </a:lnTo>
                <a:lnTo>
                  <a:pt x="10964" y="14556"/>
                </a:lnTo>
                <a:lnTo>
                  <a:pt x="10974" y="14556"/>
                </a:lnTo>
                <a:lnTo>
                  <a:pt x="10996" y="14536"/>
                </a:lnTo>
                <a:lnTo>
                  <a:pt x="11018" y="14485"/>
                </a:lnTo>
                <a:lnTo>
                  <a:pt x="11045" y="14485"/>
                </a:lnTo>
                <a:lnTo>
                  <a:pt x="11078" y="14505"/>
                </a:lnTo>
                <a:lnTo>
                  <a:pt x="11155" y="14597"/>
                </a:lnTo>
                <a:lnTo>
                  <a:pt x="11187" y="14648"/>
                </a:lnTo>
                <a:lnTo>
                  <a:pt x="11219" y="14680"/>
                </a:lnTo>
                <a:lnTo>
                  <a:pt x="11241" y="14709"/>
                </a:lnTo>
                <a:lnTo>
                  <a:pt x="11286" y="14732"/>
                </a:lnTo>
                <a:lnTo>
                  <a:pt x="11301" y="13318"/>
                </a:lnTo>
                <a:lnTo>
                  <a:pt x="11241" y="12406"/>
                </a:lnTo>
                <a:lnTo>
                  <a:pt x="11236" y="12406"/>
                </a:lnTo>
                <a:lnTo>
                  <a:pt x="11236" y="12355"/>
                </a:lnTo>
                <a:lnTo>
                  <a:pt x="11231" y="12304"/>
                </a:lnTo>
                <a:lnTo>
                  <a:pt x="11236" y="12304"/>
                </a:lnTo>
                <a:lnTo>
                  <a:pt x="11236" y="11968"/>
                </a:lnTo>
                <a:lnTo>
                  <a:pt x="8514" y="11968"/>
                </a:lnTo>
                <a:lnTo>
                  <a:pt x="8460" y="11968"/>
                </a:lnTo>
                <a:lnTo>
                  <a:pt x="8144" y="11968"/>
                </a:lnTo>
                <a:close/>
                <a:moveTo>
                  <a:pt x="13751" y="12243"/>
                </a:moveTo>
                <a:lnTo>
                  <a:pt x="13756" y="12275"/>
                </a:lnTo>
                <a:lnTo>
                  <a:pt x="13756" y="12387"/>
                </a:lnTo>
                <a:lnTo>
                  <a:pt x="13735" y="12406"/>
                </a:lnTo>
                <a:lnTo>
                  <a:pt x="13723" y="12406"/>
                </a:lnTo>
                <a:lnTo>
                  <a:pt x="13210" y="12406"/>
                </a:lnTo>
                <a:lnTo>
                  <a:pt x="13200" y="12419"/>
                </a:lnTo>
                <a:lnTo>
                  <a:pt x="13190" y="12499"/>
                </a:lnTo>
                <a:lnTo>
                  <a:pt x="13178" y="12508"/>
                </a:lnTo>
                <a:lnTo>
                  <a:pt x="13183" y="12521"/>
                </a:lnTo>
                <a:lnTo>
                  <a:pt x="13183" y="12572"/>
                </a:lnTo>
                <a:lnTo>
                  <a:pt x="13168" y="12611"/>
                </a:lnTo>
                <a:lnTo>
                  <a:pt x="13156" y="12611"/>
                </a:lnTo>
                <a:lnTo>
                  <a:pt x="13163" y="12633"/>
                </a:lnTo>
                <a:lnTo>
                  <a:pt x="13156" y="12726"/>
                </a:lnTo>
                <a:lnTo>
                  <a:pt x="13135" y="12777"/>
                </a:lnTo>
                <a:lnTo>
                  <a:pt x="13135" y="12796"/>
                </a:lnTo>
                <a:lnTo>
                  <a:pt x="13140" y="12838"/>
                </a:lnTo>
                <a:lnTo>
                  <a:pt x="13140" y="12879"/>
                </a:lnTo>
                <a:lnTo>
                  <a:pt x="13123" y="12908"/>
                </a:lnTo>
                <a:lnTo>
                  <a:pt x="13113" y="12918"/>
                </a:lnTo>
                <a:lnTo>
                  <a:pt x="13113" y="12940"/>
                </a:lnTo>
                <a:lnTo>
                  <a:pt x="13101" y="12991"/>
                </a:lnTo>
                <a:lnTo>
                  <a:pt x="13059" y="13043"/>
                </a:lnTo>
                <a:lnTo>
                  <a:pt x="13047" y="13071"/>
                </a:lnTo>
                <a:lnTo>
                  <a:pt x="13053" y="13145"/>
                </a:lnTo>
                <a:lnTo>
                  <a:pt x="13031" y="13247"/>
                </a:lnTo>
                <a:lnTo>
                  <a:pt x="12999" y="13318"/>
                </a:lnTo>
                <a:lnTo>
                  <a:pt x="12987" y="13378"/>
                </a:lnTo>
                <a:lnTo>
                  <a:pt x="12992" y="13481"/>
                </a:lnTo>
                <a:lnTo>
                  <a:pt x="12965" y="13583"/>
                </a:lnTo>
                <a:lnTo>
                  <a:pt x="12955" y="13596"/>
                </a:lnTo>
                <a:lnTo>
                  <a:pt x="13626" y="13596"/>
                </a:lnTo>
                <a:lnTo>
                  <a:pt x="13619" y="13583"/>
                </a:lnTo>
                <a:lnTo>
                  <a:pt x="13674" y="13574"/>
                </a:lnTo>
                <a:lnTo>
                  <a:pt x="14608" y="13596"/>
                </a:lnTo>
                <a:lnTo>
                  <a:pt x="15082" y="13606"/>
                </a:lnTo>
                <a:lnTo>
                  <a:pt x="15104" y="13606"/>
                </a:lnTo>
                <a:lnTo>
                  <a:pt x="15114" y="13452"/>
                </a:lnTo>
                <a:lnTo>
                  <a:pt x="15131" y="13401"/>
                </a:lnTo>
                <a:lnTo>
                  <a:pt x="15164" y="13369"/>
                </a:lnTo>
                <a:lnTo>
                  <a:pt x="15196" y="13369"/>
                </a:lnTo>
                <a:lnTo>
                  <a:pt x="15208" y="13369"/>
                </a:lnTo>
                <a:lnTo>
                  <a:pt x="15223" y="13266"/>
                </a:lnTo>
                <a:lnTo>
                  <a:pt x="15283" y="13164"/>
                </a:lnTo>
                <a:lnTo>
                  <a:pt x="15310" y="13135"/>
                </a:lnTo>
                <a:lnTo>
                  <a:pt x="15332" y="13123"/>
                </a:lnTo>
                <a:lnTo>
                  <a:pt x="15349" y="13113"/>
                </a:lnTo>
                <a:lnTo>
                  <a:pt x="15426" y="13094"/>
                </a:lnTo>
                <a:lnTo>
                  <a:pt x="15508" y="13020"/>
                </a:lnTo>
                <a:lnTo>
                  <a:pt x="15573" y="12931"/>
                </a:lnTo>
                <a:lnTo>
                  <a:pt x="15617" y="12908"/>
                </a:lnTo>
                <a:lnTo>
                  <a:pt x="15622" y="12899"/>
                </a:lnTo>
                <a:lnTo>
                  <a:pt x="15627" y="12879"/>
                </a:lnTo>
                <a:lnTo>
                  <a:pt x="15637" y="12815"/>
                </a:lnTo>
                <a:lnTo>
                  <a:pt x="15655" y="12777"/>
                </a:lnTo>
                <a:lnTo>
                  <a:pt x="15682" y="12777"/>
                </a:lnTo>
                <a:lnTo>
                  <a:pt x="15704" y="12745"/>
                </a:lnTo>
                <a:lnTo>
                  <a:pt x="15731" y="12713"/>
                </a:lnTo>
                <a:lnTo>
                  <a:pt x="15759" y="12694"/>
                </a:lnTo>
                <a:lnTo>
                  <a:pt x="15786" y="12694"/>
                </a:lnTo>
                <a:lnTo>
                  <a:pt x="15801" y="12745"/>
                </a:lnTo>
                <a:lnTo>
                  <a:pt x="15801" y="12735"/>
                </a:lnTo>
                <a:lnTo>
                  <a:pt x="15851" y="12652"/>
                </a:lnTo>
                <a:lnTo>
                  <a:pt x="15883" y="12623"/>
                </a:lnTo>
                <a:lnTo>
                  <a:pt x="15937" y="12601"/>
                </a:lnTo>
                <a:lnTo>
                  <a:pt x="15965" y="12633"/>
                </a:lnTo>
                <a:lnTo>
                  <a:pt x="16019" y="12480"/>
                </a:lnTo>
                <a:lnTo>
                  <a:pt x="16047" y="12448"/>
                </a:lnTo>
                <a:lnTo>
                  <a:pt x="16074" y="12428"/>
                </a:lnTo>
                <a:lnTo>
                  <a:pt x="16086" y="12355"/>
                </a:lnTo>
                <a:lnTo>
                  <a:pt x="16086" y="12304"/>
                </a:lnTo>
                <a:lnTo>
                  <a:pt x="16041" y="12304"/>
                </a:lnTo>
                <a:lnTo>
                  <a:pt x="16026" y="12316"/>
                </a:lnTo>
                <a:lnTo>
                  <a:pt x="15382" y="12316"/>
                </a:lnTo>
                <a:lnTo>
                  <a:pt x="15372" y="12316"/>
                </a:lnTo>
                <a:lnTo>
                  <a:pt x="15365" y="12316"/>
                </a:lnTo>
                <a:lnTo>
                  <a:pt x="15355" y="12275"/>
                </a:lnTo>
                <a:lnTo>
                  <a:pt x="15360" y="12316"/>
                </a:lnTo>
                <a:lnTo>
                  <a:pt x="15365" y="12326"/>
                </a:lnTo>
                <a:lnTo>
                  <a:pt x="15349" y="12326"/>
                </a:lnTo>
                <a:lnTo>
                  <a:pt x="14308" y="12265"/>
                </a:lnTo>
                <a:lnTo>
                  <a:pt x="13795" y="12275"/>
                </a:lnTo>
                <a:lnTo>
                  <a:pt x="13783" y="12243"/>
                </a:lnTo>
                <a:lnTo>
                  <a:pt x="13751" y="12243"/>
                </a:lnTo>
                <a:close/>
                <a:moveTo>
                  <a:pt x="15355" y="12275"/>
                </a:moveTo>
                <a:lnTo>
                  <a:pt x="15349" y="12243"/>
                </a:lnTo>
                <a:lnTo>
                  <a:pt x="15349" y="12252"/>
                </a:lnTo>
                <a:lnTo>
                  <a:pt x="15355" y="12275"/>
                </a:lnTo>
                <a:close/>
                <a:moveTo>
                  <a:pt x="16140" y="12316"/>
                </a:moveTo>
                <a:lnTo>
                  <a:pt x="16140" y="12336"/>
                </a:lnTo>
                <a:lnTo>
                  <a:pt x="16135" y="12377"/>
                </a:lnTo>
                <a:lnTo>
                  <a:pt x="16128" y="12438"/>
                </a:lnTo>
                <a:lnTo>
                  <a:pt x="16128" y="12531"/>
                </a:lnTo>
                <a:lnTo>
                  <a:pt x="16081" y="12531"/>
                </a:lnTo>
                <a:lnTo>
                  <a:pt x="16069" y="12540"/>
                </a:lnTo>
                <a:lnTo>
                  <a:pt x="16053" y="12559"/>
                </a:lnTo>
                <a:lnTo>
                  <a:pt x="15999" y="12726"/>
                </a:lnTo>
                <a:lnTo>
                  <a:pt x="15960" y="12755"/>
                </a:lnTo>
                <a:lnTo>
                  <a:pt x="15927" y="12703"/>
                </a:lnTo>
                <a:lnTo>
                  <a:pt x="15900" y="12713"/>
                </a:lnTo>
                <a:lnTo>
                  <a:pt x="15878" y="12745"/>
                </a:lnTo>
                <a:lnTo>
                  <a:pt x="15813" y="12847"/>
                </a:lnTo>
                <a:lnTo>
                  <a:pt x="15796" y="12867"/>
                </a:lnTo>
                <a:lnTo>
                  <a:pt x="15769" y="12857"/>
                </a:lnTo>
                <a:lnTo>
                  <a:pt x="15753" y="12806"/>
                </a:lnTo>
                <a:lnTo>
                  <a:pt x="15736" y="12828"/>
                </a:lnTo>
                <a:lnTo>
                  <a:pt x="15709" y="12889"/>
                </a:lnTo>
                <a:lnTo>
                  <a:pt x="15687" y="12879"/>
                </a:lnTo>
                <a:lnTo>
                  <a:pt x="15682" y="12918"/>
                </a:lnTo>
                <a:lnTo>
                  <a:pt x="15665" y="12969"/>
                </a:lnTo>
                <a:lnTo>
                  <a:pt x="15644" y="13001"/>
                </a:lnTo>
                <a:lnTo>
                  <a:pt x="15590" y="13033"/>
                </a:lnTo>
                <a:lnTo>
                  <a:pt x="15535" y="13103"/>
                </a:lnTo>
                <a:lnTo>
                  <a:pt x="15436" y="13196"/>
                </a:lnTo>
                <a:lnTo>
                  <a:pt x="15360" y="13215"/>
                </a:lnTo>
                <a:lnTo>
                  <a:pt x="15332" y="13238"/>
                </a:lnTo>
                <a:lnTo>
                  <a:pt x="15317" y="13247"/>
                </a:lnTo>
                <a:lnTo>
                  <a:pt x="15273" y="13318"/>
                </a:lnTo>
                <a:lnTo>
                  <a:pt x="15245" y="13442"/>
                </a:lnTo>
                <a:lnTo>
                  <a:pt x="15201" y="13471"/>
                </a:lnTo>
                <a:lnTo>
                  <a:pt x="15174" y="13471"/>
                </a:lnTo>
                <a:lnTo>
                  <a:pt x="15169" y="13494"/>
                </a:lnTo>
                <a:lnTo>
                  <a:pt x="15159" y="13606"/>
                </a:lnTo>
                <a:lnTo>
                  <a:pt x="15305" y="13606"/>
                </a:lnTo>
                <a:lnTo>
                  <a:pt x="15583" y="13596"/>
                </a:lnTo>
                <a:lnTo>
                  <a:pt x="15704" y="13522"/>
                </a:lnTo>
                <a:lnTo>
                  <a:pt x="15714" y="13522"/>
                </a:lnTo>
                <a:lnTo>
                  <a:pt x="15747" y="13494"/>
                </a:lnTo>
                <a:lnTo>
                  <a:pt x="15818" y="13452"/>
                </a:lnTo>
                <a:lnTo>
                  <a:pt x="15851" y="13410"/>
                </a:lnTo>
                <a:lnTo>
                  <a:pt x="15873" y="13420"/>
                </a:lnTo>
                <a:lnTo>
                  <a:pt x="16353" y="13471"/>
                </a:lnTo>
                <a:lnTo>
                  <a:pt x="16374" y="13481"/>
                </a:lnTo>
                <a:lnTo>
                  <a:pt x="16381" y="13513"/>
                </a:lnTo>
                <a:lnTo>
                  <a:pt x="16408" y="13481"/>
                </a:lnTo>
                <a:lnTo>
                  <a:pt x="16478" y="13666"/>
                </a:lnTo>
                <a:lnTo>
                  <a:pt x="16483" y="13750"/>
                </a:lnTo>
                <a:lnTo>
                  <a:pt x="16892" y="13769"/>
                </a:lnTo>
                <a:lnTo>
                  <a:pt x="17296" y="14546"/>
                </a:lnTo>
                <a:lnTo>
                  <a:pt x="17345" y="14517"/>
                </a:lnTo>
                <a:lnTo>
                  <a:pt x="17482" y="14527"/>
                </a:lnTo>
                <a:lnTo>
                  <a:pt x="17487" y="14495"/>
                </a:lnTo>
                <a:lnTo>
                  <a:pt x="17492" y="14351"/>
                </a:lnTo>
                <a:lnTo>
                  <a:pt x="17531" y="14341"/>
                </a:lnTo>
                <a:lnTo>
                  <a:pt x="17574" y="14229"/>
                </a:lnTo>
                <a:lnTo>
                  <a:pt x="17601" y="14178"/>
                </a:lnTo>
                <a:lnTo>
                  <a:pt x="17618" y="14159"/>
                </a:lnTo>
                <a:lnTo>
                  <a:pt x="17668" y="14076"/>
                </a:lnTo>
                <a:lnTo>
                  <a:pt x="17700" y="14034"/>
                </a:lnTo>
                <a:lnTo>
                  <a:pt x="17695" y="13993"/>
                </a:lnTo>
                <a:lnTo>
                  <a:pt x="17695" y="13708"/>
                </a:lnTo>
                <a:lnTo>
                  <a:pt x="17760" y="13890"/>
                </a:lnTo>
                <a:lnTo>
                  <a:pt x="17765" y="13932"/>
                </a:lnTo>
                <a:lnTo>
                  <a:pt x="17772" y="13932"/>
                </a:lnTo>
                <a:lnTo>
                  <a:pt x="17819" y="13839"/>
                </a:lnTo>
                <a:lnTo>
                  <a:pt x="17864" y="13861"/>
                </a:lnTo>
                <a:lnTo>
                  <a:pt x="17951" y="13852"/>
                </a:lnTo>
                <a:lnTo>
                  <a:pt x="17945" y="13839"/>
                </a:lnTo>
                <a:lnTo>
                  <a:pt x="17963" y="13839"/>
                </a:lnTo>
                <a:lnTo>
                  <a:pt x="17968" y="13820"/>
                </a:lnTo>
                <a:lnTo>
                  <a:pt x="18017" y="13801"/>
                </a:lnTo>
                <a:lnTo>
                  <a:pt x="18044" y="13788"/>
                </a:lnTo>
                <a:lnTo>
                  <a:pt x="18072" y="13750"/>
                </a:lnTo>
                <a:lnTo>
                  <a:pt x="18082" y="13718"/>
                </a:lnTo>
                <a:lnTo>
                  <a:pt x="18077" y="13708"/>
                </a:lnTo>
                <a:lnTo>
                  <a:pt x="17973" y="13750"/>
                </a:lnTo>
                <a:lnTo>
                  <a:pt x="17901" y="13718"/>
                </a:lnTo>
                <a:lnTo>
                  <a:pt x="17864" y="13657"/>
                </a:lnTo>
                <a:lnTo>
                  <a:pt x="17826" y="13545"/>
                </a:lnTo>
                <a:lnTo>
                  <a:pt x="17869" y="13481"/>
                </a:lnTo>
                <a:lnTo>
                  <a:pt x="17940" y="13596"/>
                </a:lnTo>
                <a:lnTo>
                  <a:pt x="17956" y="13606"/>
                </a:lnTo>
                <a:lnTo>
                  <a:pt x="17995" y="13545"/>
                </a:lnTo>
                <a:lnTo>
                  <a:pt x="18000" y="13494"/>
                </a:lnTo>
                <a:lnTo>
                  <a:pt x="18022" y="13420"/>
                </a:lnTo>
                <a:lnTo>
                  <a:pt x="18017" y="13410"/>
                </a:lnTo>
                <a:lnTo>
                  <a:pt x="17869" y="13298"/>
                </a:lnTo>
                <a:lnTo>
                  <a:pt x="17841" y="13225"/>
                </a:lnTo>
                <a:lnTo>
                  <a:pt x="17874" y="13155"/>
                </a:lnTo>
                <a:lnTo>
                  <a:pt x="17928" y="13206"/>
                </a:lnTo>
                <a:lnTo>
                  <a:pt x="17973" y="13225"/>
                </a:lnTo>
                <a:lnTo>
                  <a:pt x="17995" y="13215"/>
                </a:lnTo>
                <a:lnTo>
                  <a:pt x="18000" y="13145"/>
                </a:lnTo>
                <a:lnTo>
                  <a:pt x="18044" y="13135"/>
                </a:lnTo>
                <a:lnTo>
                  <a:pt x="18077" y="13186"/>
                </a:lnTo>
                <a:lnTo>
                  <a:pt x="18082" y="13247"/>
                </a:lnTo>
                <a:lnTo>
                  <a:pt x="18109" y="13257"/>
                </a:lnTo>
                <a:lnTo>
                  <a:pt x="18159" y="13289"/>
                </a:lnTo>
                <a:lnTo>
                  <a:pt x="18186" y="13289"/>
                </a:lnTo>
                <a:lnTo>
                  <a:pt x="18196" y="13276"/>
                </a:lnTo>
                <a:lnTo>
                  <a:pt x="18245" y="13174"/>
                </a:lnTo>
                <a:lnTo>
                  <a:pt x="18310" y="13062"/>
                </a:lnTo>
                <a:lnTo>
                  <a:pt x="18322" y="12991"/>
                </a:lnTo>
                <a:lnTo>
                  <a:pt x="18310" y="12879"/>
                </a:lnTo>
                <a:lnTo>
                  <a:pt x="18290" y="12908"/>
                </a:lnTo>
                <a:lnTo>
                  <a:pt x="18278" y="13052"/>
                </a:lnTo>
                <a:lnTo>
                  <a:pt x="18245" y="13103"/>
                </a:lnTo>
                <a:lnTo>
                  <a:pt x="18191" y="13103"/>
                </a:lnTo>
                <a:lnTo>
                  <a:pt x="18196" y="12969"/>
                </a:lnTo>
                <a:lnTo>
                  <a:pt x="18201" y="12889"/>
                </a:lnTo>
                <a:lnTo>
                  <a:pt x="18201" y="12857"/>
                </a:lnTo>
                <a:lnTo>
                  <a:pt x="18181" y="12847"/>
                </a:lnTo>
                <a:lnTo>
                  <a:pt x="18159" y="12867"/>
                </a:lnTo>
                <a:lnTo>
                  <a:pt x="18119" y="12879"/>
                </a:lnTo>
                <a:lnTo>
                  <a:pt x="18065" y="12879"/>
                </a:lnTo>
                <a:lnTo>
                  <a:pt x="18022" y="12889"/>
                </a:lnTo>
                <a:lnTo>
                  <a:pt x="17951" y="12867"/>
                </a:lnTo>
                <a:lnTo>
                  <a:pt x="17956" y="12755"/>
                </a:lnTo>
                <a:lnTo>
                  <a:pt x="17945" y="12675"/>
                </a:lnTo>
                <a:lnTo>
                  <a:pt x="17951" y="12582"/>
                </a:lnTo>
                <a:lnTo>
                  <a:pt x="18005" y="12582"/>
                </a:lnTo>
                <a:lnTo>
                  <a:pt x="18010" y="12643"/>
                </a:lnTo>
                <a:lnTo>
                  <a:pt x="18022" y="12684"/>
                </a:lnTo>
                <a:lnTo>
                  <a:pt x="18049" y="12713"/>
                </a:lnTo>
                <a:lnTo>
                  <a:pt x="18060" y="12713"/>
                </a:lnTo>
                <a:lnTo>
                  <a:pt x="18072" y="12694"/>
                </a:lnTo>
                <a:lnTo>
                  <a:pt x="18092" y="12623"/>
                </a:lnTo>
                <a:lnTo>
                  <a:pt x="18119" y="12623"/>
                </a:lnTo>
                <a:lnTo>
                  <a:pt x="18087" y="12499"/>
                </a:lnTo>
                <a:lnTo>
                  <a:pt x="18174" y="12582"/>
                </a:lnTo>
                <a:lnTo>
                  <a:pt x="18164" y="12448"/>
                </a:lnTo>
                <a:lnTo>
                  <a:pt x="18245" y="12540"/>
                </a:lnTo>
                <a:lnTo>
                  <a:pt x="18273" y="12550"/>
                </a:lnTo>
                <a:lnTo>
                  <a:pt x="18256" y="12480"/>
                </a:lnTo>
                <a:lnTo>
                  <a:pt x="18235" y="12438"/>
                </a:lnTo>
                <a:lnTo>
                  <a:pt x="18228" y="12377"/>
                </a:lnTo>
                <a:lnTo>
                  <a:pt x="18228" y="12355"/>
                </a:lnTo>
                <a:lnTo>
                  <a:pt x="16140" y="12316"/>
                </a:lnTo>
                <a:close/>
                <a:moveTo>
                  <a:pt x="8127" y="12396"/>
                </a:moveTo>
                <a:lnTo>
                  <a:pt x="8122" y="16216"/>
                </a:lnTo>
                <a:lnTo>
                  <a:pt x="6786" y="16226"/>
                </a:lnTo>
                <a:lnTo>
                  <a:pt x="6801" y="16286"/>
                </a:lnTo>
                <a:lnTo>
                  <a:pt x="6835" y="16318"/>
                </a:lnTo>
                <a:lnTo>
                  <a:pt x="6851" y="16328"/>
                </a:lnTo>
                <a:lnTo>
                  <a:pt x="6883" y="16411"/>
                </a:lnTo>
                <a:lnTo>
                  <a:pt x="6917" y="16514"/>
                </a:lnTo>
                <a:lnTo>
                  <a:pt x="6955" y="16584"/>
                </a:lnTo>
                <a:lnTo>
                  <a:pt x="6999" y="16625"/>
                </a:lnTo>
                <a:lnTo>
                  <a:pt x="7081" y="16757"/>
                </a:lnTo>
                <a:lnTo>
                  <a:pt x="7195" y="16974"/>
                </a:lnTo>
                <a:lnTo>
                  <a:pt x="7282" y="17115"/>
                </a:lnTo>
                <a:lnTo>
                  <a:pt x="7341" y="17179"/>
                </a:lnTo>
                <a:lnTo>
                  <a:pt x="7396" y="17249"/>
                </a:lnTo>
                <a:lnTo>
                  <a:pt x="7423" y="17310"/>
                </a:lnTo>
                <a:lnTo>
                  <a:pt x="7451" y="17422"/>
                </a:lnTo>
                <a:lnTo>
                  <a:pt x="7517" y="17700"/>
                </a:lnTo>
                <a:lnTo>
                  <a:pt x="7517" y="17803"/>
                </a:lnTo>
                <a:lnTo>
                  <a:pt x="7532" y="17905"/>
                </a:lnTo>
                <a:lnTo>
                  <a:pt x="7577" y="18036"/>
                </a:lnTo>
                <a:lnTo>
                  <a:pt x="7609" y="18110"/>
                </a:lnTo>
                <a:lnTo>
                  <a:pt x="7641" y="18139"/>
                </a:lnTo>
                <a:lnTo>
                  <a:pt x="7681" y="18190"/>
                </a:lnTo>
                <a:lnTo>
                  <a:pt x="7718" y="18263"/>
                </a:lnTo>
                <a:lnTo>
                  <a:pt x="7756" y="18305"/>
                </a:lnTo>
                <a:lnTo>
                  <a:pt x="7810" y="18334"/>
                </a:lnTo>
                <a:lnTo>
                  <a:pt x="7882" y="18407"/>
                </a:lnTo>
                <a:lnTo>
                  <a:pt x="7974" y="18510"/>
                </a:lnTo>
                <a:lnTo>
                  <a:pt x="8028" y="18561"/>
                </a:lnTo>
                <a:lnTo>
                  <a:pt x="8045" y="18561"/>
                </a:lnTo>
                <a:lnTo>
                  <a:pt x="8063" y="18539"/>
                </a:lnTo>
                <a:lnTo>
                  <a:pt x="8090" y="18468"/>
                </a:lnTo>
                <a:lnTo>
                  <a:pt x="8122" y="18417"/>
                </a:lnTo>
                <a:lnTo>
                  <a:pt x="8138" y="18395"/>
                </a:lnTo>
                <a:lnTo>
                  <a:pt x="8138" y="18356"/>
                </a:lnTo>
                <a:lnTo>
                  <a:pt x="8155" y="18241"/>
                </a:lnTo>
                <a:lnTo>
                  <a:pt x="8199" y="18059"/>
                </a:lnTo>
                <a:lnTo>
                  <a:pt x="8247" y="17956"/>
                </a:lnTo>
                <a:lnTo>
                  <a:pt x="8308" y="17947"/>
                </a:lnTo>
                <a:lnTo>
                  <a:pt x="8328" y="17924"/>
                </a:lnTo>
                <a:lnTo>
                  <a:pt x="8351" y="17864"/>
                </a:lnTo>
                <a:lnTo>
                  <a:pt x="8400" y="17864"/>
                </a:lnTo>
                <a:lnTo>
                  <a:pt x="8438" y="17905"/>
                </a:lnTo>
                <a:lnTo>
                  <a:pt x="8504" y="17924"/>
                </a:lnTo>
                <a:lnTo>
                  <a:pt x="8586" y="17934"/>
                </a:lnTo>
                <a:lnTo>
                  <a:pt x="8628" y="17924"/>
                </a:lnTo>
                <a:lnTo>
                  <a:pt x="8651" y="17915"/>
                </a:lnTo>
                <a:lnTo>
                  <a:pt x="8690" y="17915"/>
                </a:lnTo>
                <a:lnTo>
                  <a:pt x="8690" y="17934"/>
                </a:lnTo>
                <a:lnTo>
                  <a:pt x="8710" y="17934"/>
                </a:lnTo>
                <a:lnTo>
                  <a:pt x="8749" y="17985"/>
                </a:lnTo>
                <a:lnTo>
                  <a:pt x="8777" y="18068"/>
                </a:lnTo>
                <a:lnTo>
                  <a:pt x="8874" y="18203"/>
                </a:lnTo>
                <a:lnTo>
                  <a:pt x="8886" y="18263"/>
                </a:lnTo>
                <a:lnTo>
                  <a:pt x="8918" y="18324"/>
                </a:lnTo>
                <a:lnTo>
                  <a:pt x="8983" y="18436"/>
                </a:lnTo>
                <a:lnTo>
                  <a:pt x="9022" y="18548"/>
                </a:lnTo>
                <a:lnTo>
                  <a:pt x="9032" y="18622"/>
                </a:lnTo>
                <a:lnTo>
                  <a:pt x="9060" y="18734"/>
                </a:lnTo>
                <a:lnTo>
                  <a:pt x="9114" y="18897"/>
                </a:lnTo>
                <a:lnTo>
                  <a:pt x="9153" y="19022"/>
                </a:lnTo>
                <a:lnTo>
                  <a:pt x="9141" y="19041"/>
                </a:lnTo>
                <a:lnTo>
                  <a:pt x="9141" y="19060"/>
                </a:lnTo>
                <a:lnTo>
                  <a:pt x="9159" y="19124"/>
                </a:lnTo>
                <a:lnTo>
                  <a:pt x="9181" y="19185"/>
                </a:lnTo>
                <a:lnTo>
                  <a:pt x="9223" y="19245"/>
                </a:lnTo>
                <a:lnTo>
                  <a:pt x="9268" y="19338"/>
                </a:lnTo>
                <a:lnTo>
                  <a:pt x="9305" y="19482"/>
                </a:lnTo>
                <a:lnTo>
                  <a:pt x="9355" y="19585"/>
                </a:lnTo>
                <a:lnTo>
                  <a:pt x="9414" y="19665"/>
                </a:lnTo>
                <a:lnTo>
                  <a:pt x="9453" y="19748"/>
                </a:lnTo>
                <a:lnTo>
                  <a:pt x="9464" y="19828"/>
                </a:lnTo>
                <a:lnTo>
                  <a:pt x="9464" y="19901"/>
                </a:lnTo>
                <a:lnTo>
                  <a:pt x="9459" y="19943"/>
                </a:lnTo>
                <a:lnTo>
                  <a:pt x="9459" y="19952"/>
                </a:lnTo>
                <a:lnTo>
                  <a:pt x="9474" y="20004"/>
                </a:lnTo>
                <a:lnTo>
                  <a:pt x="9481" y="20064"/>
                </a:lnTo>
                <a:lnTo>
                  <a:pt x="9474" y="20135"/>
                </a:lnTo>
                <a:lnTo>
                  <a:pt x="9474" y="20148"/>
                </a:lnTo>
                <a:lnTo>
                  <a:pt x="9528" y="20269"/>
                </a:lnTo>
                <a:lnTo>
                  <a:pt x="9562" y="20372"/>
                </a:lnTo>
                <a:lnTo>
                  <a:pt x="9578" y="20525"/>
                </a:lnTo>
                <a:lnTo>
                  <a:pt x="9600" y="20595"/>
                </a:lnTo>
                <a:lnTo>
                  <a:pt x="9622" y="20627"/>
                </a:lnTo>
                <a:lnTo>
                  <a:pt x="9677" y="20637"/>
                </a:lnTo>
                <a:lnTo>
                  <a:pt x="9726" y="20679"/>
                </a:lnTo>
                <a:lnTo>
                  <a:pt x="9753" y="20720"/>
                </a:lnTo>
                <a:lnTo>
                  <a:pt x="9781" y="20749"/>
                </a:lnTo>
                <a:lnTo>
                  <a:pt x="9823" y="20762"/>
                </a:lnTo>
                <a:lnTo>
                  <a:pt x="9868" y="20800"/>
                </a:lnTo>
                <a:lnTo>
                  <a:pt x="9905" y="20851"/>
                </a:lnTo>
                <a:lnTo>
                  <a:pt x="9972" y="20883"/>
                </a:lnTo>
                <a:lnTo>
                  <a:pt x="10074" y="20903"/>
                </a:lnTo>
                <a:lnTo>
                  <a:pt x="10168" y="20954"/>
                </a:lnTo>
                <a:lnTo>
                  <a:pt x="10217" y="21027"/>
                </a:lnTo>
                <a:lnTo>
                  <a:pt x="10222" y="21027"/>
                </a:lnTo>
                <a:lnTo>
                  <a:pt x="10222" y="21018"/>
                </a:lnTo>
                <a:lnTo>
                  <a:pt x="10260" y="20976"/>
                </a:lnTo>
                <a:lnTo>
                  <a:pt x="10272" y="20976"/>
                </a:lnTo>
                <a:lnTo>
                  <a:pt x="10195" y="20698"/>
                </a:lnTo>
                <a:lnTo>
                  <a:pt x="10178" y="20618"/>
                </a:lnTo>
                <a:lnTo>
                  <a:pt x="10168" y="20455"/>
                </a:lnTo>
                <a:lnTo>
                  <a:pt x="10156" y="20404"/>
                </a:lnTo>
                <a:lnTo>
                  <a:pt x="10145" y="20288"/>
                </a:lnTo>
                <a:lnTo>
                  <a:pt x="10135" y="20228"/>
                </a:lnTo>
                <a:lnTo>
                  <a:pt x="10151" y="20135"/>
                </a:lnTo>
                <a:lnTo>
                  <a:pt x="10163" y="20096"/>
                </a:lnTo>
                <a:lnTo>
                  <a:pt x="10168" y="20064"/>
                </a:lnTo>
                <a:lnTo>
                  <a:pt x="10163" y="20055"/>
                </a:lnTo>
                <a:lnTo>
                  <a:pt x="10091" y="20013"/>
                </a:lnTo>
                <a:lnTo>
                  <a:pt x="10019" y="19674"/>
                </a:lnTo>
                <a:lnTo>
                  <a:pt x="10128" y="19850"/>
                </a:lnTo>
                <a:lnTo>
                  <a:pt x="10178" y="19901"/>
                </a:lnTo>
                <a:lnTo>
                  <a:pt x="10190" y="19901"/>
                </a:lnTo>
                <a:lnTo>
                  <a:pt x="10200" y="19850"/>
                </a:lnTo>
                <a:lnTo>
                  <a:pt x="10232" y="19687"/>
                </a:lnTo>
                <a:lnTo>
                  <a:pt x="10173" y="19533"/>
                </a:lnTo>
                <a:lnTo>
                  <a:pt x="10205" y="19469"/>
                </a:lnTo>
                <a:lnTo>
                  <a:pt x="10227" y="19460"/>
                </a:lnTo>
                <a:lnTo>
                  <a:pt x="10272" y="19469"/>
                </a:lnTo>
                <a:lnTo>
                  <a:pt x="10287" y="19460"/>
                </a:lnTo>
                <a:lnTo>
                  <a:pt x="10309" y="19418"/>
                </a:lnTo>
                <a:lnTo>
                  <a:pt x="10299" y="19431"/>
                </a:lnTo>
                <a:lnTo>
                  <a:pt x="10282" y="19329"/>
                </a:lnTo>
                <a:lnTo>
                  <a:pt x="10282" y="19255"/>
                </a:lnTo>
                <a:lnTo>
                  <a:pt x="10326" y="19236"/>
                </a:lnTo>
                <a:lnTo>
                  <a:pt x="10359" y="19236"/>
                </a:lnTo>
                <a:lnTo>
                  <a:pt x="10364" y="19226"/>
                </a:lnTo>
                <a:lnTo>
                  <a:pt x="10408" y="19134"/>
                </a:lnTo>
                <a:lnTo>
                  <a:pt x="10418" y="19194"/>
                </a:lnTo>
                <a:lnTo>
                  <a:pt x="10418" y="19153"/>
                </a:lnTo>
                <a:lnTo>
                  <a:pt x="10435" y="18970"/>
                </a:lnTo>
                <a:lnTo>
                  <a:pt x="10500" y="19082"/>
                </a:lnTo>
                <a:lnTo>
                  <a:pt x="10527" y="19060"/>
                </a:lnTo>
                <a:lnTo>
                  <a:pt x="10468" y="18826"/>
                </a:lnTo>
                <a:lnTo>
                  <a:pt x="10510" y="18775"/>
                </a:lnTo>
                <a:lnTo>
                  <a:pt x="10549" y="18794"/>
                </a:lnTo>
                <a:lnTo>
                  <a:pt x="10560" y="18836"/>
                </a:lnTo>
                <a:lnTo>
                  <a:pt x="10565" y="18855"/>
                </a:lnTo>
                <a:lnTo>
                  <a:pt x="10577" y="18878"/>
                </a:lnTo>
                <a:lnTo>
                  <a:pt x="10577" y="18836"/>
                </a:lnTo>
                <a:lnTo>
                  <a:pt x="10647" y="18836"/>
                </a:lnTo>
                <a:lnTo>
                  <a:pt x="10701" y="18868"/>
                </a:lnTo>
                <a:lnTo>
                  <a:pt x="10740" y="18855"/>
                </a:lnTo>
                <a:lnTo>
                  <a:pt x="10745" y="18887"/>
                </a:lnTo>
                <a:lnTo>
                  <a:pt x="10790" y="18855"/>
                </a:lnTo>
                <a:lnTo>
                  <a:pt x="10832" y="18804"/>
                </a:lnTo>
                <a:lnTo>
                  <a:pt x="10860" y="18775"/>
                </a:lnTo>
                <a:lnTo>
                  <a:pt x="11001" y="18599"/>
                </a:lnTo>
                <a:lnTo>
                  <a:pt x="11040" y="18529"/>
                </a:lnTo>
                <a:lnTo>
                  <a:pt x="11045" y="18459"/>
                </a:lnTo>
                <a:lnTo>
                  <a:pt x="11095" y="18366"/>
                </a:lnTo>
                <a:lnTo>
                  <a:pt x="11127" y="18305"/>
                </a:lnTo>
                <a:lnTo>
                  <a:pt x="11122" y="18263"/>
                </a:lnTo>
                <a:lnTo>
                  <a:pt x="11100" y="18203"/>
                </a:lnTo>
                <a:lnTo>
                  <a:pt x="11083" y="18007"/>
                </a:lnTo>
                <a:lnTo>
                  <a:pt x="11132" y="17985"/>
                </a:lnTo>
                <a:lnTo>
                  <a:pt x="11149" y="18007"/>
                </a:lnTo>
                <a:lnTo>
                  <a:pt x="11172" y="17956"/>
                </a:lnTo>
                <a:lnTo>
                  <a:pt x="11241" y="17956"/>
                </a:lnTo>
                <a:lnTo>
                  <a:pt x="11253" y="18087"/>
                </a:lnTo>
                <a:lnTo>
                  <a:pt x="11247" y="18119"/>
                </a:lnTo>
                <a:lnTo>
                  <a:pt x="11269" y="18100"/>
                </a:lnTo>
                <a:lnTo>
                  <a:pt x="11323" y="18129"/>
                </a:lnTo>
                <a:lnTo>
                  <a:pt x="11455" y="18027"/>
                </a:lnTo>
                <a:lnTo>
                  <a:pt x="11504" y="18017"/>
                </a:lnTo>
                <a:lnTo>
                  <a:pt x="11487" y="17956"/>
                </a:lnTo>
                <a:lnTo>
                  <a:pt x="11541" y="17771"/>
                </a:lnTo>
                <a:lnTo>
                  <a:pt x="11559" y="17771"/>
                </a:lnTo>
                <a:lnTo>
                  <a:pt x="11574" y="17710"/>
                </a:lnTo>
                <a:lnTo>
                  <a:pt x="11574" y="17588"/>
                </a:lnTo>
                <a:lnTo>
                  <a:pt x="11564" y="17537"/>
                </a:lnTo>
                <a:lnTo>
                  <a:pt x="11564" y="17496"/>
                </a:lnTo>
                <a:lnTo>
                  <a:pt x="11574" y="17412"/>
                </a:lnTo>
                <a:lnTo>
                  <a:pt x="11574" y="17342"/>
                </a:lnTo>
                <a:lnTo>
                  <a:pt x="11596" y="17249"/>
                </a:lnTo>
                <a:lnTo>
                  <a:pt x="11613" y="17208"/>
                </a:lnTo>
                <a:lnTo>
                  <a:pt x="11628" y="17128"/>
                </a:lnTo>
                <a:lnTo>
                  <a:pt x="11628" y="17077"/>
                </a:lnTo>
                <a:lnTo>
                  <a:pt x="11635" y="17035"/>
                </a:lnTo>
                <a:lnTo>
                  <a:pt x="11628" y="16984"/>
                </a:lnTo>
                <a:lnTo>
                  <a:pt x="11640" y="16952"/>
                </a:lnTo>
                <a:lnTo>
                  <a:pt x="11640" y="16910"/>
                </a:lnTo>
                <a:lnTo>
                  <a:pt x="11635" y="16872"/>
                </a:lnTo>
                <a:lnTo>
                  <a:pt x="11623" y="16849"/>
                </a:lnTo>
                <a:lnTo>
                  <a:pt x="11596" y="16737"/>
                </a:lnTo>
                <a:lnTo>
                  <a:pt x="11596" y="16705"/>
                </a:lnTo>
                <a:lnTo>
                  <a:pt x="11569" y="16616"/>
                </a:lnTo>
                <a:lnTo>
                  <a:pt x="11569" y="16593"/>
                </a:lnTo>
                <a:lnTo>
                  <a:pt x="11547" y="16552"/>
                </a:lnTo>
                <a:lnTo>
                  <a:pt x="11536" y="16501"/>
                </a:lnTo>
                <a:lnTo>
                  <a:pt x="11536" y="16389"/>
                </a:lnTo>
                <a:lnTo>
                  <a:pt x="11531" y="16360"/>
                </a:lnTo>
                <a:lnTo>
                  <a:pt x="11509" y="16309"/>
                </a:lnTo>
                <a:lnTo>
                  <a:pt x="11455" y="16194"/>
                </a:lnTo>
                <a:lnTo>
                  <a:pt x="11455" y="15346"/>
                </a:lnTo>
                <a:lnTo>
                  <a:pt x="11449" y="14904"/>
                </a:lnTo>
                <a:lnTo>
                  <a:pt x="11427" y="14895"/>
                </a:lnTo>
                <a:lnTo>
                  <a:pt x="11405" y="14904"/>
                </a:lnTo>
                <a:lnTo>
                  <a:pt x="11395" y="14904"/>
                </a:lnTo>
                <a:lnTo>
                  <a:pt x="11378" y="14914"/>
                </a:lnTo>
                <a:lnTo>
                  <a:pt x="11363" y="14927"/>
                </a:lnTo>
                <a:lnTo>
                  <a:pt x="11335" y="14904"/>
                </a:lnTo>
                <a:lnTo>
                  <a:pt x="11328" y="14885"/>
                </a:lnTo>
                <a:lnTo>
                  <a:pt x="11318" y="14885"/>
                </a:lnTo>
                <a:lnTo>
                  <a:pt x="11301" y="14844"/>
                </a:lnTo>
                <a:lnTo>
                  <a:pt x="11214" y="14792"/>
                </a:lnTo>
                <a:lnTo>
                  <a:pt x="11192" y="14773"/>
                </a:lnTo>
                <a:lnTo>
                  <a:pt x="11149" y="14732"/>
                </a:lnTo>
                <a:lnTo>
                  <a:pt x="11117" y="14671"/>
                </a:lnTo>
                <a:lnTo>
                  <a:pt x="11045" y="14588"/>
                </a:lnTo>
                <a:lnTo>
                  <a:pt x="11035" y="14620"/>
                </a:lnTo>
                <a:lnTo>
                  <a:pt x="10981" y="14658"/>
                </a:lnTo>
                <a:lnTo>
                  <a:pt x="10959" y="14658"/>
                </a:lnTo>
                <a:lnTo>
                  <a:pt x="10914" y="14639"/>
                </a:lnTo>
                <a:lnTo>
                  <a:pt x="10892" y="14607"/>
                </a:lnTo>
                <a:lnTo>
                  <a:pt x="10855" y="14639"/>
                </a:lnTo>
                <a:lnTo>
                  <a:pt x="10844" y="14658"/>
                </a:lnTo>
                <a:lnTo>
                  <a:pt x="10795" y="14671"/>
                </a:lnTo>
                <a:lnTo>
                  <a:pt x="10768" y="14648"/>
                </a:lnTo>
                <a:lnTo>
                  <a:pt x="10708" y="14690"/>
                </a:lnTo>
                <a:lnTo>
                  <a:pt x="10674" y="14741"/>
                </a:lnTo>
                <a:lnTo>
                  <a:pt x="10659" y="14751"/>
                </a:lnTo>
                <a:lnTo>
                  <a:pt x="10636" y="14802"/>
                </a:lnTo>
                <a:lnTo>
                  <a:pt x="10599" y="14773"/>
                </a:lnTo>
                <a:lnTo>
                  <a:pt x="10577" y="14732"/>
                </a:lnTo>
                <a:lnTo>
                  <a:pt x="10549" y="14722"/>
                </a:lnTo>
                <a:lnTo>
                  <a:pt x="10500" y="14658"/>
                </a:lnTo>
                <a:lnTo>
                  <a:pt x="10478" y="14680"/>
                </a:lnTo>
                <a:lnTo>
                  <a:pt x="10456" y="14671"/>
                </a:lnTo>
                <a:lnTo>
                  <a:pt x="10408" y="14639"/>
                </a:lnTo>
                <a:lnTo>
                  <a:pt x="10396" y="14607"/>
                </a:lnTo>
                <a:lnTo>
                  <a:pt x="10391" y="14629"/>
                </a:lnTo>
                <a:lnTo>
                  <a:pt x="10374" y="14658"/>
                </a:lnTo>
                <a:lnTo>
                  <a:pt x="10353" y="14751"/>
                </a:lnTo>
                <a:lnTo>
                  <a:pt x="10336" y="14783"/>
                </a:lnTo>
                <a:lnTo>
                  <a:pt x="10304" y="14773"/>
                </a:lnTo>
                <a:lnTo>
                  <a:pt x="10282" y="14732"/>
                </a:lnTo>
                <a:lnTo>
                  <a:pt x="10272" y="14700"/>
                </a:lnTo>
                <a:lnTo>
                  <a:pt x="10265" y="14658"/>
                </a:lnTo>
                <a:lnTo>
                  <a:pt x="10260" y="14658"/>
                </a:lnTo>
                <a:lnTo>
                  <a:pt x="10244" y="14680"/>
                </a:lnTo>
                <a:lnTo>
                  <a:pt x="10222" y="14690"/>
                </a:lnTo>
                <a:lnTo>
                  <a:pt x="10195" y="14680"/>
                </a:lnTo>
                <a:lnTo>
                  <a:pt x="10173" y="14639"/>
                </a:lnTo>
                <a:lnTo>
                  <a:pt x="10135" y="14607"/>
                </a:lnTo>
                <a:lnTo>
                  <a:pt x="10123" y="14568"/>
                </a:lnTo>
                <a:lnTo>
                  <a:pt x="10091" y="14629"/>
                </a:lnTo>
                <a:lnTo>
                  <a:pt x="10059" y="14658"/>
                </a:lnTo>
                <a:lnTo>
                  <a:pt x="10036" y="14658"/>
                </a:lnTo>
                <a:lnTo>
                  <a:pt x="10009" y="14648"/>
                </a:lnTo>
                <a:lnTo>
                  <a:pt x="9987" y="14607"/>
                </a:lnTo>
                <a:lnTo>
                  <a:pt x="9987" y="14546"/>
                </a:lnTo>
                <a:lnTo>
                  <a:pt x="9949" y="14495"/>
                </a:lnTo>
                <a:lnTo>
                  <a:pt x="9932" y="14434"/>
                </a:lnTo>
                <a:lnTo>
                  <a:pt x="9917" y="14434"/>
                </a:lnTo>
                <a:lnTo>
                  <a:pt x="9873" y="14434"/>
                </a:lnTo>
                <a:lnTo>
                  <a:pt x="9845" y="14476"/>
                </a:lnTo>
                <a:lnTo>
                  <a:pt x="9823" y="14485"/>
                </a:lnTo>
                <a:lnTo>
                  <a:pt x="9791" y="14466"/>
                </a:lnTo>
                <a:lnTo>
                  <a:pt x="9759" y="14415"/>
                </a:lnTo>
                <a:lnTo>
                  <a:pt x="9719" y="14425"/>
                </a:lnTo>
                <a:lnTo>
                  <a:pt x="9687" y="14415"/>
                </a:lnTo>
                <a:lnTo>
                  <a:pt x="9627" y="14373"/>
                </a:lnTo>
                <a:lnTo>
                  <a:pt x="9578" y="14373"/>
                </a:lnTo>
                <a:lnTo>
                  <a:pt x="9545" y="14351"/>
                </a:lnTo>
                <a:lnTo>
                  <a:pt x="9523" y="14332"/>
                </a:lnTo>
                <a:lnTo>
                  <a:pt x="9518" y="14249"/>
                </a:lnTo>
                <a:lnTo>
                  <a:pt x="9496" y="14188"/>
                </a:lnTo>
                <a:lnTo>
                  <a:pt x="9491" y="14188"/>
                </a:lnTo>
                <a:lnTo>
                  <a:pt x="9486" y="14210"/>
                </a:lnTo>
                <a:lnTo>
                  <a:pt x="9459" y="14220"/>
                </a:lnTo>
                <a:lnTo>
                  <a:pt x="9419" y="14210"/>
                </a:lnTo>
                <a:lnTo>
                  <a:pt x="9377" y="14220"/>
                </a:lnTo>
                <a:lnTo>
                  <a:pt x="9349" y="14188"/>
                </a:lnTo>
                <a:lnTo>
                  <a:pt x="9278" y="14076"/>
                </a:lnTo>
                <a:lnTo>
                  <a:pt x="9256" y="14057"/>
                </a:lnTo>
                <a:lnTo>
                  <a:pt x="9218" y="14044"/>
                </a:lnTo>
                <a:lnTo>
                  <a:pt x="9218" y="12406"/>
                </a:lnTo>
                <a:lnTo>
                  <a:pt x="8127" y="12396"/>
                </a:lnTo>
                <a:close/>
                <a:moveTo>
                  <a:pt x="11296" y="12406"/>
                </a:moveTo>
                <a:lnTo>
                  <a:pt x="11356" y="13308"/>
                </a:lnTo>
                <a:lnTo>
                  <a:pt x="11340" y="14773"/>
                </a:lnTo>
                <a:lnTo>
                  <a:pt x="11351" y="14792"/>
                </a:lnTo>
                <a:lnTo>
                  <a:pt x="11368" y="14802"/>
                </a:lnTo>
                <a:lnTo>
                  <a:pt x="11378" y="14792"/>
                </a:lnTo>
                <a:lnTo>
                  <a:pt x="11405" y="14802"/>
                </a:lnTo>
                <a:lnTo>
                  <a:pt x="11422" y="14792"/>
                </a:lnTo>
                <a:lnTo>
                  <a:pt x="11472" y="14812"/>
                </a:lnTo>
                <a:lnTo>
                  <a:pt x="11504" y="14844"/>
                </a:lnTo>
                <a:lnTo>
                  <a:pt x="11509" y="15285"/>
                </a:lnTo>
                <a:lnTo>
                  <a:pt x="12540" y="15272"/>
                </a:lnTo>
                <a:lnTo>
                  <a:pt x="12556" y="15160"/>
                </a:lnTo>
                <a:lnTo>
                  <a:pt x="12535" y="15109"/>
                </a:lnTo>
                <a:lnTo>
                  <a:pt x="12528" y="15039"/>
                </a:lnTo>
                <a:lnTo>
                  <a:pt x="12540" y="14965"/>
                </a:lnTo>
                <a:lnTo>
                  <a:pt x="12540" y="14946"/>
                </a:lnTo>
                <a:lnTo>
                  <a:pt x="12528" y="14936"/>
                </a:lnTo>
                <a:lnTo>
                  <a:pt x="12513" y="14834"/>
                </a:lnTo>
                <a:lnTo>
                  <a:pt x="12523" y="14812"/>
                </a:lnTo>
                <a:lnTo>
                  <a:pt x="12513" y="14783"/>
                </a:lnTo>
                <a:lnTo>
                  <a:pt x="12528" y="14709"/>
                </a:lnTo>
                <a:lnTo>
                  <a:pt x="12563" y="14658"/>
                </a:lnTo>
                <a:lnTo>
                  <a:pt x="12578" y="14629"/>
                </a:lnTo>
                <a:lnTo>
                  <a:pt x="12578" y="14588"/>
                </a:lnTo>
                <a:lnTo>
                  <a:pt x="12578" y="14568"/>
                </a:lnTo>
                <a:lnTo>
                  <a:pt x="12568" y="14527"/>
                </a:lnTo>
                <a:lnTo>
                  <a:pt x="12578" y="14476"/>
                </a:lnTo>
                <a:lnTo>
                  <a:pt x="12600" y="14444"/>
                </a:lnTo>
                <a:lnTo>
                  <a:pt x="12627" y="14434"/>
                </a:lnTo>
                <a:lnTo>
                  <a:pt x="12617" y="14393"/>
                </a:lnTo>
                <a:lnTo>
                  <a:pt x="12632" y="14313"/>
                </a:lnTo>
                <a:lnTo>
                  <a:pt x="12672" y="14249"/>
                </a:lnTo>
                <a:lnTo>
                  <a:pt x="12682" y="14220"/>
                </a:lnTo>
                <a:lnTo>
                  <a:pt x="12687" y="14178"/>
                </a:lnTo>
                <a:lnTo>
                  <a:pt x="12714" y="14127"/>
                </a:lnTo>
                <a:lnTo>
                  <a:pt x="12741" y="14108"/>
                </a:lnTo>
                <a:lnTo>
                  <a:pt x="12753" y="14057"/>
                </a:lnTo>
                <a:lnTo>
                  <a:pt x="12759" y="13932"/>
                </a:lnTo>
                <a:lnTo>
                  <a:pt x="12774" y="13839"/>
                </a:lnTo>
                <a:lnTo>
                  <a:pt x="12796" y="13830"/>
                </a:lnTo>
                <a:lnTo>
                  <a:pt x="12796" y="13788"/>
                </a:lnTo>
                <a:lnTo>
                  <a:pt x="12828" y="13727"/>
                </a:lnTo>
                <a:lnTo>
                  <a:pt x="12863" y="13686"/>
                </a:lnTo>
                <a:lnTo>
                  <a:pt x="12863" y="13676"/>
                </a:lnTo>
                <a:lnTo>
                  <a:pt x="12863" y="13647"/>
                </a:lnTo>
                <a:lnTo>
                  <a:pt x="12863" y="13634"/>
                </a:lnTo>
                <a:lnTo>
                  <a:pt x="12873" y="13596"/>
                </a:lnTo>
                <a:lnTo>
                  <a:pt x="12883" y="13564"/>
                </a:lnTo>
                <a:lnTo>
                  <a:pt x="12922" y="13513"/>
                </a:lnTo>
                <a:lnTo>
                  <a:pt x="12932" y="13462"/>
                </a:lnTo>
                <a:lnTo>
                  <a:pt x="12927" y="13369"/>
                </a:lnTo>
                <a:lnTo>
                  <a:pt x="12955" y="13257"/>
                </a:lnTo>
                <a:lnTo>
                  <a:pt x="12987" y="13186"/>
                </a:lnTo>
                <a:lnTo>
                  <a:pt x="12999" y="13135"/>
                </a:lnTo>
                <a:lnTo>
                  <a:pt x="12992" y="13052"/>
                </a:lnTo>
                <a:lnTo>
                  <a:pt x="13014" y="12969"/>
                </a:lnTo>
                <a:lnTo>
                  <a:pt x="13059" y="12918"/>
                </a:lnTo>
                <a:lnTo>
                  <a:pt x="13059" y="12899"/>
                </a:lnTo>
                <a:lnTo>
                  <a:pt x="13064" y="12847"/>
                </a:lnTo>
                <a:lnTo>
                  <a:pt x="13074" y="12838"/>
                </a:lnTo>
                <a:lnTo>
                  <a:pt x="12808" y="12847"/>
                </a:lnTo>
                <a:lnTo>
                  <a:pt x="12868" y="12662"/>
                </a:lnTo>
                <a:lnTo>
                  <a:pt x="12883" y="12633"/>
                </a:lnTo>
                <a:lnTo>
                  <a:pt x="12900" y="12591"/>
                </a:lnTo>
                <a:lnTo>
                  <a:pt x="12922" y="12559"/>
                </a:lnTo>
                <a:lnTo>
                  <a:pt x="12944" y="12508"/>
                </a:lnTo>
                <a:lnTo>
                  <a:pt x="12944" y="12499"/>
                </a:lnTo>
                <a:lnTo>
                  <a:pt x="12944" y="12480"/>
                </a:lnTo>
                <a:lnTo>
                  <a:pt x="12932" y="12448"/>
                </a:lnTo>
                <a:lnTo>
                  <a:pt x="12922" y="12406"/>
                </a:lnTo>
                <a:lnTo>
                  <a:pt x="11296" y="12406"/>
                </a:lnTo>
                <a:close/>
                <a:moveTo>
                  <a:pt x="18223" y="12633"/>
                </a:moveTo>
                <a:lnTo>
                  <a:pt x="18218" y="12735"/>
                </a:lnTo>
                <a:lnTo>
                  <a:pt x="18208" y="12726"/>
                </a:lnTo>
                <a:lnTo>
                  <a:pt x="18218" y="12755"/>
                </a:lnTo>
                <a:lnTo>
                  <a:pt x="18251" y="12764"/>
                </a:lnTo>
                <a:lnTo>
                  <a:pt x="18256" y="12828"/>
                </a:lnTo>
                <a:lnTo>
                  <a:pt x="18300" y="12764"/>
                </a:lnTo>
                <a:lnTo>
                  <a:pt x="18310" y="12777"/>
                </a:lnTo>
                <a:lnTo>
                  <a:pt x="18300" y="12726"/>
                </a:lnTo>
                <a:lnTo>
                  <a:pt x="18278" y="12675"/>
                </a:lnTo>
                <a:lnTo>
                  <a:pt x="18263" y="12652"/>
                </a:lnTo>
                <a:lnTo>
                  <a:pt x="18223" y="12633"/>
                </a:lnTo>
                <a:close/>
                <a:moveTo>
                  <a:pt x="18327" y="12694"/>
                </a:moveTo>
                <a:lnTo>
                  <a:pt x="18310" y="12713"/>
                </a:lnTo>
                <a:lnTo>
                  <a:pt x="18337" y="12745"/>
                </a:lnTo>
                <a:lnTo>
                  <a:pt x="18327" y="12694"/>
                </a:lnTo>
                <a:close/>
                <a:moveTo>
                  <a:pt x="18126" y="12713"/>
                </a:moveTo>
                <a:lnTo>
                  <a:pt x="18114" y="12764"/>
                </a:lnTo>
                <a:lnTo>
                  <a:pt x="18104" y="12777"/>
                </a:lnTo>
                <a:lnTo>
                  <a:pt x="18114" y="12777"/>
                </a:lnTo>
                <a:lnTo>
                  <a:pt x="18147" y="12764"/>
                </a:lnTo>
                <a:lnTo>
                  <a:pt x="18169" y="12745"/>
                </a:lnTo>
                <a:lnTo>
                  <a:pt x="18131" y="12713"/>
                </a:lnTo>
                <a:lnTo>
                  <a:pt x="18126" y="12713"/>
                </a:lnTo>
                <a:close/>
                <a:moveTo>
                  <a:pt x="18464" y="12969"/>
                </a:moveTo>
                <a:lnTo>
                  <a:pt x="18414" y="12982"/>
                </a:lnTo>
                <a:lnTo>
                  <a:pt x="18414" y="13020"/>
                </a:lnTo>
                <a:lnTo>
                  <a:pt x="18419" y="13155"/>
                </a:lnTo>
                <a:lnTo>
                  <a:pt x="18419" y="13225"/>
                </a:lnTo>
                <a:lnTo>
                  <a:pt x="18404" y="13369"/>
                </a:lnTo>
                <a:lnTo>
                  <a:pt x="18327" y="13442"/>
                </a:lnTo>
                <a:lnTo>
                  <a:pt x="18327" y="13430"/>
                </a:lnTo>
                <a:lnTo>
                  <a:pt x="18300" y="13452"/>
                </a:lnTo>
                <a:lnTo>
                  <a:pt x="18181" y="13564"/>
                </a:lnTo>
                <a:lnTo>
                  <a:pt x="18268" y="13606"/>
                </a:lnTo>
                <a:lnTo>
                  <a:pt x="18349" y="13532"/>
                </a:lnTo>
                <a:lnTo>
                  <a:pt x="18332" y="13471"/>
                </a:lnTo>
                <a:lnTo>
                  <a:pt x="18365" y="13522"/>
                </a:lnTo>
                <a:lnTo>
                  <a:pt x="18441" y="13494"/>
                </a:lnTo>
                <a:lnTo>
                  <a:pt x="18459" y="13442"/>
                </a:lnTo>
                <a:lnTo>
                  <a:pt x="18481" y="13266"/>
                </a:lnTo>
                <a:lnTo>
                  <a:pt x="18486" y="13155"/>
                </a:lnTo>
                <a:lnTo>
                  <a:pt x="18474" y="13020"/>
                </a:lnTo>
                <a:lnTo>
                  <a:pt x="18464" y="12969"/>
                </a:lnTo>
                <a:close/>
                <a:moveTo>
                  <a:pt x="18037" y="13298"/>
                </a:moveTo>
                <a:lnTo>
                  <a:pt x="18027" y="13308"/>
                </a:lnTo>
                <a:lnTo>
                  <a:pt x="18044" y="13318"/>
                </a:lnTo>
                <a:lnTo>
                  <a:pt x="18037" y="13298"/>
                </a:lnTo>
                <a:close/>
                <a:moveTo>
                  <a:pt x="15856" y="13522"/>
                </a:moveTo>
                <a:lnTo>
                  <a:pt x="15840" y="13545"/>
                </a:lnTo>
                <a:lnTo>
                  <a:pt x="15769" y="13583"/>
                </a:lnTo>
                <a:lnTo>
                  <a:pt x="15726" y="13625"/>
                </a:lnTo>
                <a:lnTo>
                  <a:pt x="15714" y="13625"/>
                </a:lnTo>
                <a:lnTo>
                  <a:pt x="15595" y="13698"/>
                </a:lnTo>
                <a:lnTo>
                  <a:pt x="15583" y="13737"/>
                </a:lnTo>
                <a:lnTo>
                  <a:pt x="15528" y="13839"/>
                </a:lnTo>
                <a:lnTo>
                  <a:pt x="15523" y="13881"/>
                </a:lnTo>
                <a:lnTo>
                  <a:pt x="15583" y="13964"/>
                </a:lnTo>
                <a:lnTo>
                  <a:pt x="15622" y="14025"/>
                </a:lnTo>
                <a:lnTo>
                  <a:pt x="15644" y="14044"/>
                </a:lnTo>
                <a:lnTo>
                  <a:pt x="15677" y="14057"/>
                </a:lnTo>
                <a:lnTo>
                  <a:pt x="15704" y="14095"/>
                </a:lnTo>
                <a:lnTo>
                  <a:pt x="15719" y="14169"/>
                </a:lnTo>
                <a:lnTo>
                  <a:pt x="15801" y="14453"/>
                </a:lnTo>
                <a:lnTo>
                  <a:pt x="15890" y="14597"/>
                </a:lnTo>
                <a:lnTo>
                  <a:pt x="15927" y="14690"/>
                </a:lnTo>
                <a:lnTo>
                  <a:pt x="15944" y="14751"/>
                </a:lnTo>
                <a:lnTo>
                  <a:pt x="16019" y="14876"/>
                </a:lnTo>
                <a:lnTo>
                  <a:pt x="16053" y="14946"/>
                </a:lnTo>
                <a:lnTo>
                  <a:pt x="16053" y="14997"/>
                </a:lnTo>
                <a:lnTo>
                  <a:pt x="16059" y="15007"/>
                </a:lnTo>
                <a:lnTo>
                  <a:pt x="16074" y="15039"/>
                </a:lnTo>
                <a:lnTo>
                  <a:pt x="16091" y="15080"/>
                </a:lnTo>
                <a:lnTo>
                  <a:pt x="16108" y="15151"/>
                </a:lnTo>
                <a:lnTo>
                  <a:pt x="16128" y="15192"/>
                </a:lnTo>
                <a:lnTo>
                  <a:pt x="16178" y="15243"/>
                </a:lnTo>
                <a:lnTo>
                  <a:pt x="16217" y="15387"/>
                </a:lnTo>
                <a:lnTo>
                  <a:pt x="16237" y="15560"/>
                </a:lnTo>
                <a:lnTo>
                  <a:pt x="16255" y="15631"/>
                </a:lnTo>
                <a:lnTo>
                  <a:pt x="16287" y="15672"/>
                </a:lnTo>
                <a:lnTo>
                  <a:pt x="16336" y="15835"/>
                </a:lnTo>
                <a:lnTo>
                  <a:pt x="16353" y="15938"/>
                </a:lnTo>
                <a:lnTo>
                  <a:pt x="16353" y="16002"/>
                </a:lnTo>
                <a:lnTo>
                  <a:pt x="16364" y="16040"/>
                </a:lnTo>
                <a:lnTo>
                  <a:pt x="16401" y="16072"/>
                </a:lnTo>
                <a:lnTo>
                  <a:pt x="16413" y="16030"/>
                </a:lnTo>
                <a:lnTo>
                  <a:pt x="16451" y="16011"/>
                </a:lnTo>
                <a:lnTo>
                  <a:pt x="16456" y="15989"/>
                </a:lnTo>
                <a:lnTo>
                  <a:pt x="16456" y="15979"/>
                </a:lnTo>
                <a:lnTo>
                  <a:pt x="16440" y="15950"/>
                </a:lnTo>
                <a:lnTo>
                  <a:pt x="16423" y="15877"/>
                </a:lnTo>
                <a:lnTo>
                  <a:pt x="16418" y="15631"/>
                </a:lnTo>
                <a:lnTo>
                  <a:pt x="16456" y="15733"/>
                </a:lnTo>
                <a:lnTo>
                  <a:pt x="16532" y="15672"/>
                </a:lnTo>
                <a:lnTo>
                  <a:pt x="16582" y="15695"/>
                </a:lnTo>
                <a:lnTo>
                  <a:pt x="16614" y="15704"/>
                </a:lnTo>
                <a:lnTo>
                  <a:pt x="16636" y="15682"/>
                </a:lnTo>
                <a:lnTo>
                  <a:pt x="16647" y="15653"/>
                </a:lnTo>
                <a:lnTo>
                  <a:pt x="16681" y="15631"/>
                </a:lnTo>
                <a:lnTo>
                  <a:pt x="16701" y="15631"/>
                </a:lnTo>
                <a:lnTo>
                  <a:pt x="16728" y="15611"/>
                </a:lnTo>
                <a:lnTo>
                  <a:pt x="16756" y="15579"/>
                </a:lnTo>
                <a:lnTo>
                  <a:pt x="16762" y="15560"/>
                </a:lnTo>
                <a:lnTo>
                  <a:pt x="16728" y="15426"/>
                </a:lnTo>
                <a:lnTo>
                  <a:pt x="16822" y="15467"/>
                </a:lnTo>
                <a:lnTo>
                  <a:pt x="16837" y="15448"/>
                </a:lnTo>
                <a:lnTo>
                  <a:pt x="16872" y="15387"/>
                </a:lnTo>
                <a:lnTo>
                  <a:pt x="16882" y="15304"/>
                </a:lnTo>
                <a:lnTo>
                  <a:pt x="16931" y="15272"/>
                </a:lnTo>
                <a:lnTo>
                  <a:pt x="16959" y="15253"/>
                </a:lnTo>
                <a:lnTo>
                  <a:pt x="17013" y="15170"/>
                </a:lnTo>
                <a:lnTo>
                  <a:pt x="16991" y="15068"/>
                </a:lnTo>
                <a:lnTo>
                  <a:pt x="17018" y="14978"/>
                </a:lnTo>
                <a:lnTo>
                  <a:pt x="17045" y="14988"/>
                </a:lnTo>
                <a:lnTo>
                  <a:pt x="17051" y="14965"/>
                </a:lnTo>
                <a:lnTo>
                  <a:pt x="17132" y="14760"/>
                </a:lnTo>
                <a:lnTo>
                  <a:pt x="17165" y="14700"/>
                </a:lnTo>
                <a:lnTo>
                  <a:pt x="17247" y="14597"/>
                </a:lnTo>
                <a:lnTo>
                  <a:pt x="16872" y="13871"/>
                </a:lnTo>
                <a:lnTo>
                  <a:pt x="16428" y="13839"/>
                </a:lnTo>
                <a:lnTo>
                  <a:pt x="16428" y="13698"/>
                </a:lnTo>
                <a:lnTo>
                  <a:pt x="16391" y="13615"/>
                </a:lnTo>
                <a:lnTo>
                  <a:pt x="16341" y="13666"/>
                </a:lnTo>
                <a:lnTo>
                  <a:pt x="16331" y="13574"/>
                </a:lnTo>
                <a:lnTo>
                  <a:pt x="16331" y="13564"/>
                </a:lnTo>
                <a:lnTo>
                  <a:pt x="15856" y="13522"/>
                </a:lnTo>
                <a:close/>
                <a:moveTo>
                  <a:pt x="13740" y="13676"/>
                </a:moveTo>
                <a:lnTo>
                  <a:pt x="13745" y="13686"/>
                </a:lnTo>
                <a:lnTo>
                  <a:pt x="13745" y="13698"/>
                </a:lnTo>
                <a:lnTo>
                  <a:pt x="13592" y="16267"/>
                </a:lnTo>
                <a:lnTo>
                  <a:pt x="13626" y="17454"/>
                </a:lnTo>
                <a:lnTo>
                  <a:pt x="13659" y="17464"/>
                </a:lnTo>
                <a:lnTo>
                  <a:pt x="13681" y="17464"/>
                </a:lnTo>
                <a:lnTo>
                  <a:pt x="13681" y="17454"/>
                </a:lnTo>
                <a:lnTo>
                  <a:pt x="13691" y="17342"/>
                </a:lnTo>
                <a:lnTo>
                  <a:pt x="13713" y="17217"/>
                </a:lnTo>
                <a:lnTo>
                  <a:pt x="13751" y="17179"/>
                </a:lnTo>
                <a:lnTo>
                  <a:pt x="13795" y="17281"/>
                </a:lnTo>
                <a:lnTo>
                  <a:pt x="13805" y="17342"/>
                </a:lnTo>
                <a:lnTo>
                  <a:pt x="13805" y="17422"/>
                </a:lnTo>
                <a:lnTo>
                  <a:pt x="13817" y="17435"/>
                </a:lnTo>
                <a:lnTo>
                  <a:pt x="13844" y="17505"/>
                </a:lnTo>
                <a:lnTo>
                  <a:pt x="13855" y="17547"/>
                </a:lnTo>
                <a:lnTo>
                  <a:pt x="13877" y="17547"/>
                </a:lnTo>
                <a:lnTo>
                  <a:pt x="13914" y="17464"/>
                </a:lnTo>
                <a:lnTo>
                  <a:pt x="13919" y="17444"/>
                </a:lnTo>
                <a:lnTo>
                  <a:pt x="13936" y="17412"/>
                </a:lnTo>
                <a:lnTo>
                  <a:pt x="13931" y="17361"/>
                </a:lnTo>
                <a:lnTo>
                  <a:pt x="13941" y="17291"/>
                </a:lnTo>
                <a:lnTo>
                  <a:pt x="13887" y="17179"/>
                </a:lnTo>
                <a:lnTo>
                  <a:pt x="13872" y="17115"/>
                </a:lnTo>
                <a:lnTo>
                  <a:pt x="13872" y="17045"/>
                </a:lnTo>
                <a:lnTo>
                  <a:pt x="13877" y="16942"/>
                </a:lnTo>
                <a:lnTo>
                  <a:pt x="14831" y="16942"/>
                </a:lnTo>
                <a:lnTo>
                  <a:pt x="14819" y="16901"/>
                </a:lnTo>
                <a:lnTo>
                  <a:pt x="14814" y="16747"/>
                </a:lnTo>
                <a:lnTo>
                  <a:pt x="14826" y="16523"/>
                </a:lnTo>
                <a:lnTo>
                  <a:pt x="14826" y="16482"/>
                </a:lnTo>
                <a:lnTo>
                  <a:pt x="14799" y="16370"/>
                </a:lnTo>
                <a:lnTo>
                  <a:pt x="14804" y="16258"/>
                </a:lnTo>
                <a:lnTo>
                  <a:pt x="14836" y="16021"/>
                </a:lnTo>
                <a:lnTo>
                  <a:pt x="14859" y="15970"/>
                </a:lnTo>
                <a:lnTo>
                  <a:pt x="14869" y="15950"/>
                </a:lnTo>
                <a:lnTo>
                  <a:pt x="14864" y="15938"/>
                </a:lnTo>
                <a:lnTo>
                  <a:pt x="14853" y="15877"/>
                </a:lnTo>
                <a:lnTo>
                  <a:pt x="14859" y="15835"/>
                </a:lnTo>
                <a:lnTo>
                  <a:pt x="14841" y="15755"/>
                </a:lnTo>
                <a:lnTo>
                  <a:pt x="14787" y="15509"/>
                </a:lnTo>
                <a:lnTo>
                  <a:pt x="14782" y="15439"/>
                </a:lnTo>
                <a:lnTo>
                  <a:pt x="14772" y="15397"/>
                </a:lnTo>
                <a:lnTo>
                  <a:pt x="14618" y="13698"/>
                </a:lnTo>
                <a:lnTo>
                  <a:pt x="13751" y="13676"/>
                </a:lnTo>
                <a:lnTo>
                  <a:pt x="13740" y="13676"/>
                </a:lnTo>
                <a:close/>
                <a:moveTo>
                  <a:pt x="12922" y="13698"/>
                </a:moveTo>
                <a:lnTo>
                  <a:pt x="12890" y="13778"/>
                </a:lnTo>
                <a:lnTo>
                  <a:pt x="12856" y="13820"/>
                </a:lnTo>
                <a:lnTo>
                  <a:pt x="12845" y="13839"/>
                </a:lnTo>
                <a:lnTo>
                  <a:pt x="12845" y="13871"/>
                </a:lnTo>
                <a:lnTo>
                  <a:pt x="12828" y="13913"/>
                </a:lnTo>
                <a:lnTo>
                  <a:pt x="12818" y="13922"/>
                </a:lnTo>
                <a:lnTo>
                  <a:pt x="12813" y="13954"/>
                </a:lnTo>
                <a:lnTo>
                  <a:pt x="12801" y="14095"/>
                </a:lnTo>
                <a:lnTo>
                  <a:pt x="12781" y="14188"/>
                </a:lnTo>
                <a:lnTo>
                  <a:pt x="12741" y="14210"/>
                </a:lnTo>
                <a:lnTo>
                  <a:pt x="12736" y="14220"/>
                </a:lnTo>
                <a:lnTo>
                  <a:pt x="12736" y="14261"/>
                </a:lnTo>
                <a:lnTo>
                  <a:pt x="12709" y="14322"/>
                </a:lnTo>
                <a:lnTo>
                  <a:pt x="12677" y="14373"/>
                </a:lnTo>
                <a:lnTo>
                  <a:pt x="12677" y="14393"/>
                </a:lnTo>
                <a:lnTo>
                  <a:pt x="12687" y="14434"/>
                </a:lnTo>
                <a:lnTo>
                  <a:pt x="12677" y="14485"/>
                </a:lnTo>
                <a:lnTo>
                  <a:pt x="12655" y="14527"/>
                </a:lnTo>
                <a:lnTo>
                  <a:pt x="12632" y="14536"/>
                </a:lnTo>
                <a:lnTo>
                  <a:pt x="12638" y="14578"/>
                </a:lnTo>
                <a:lnTo>
                  <a:pt x="12627" y="14671"/>
                </a:lnTo>
                <a:lnTo>
                  <a:pt x="12600" y="14741"/>
                </a:lnTo>
                <a:lnTo>
                  <a:pt x="12578" y="14760"/>
                </a:lnTo>
                <a:lnTo>
                  <a:pt x="12583" y="14773"/>
                </a:lnTo>
                <a:lnTo>
                  <a:pt x="12583" y="14844"/>
                </a:lnTo>
                <a:lnTo>
                  <a:pt x="12573" y="14863"/>
                </a:lnTo>
                <a:lnTo>
                  <a:pt x="12573" y="14876"/>
                </a:lnTo>
                <a:lnTo>
                  <a:pt x="12590" y="14895"/>
                </a:lnTo>
                <a:lnTo>
                  <a:pt x="12600" y="14978"/>
                </a:lnTo>
                <a:lnTo>
                  <a:pt x="12590" y="15048"/>
                </a:lnTo>
                <a:lnTo>
                  <a:pt x="12590" y="15080"/>
                </a:lnTo>
                <a:lnTo>
                  <a:pt x="12605" y="15119"/>
                </a:lnTo>
                <a:lnTo>
                  <a:pt x="12610" y="15151"/>
                </a:lnTo>
                <a:lnTo>
                  <a:pt x="12595" y="15304"/>
                </a:lnTo>
                <a:lnTo>
                  <a:pt x="12595" y="15336"/>
                </a:lnTo>
                <a:lnTo>
                  <a:pt x="12610" y="15365"/>
                </a:lnTo>
                <a:lnTo>
                  <a:pt x="12617" y="15448"/>
                </a:lnTo>
                <a:lnTo>
                  <a:pt x="12600" y="15509"/>
                </a:lnTo>
                <a:lnTo>
                  <a:pt x="12600" y="15519"/>
                </a:lnTo>
                <a:lnTo>
                  <a:pt x="12617" y="15551"/>
                </a:lnTo>
                <a:lnTo>
                  <a:pt x="12610" y="15621"/>
                </a:lnTo>
                <a:lnTo>
                  <a:pt x="12595" y="15643"/>
                </a:lnTo>
                <a:lnTo>
                  <a:pt x="12605" y="15672"/>
                </a:lnTo>
                <a:lnTo>
                  <a:pt x="12610" y="15714"/>
                </a:lnTo>
                <a:lnTo>
                  <a:pt x="12610" y="15755"/>
                </a:lnTo>
                <a:lnTo>
                  <a:pt x="12622" y="15784"/>
                </a:lnTo>
                <a:lnTo>
                  <a:pt x="12649" y="15826"/>
                </a:lnTo>
                <a:lnTo>
                  <a:pt x="12672" y="15877"/>
                </a:lnTo>
                <a:lnTo>
                  <a:pt x="12672" y="15950"/>
                </a:lnTo>
                <a:lnTo>
                  <a:pt x="12665" y="16002"/>
                </a:lnTo>
                <a:lnTo>
                  <a:pt x="12617" y="16091"/>
                </a:lnTo>
                <a:lnTo>
                  <a:pt x="12617" y="16155"/>
                </a:lnTo>
                <a:lnTo>
                  <a:pt x="12578" y="16235"/>
                </a:lnTo>
                <a:lnTo>
                  <a:pt x="12535" y="16309"/>
                </a:lnTo>
                <a:lnTo>
                  <a:pt x="12508" y="16379"/>
                </a:lnTo>
                <a:lnTo>
                  <a:pt x="12491" y="16482"/>
                </a:lnTo>
                <a:lnTo>
                  <a:pt x="12469" y="16574"/>
                </a:lnTo>
                <a:lnTo>
                  <a:pt x="12459" y="16593"/>
                </a:lnTo>
                <a:lnTo>
                  <a:pt x="12453" y="16635"/>
                </a:lnTo>
                <a:lnTo>
                  <a:pt x="12453" y="16718"/>
                </a:lnTo>
                <a:lnTo>
                  <a:pt x="12431" y="16798"/>
                </a:lnTo>
                <a:lnTo>
                  <a:pt x="12414" y="16808"/>
                </a:lnTo>
                <a:lnTo>
                  <a:pt x="12426" y="16901"/>
                </a:lnTo>
                <a:lnTo>
                  <a:pt x="12419" y="16942"/>
                </a:lnTo>
                <a:lnTo>
                  <a:pt x="13128" y="16942"/>
                </a:lnTo>
                <a:lnTo>
                  <a:pt x="13113" y="17096"/>
                </a:lnTo>
                <a:lnTo>
                  <a:pt x="13086" y="17240"/>
                </a:lnTo>
                <a:lnTo>
                  <a:pt x="13091" y="17281"/>
                </a:lnTo>
                <a:lnTo>
                  <a:pt x="13091" y="17300"/>
                </a:lnTo>
                <a:lnTo>
                  <a:pt x="13096" y="17310"/>
                </a:lnTo>
                <a:lnTo>
                  <a:pt x="13118" y="17352"/>
                </a:lnTo>
                <a:lnTo>
                  <a:pt x="13140" y="17412"/>
                </a:lnTo>
                <a:lnTo>
                  <a:pt x="13156" y="17505"/>
                </a:lnTo>
                <a:lnTo>
                  <a:pt x="13163" y="17556"/>
                </a:lnTo>
                <a:lnTo>
                  <a:pt x="13173" y="17598"/>
                </a:lnTo>
                <a:lnTo>
                  <a:pt x="13178" y="17598"/>
                </a:lnTo>
                <a:lnTo>
                  <a:pt x="13190" y="17588"/>
                </a:lnTo>
                <a:lnTo>
                  <a:pt x="13238" y="17473"/>
                </a:lnTo>
                <a:lnTo>
                  <a:pt x="13292" y="17486"/>
                </a:lnTo>
                <a:lnTo>
                  <a:pt x="13347" y="17454"/>
                </a:lnTo>
                <a:lnTo>
                  <a:pt x="13408" y="17422"/>
                </a:lnTo>
                <a:lnTo>
                  <a:pt x="13423" y="17422"/>
                </a:lnTo>
                <a:lnTo>
                  <a:pt x="13451" y="17435"/>
                </a:lnTo>
                <a:lnTo>
                  <a:pt x="13495" y="17464"/>
                </a:lnTo>
                <a:lnTo>
                  <a:pt x="13572" y="17454"/>
                </a:lnTo>
                <a:lnTo>
                  <a:pt x="13538" y="16267"/>
                </a:lnTo>
                <a:lnTo>
                  <a:pt x="13686" y="13727"/>
                </a:lnTo>
                <a:lnTo>
                  <a:pt x="13674" y="13698"/>
                </a:lnTo>
                <a:lnTo>
                  <a:pt x="12922" y="13698"/>
                </a:lnTo>
                <a:close/>
                <a:moveTo>
                  <a:pt x="14673" y="13698"/>
                </a:moveTo>
                <a:lnTo>
                  <a:pt x="14826" y="15365"/>
                </a:lnTo>
                <a:lnTo>
                  <a:pt x="14836" y="15407"/>
                </a:lnTo>
                <a:lnTo>
                  <a:pt x="14841" y="15490"/>
                </a:lnTo>
                <a:lnTo>
                  <a:pt x="14896" y="15714"/>
                </a:lnTo>
                <a:lnTo>
                  <a:pt x="14913" y="15826"/>
                </a:lnTo>
                <a:lnTo>
                  <a:pt x="14908" y="15867"/>
                </a:lnTo>
                <a:lnTo>
                  <a:pt x="14908" y="15877"/>
                </a:lnTo>
                <a:lnTo>
                  <a:pt x="14935" y="15918"/>
                </a:lnTo>
                <a:lnTo>
                  <a:pt x="14923" y="15989"/>
                </a:lnTo>
                <a:lnTo>
                  <a:pt x="14896" y="16040"/>
                </a:lnTo>
                <a:lnTo>
                  <a:pt x="14886" y="16072"/>
                </a:lnTo>
                <a:lnTo>
                  <a:pt x="14881" y="16133"/>
                </a:lnTo>
                <a:lnTo>
                  <a:pt x="14853" y="16277"/>
                </a:lnTo>
                <a:lnTo>
                  <a:pt x="14853" y="16347"/>
                </a:lnTo>
                <a:lnTo>
                  <a:pt x="14874" y="16462"/>
                </a:lnTo>
                <a:lnTo>
                  <a:pt x="14881" y="16523"/>
                </a:lnTo>
                <a:lnTo>
                  <a:pt x="14869" y="16747"/>
                </a:lnTo>
                <a:lnTo>
                  <a:pt x="14874" y="16881"/>
                </a:lnTo>
                <a:lnTo>
                  <a:pt x="14891" y="16942"/>
                </a:lnTo>
                <a:lnTo>
                  <a:pt x="14913" y="17045"/>
                </a:lnTo>
                <a:lnTo>
                  <a:pt x="14945" y="17179"/>
                </a:lnTo>
                <a:lnTo>
                  <a:pt x="15937" y="17300"/>
                </a:lnTo>
                <a:lnTo>
                  <a:pt x="15937" y="17361"/>
                </a:lnTo>
                <a:lnTo>
                  <a:pt x="15949" y="17412"/>
                </a:lnTo>
                <a:lnTo>
                  <a:pt x="15949" y="17454"/>
                </a:lnTo>
                <a:lnTo>
                  <a:pt x="15955" y="17444"/>
                </a:lnTo>
                <a:lnTo>
                  <a:pt x="15960" y="17412"/>
                </a:lnTo>
                <a:lnTo>
                  <a:pt x="15965" y="17352"/>
                </a:lnTo>
                <a:lnTo>
                  <a:pt x="15960" y="17281"/>
                </a:lnTo>
                <a:lnTo>
                  <a:pt x="15960" y="17189"/>
                </a:lnTo>
                <a:lnTo>
                  <a:pt x="15977" y="17137"/>
                </a:lnTo>
                <a:lnTo>
                  <a:pt x="15992" y="17128"/>
                </a:lnTo>
                <a:lnTo>
                  <a:pt x="16004" y="17096"/>
                </a:lnTo>
                <a:lnTo>
                  <a:pt x="16026" y="17086"/>
                </a:lnTo>
                <a:lnTo>
                  <a:pt x="16053" y="17105"/>
                </a:lnTo>
                <a:lnTo>
                  <a:pt x="16128" y="17157"/>
                </a:lnTo>
                <a:lnTo>
                  <a:pt x="16156" y="17157"/>
                </a:lnTo>
                <a:lnTo>
                  <a:pt x="16151" y="17086"/>
                </a:lnTo>
                <a:lnTo>
                  <a:pt x="16162" y="17045"/>
                </a:lnTo>
                <a:lnTo>
                  <a:pt x="16178" y="16923"/>
                </a:lnTo>
                <a:lnTo>
                  <a:pt x="16178" y="16891"/>
                </a:lnTo>
                <a:lnTo>
                  <a:pt x="16195" y="16737"/>
                </a:lnTo>
                <a:lnTo>
                  <a:pt x="16227" y="16789"/>
                </a:lnTo>
                <a:lnTo>
                  <a:pt x="16232" y="16779"/>
                </a:lnTo>
                <a:lnTo>
                  <a:pt x="16210" y="16757"/>
                </a:lnTo>
                <a:lnTo>
                  <a:pt x="16205" y="16667"/>
                </a:lnTo>
                <a:lnTo>
                  <a:pt x="16249" y="16645"/>
                </a:lnTo>
                <a:lnTo>
                  <a:pt x="16260" y="16593"/>
                </a:lnTo>
                <a:lnTo>
                  <a:pt x="16244" y="16584"/>
                </a:lnTo>
                <a:lnTo>
                  <a:pt x="16265" y="16491"/>
                </a:lnTo>
                <a:lnTo>
                  <a:pt x="16282" y="16472"/>
                </a:lnTo>
                <a:lnTo>
                  <a:pt x="16272" y="16398"/>
                </a:lnTo>
                <a:lnTo>
                  <a:pt x="16299" y="16338"/>
                </a:lnTo>
                <a:lnTo>
                  <a:pt x="16314" y="16328"/>
                </a:lnTo>
                <a:lnTo>
                  <a:pt x="16299" y="16245"/>
                </a:lnTo>
                <a:lnTo>
                  <a:pt x="16336" y="16206"/>
                </a:lnTo>
                <a:lnTo>
                  <a:pt x="16353" y="16206"/>
                </a:lnTo>
                <a:lnTo>
                  <a:pt x="16386" y="16174"/>
                </a:lnTo>
                <a:lnTo>
                  <a:pt x="16331" y="16123"/>
                </a:lnTo>
                <a:lnTo>
                  <a:pt x="16299" y="16040"/>
                </a:lnTo>
                <a:lnTo>
                  <a:pt x="16299" y="15950"/>
                </a:lnTo>
                <a:lnTo>
                  <a:pt x="16287" y="15877"/>
                </a:lnTo>
                <a:lnTo>
                  <a:pt x="16249" y="15746"/>
                </a:lnTo>
                <a:lnTo>
                  <a:pt x="16210" y="15704"/>
                </a:lnTo>
                <a:lnTo>
                  <a:pt x="16190" y="15592"/>
                </a:lnTo>
                <a:lnTo>
                  <a:pt x="16168" y="15416"/>
                </a:lnTo>
                <a:lnTo>
                  <a:pt x="16140" y="15323"/>
                </a:lnTo>
                <a:lnTo>
                  <a:pt x="16096" y="15272"/>
                </a:lnTo>
                <a:lnTo>
                  <a:pt x="16059" y="15202"/>
                </a:lnTo>
                <a:lnTo>
                  <a:pt x="16041" y="15132"/>
                </a:lnTo>
                <a:lnTo>
                  <a:pt x="16031" y="15109"/>
                </a:lnTo>
                <a:lnTo>
                  <a:pt x="16014" y="15080"/>
                </a:lnTo>
                <a:lnTo>
                  <a:pt x="15999" y="15016"/>
                </a:lnTo>
                <a:lnTo>
                  <a:pt x="15999" y="14988"/>
                </a:lnTo>
                <a:lnTo>
                  <a:pt x="15977" y="14936"/>
                </a:lnTo>
                <a:lnTo>
                  <a:pt x="15900" y="14802"/>
                </a:lnTo>
                <a:lnTo>
                  <a:pt x="15883" y="14741"/>
                </a:lnTo>
                <a:lnTo>
                  <a:pt x="15851" y="14671"/>
                </a:lnTo>
                <a:lnTo>
                  <a:pt x="15764" y="14527"/>
                </a:lnTo>
                <a:lnTo>
                  <a:pt x="15774" y="14495"/>
                </a:lnTo>
                <a:lnTo>
                  <a:pt x="15759" y="14505"/>
                </a:lnTo>
                <a:lnTo>
                  <a:pt x="15672" y="14210"/>
                </a:lnTo>
                <a:lnTo>
                  <a:pt x="15660" y="14159"/>
                </a:lnTo>
                <a:lnTo>
                  <a:pt x="15655" y="14159"/>
                </a:lnTo>
                <a:lnTo>
                  <a:pt x="15622" y="14137"/>
                </a:lnTo>
                <a:lnTo>
                  <a:pt x="15590" y="14108"/>
                </a:lnTo>
                <a:lnTo>
                  <a:pt x="15545" y="14025"/>
                </a:lnTo>
                <a:lnTo>
                  <a:pt x="15459" y="13922"/>
                </a:lnTo>
                <a:lnTo>
                  <a:pt x="15486" y="13778"/>
                </a:lnTo>
                <a:lnTo>
                  <a:pt x="15528" y="13698"/>
                </a:lnTo>
                <a:lnTo>
                  <a:pt x="15372" y="13708"/>
                </a:lnTo>
                <a:lnTo>
                  <a:pt x="15153" y="13708"/>
                </a:lnTo>
                <a:lnTo>
                  <a:pt x="15126" y="13708"/>
                </a:lnTo>
                <a:lnTo>
                  <a:pt x="15099" y="13708"/>
                </a:lnTo>
                <a:lnTo>
                  <a:pt x="14673" y="13698"/>
                </a:lnTo>
                <a:close/>
                <a:moveTo>
                  <a:pt x="1604" y="14373"/>
                </a:moveTo>
                <a:lnTo>
                  <a:pt x="1572" y="14402"/>
                </a:lnTo>
                <a:lnTo>
                  <a:pt x="1510" y="14505"/>
                </a:lnTo>
                <a:lnTo>
                  <a:pt x="1599" y="14536"/>
                </a:lnTo>
                <a:lnTo>
                  <a:pt x="1626" y="14527"/>
                </a:lnTo>
                <a:lnTo>
                  <a:pt x="1659" y="14607"/>
                </a:lnTo>
                <a:lnTo>
                  <a:pt x="1691" y="14629"/>
                </a:lnTo>
                <a:lnTo>
                  <a:pt x="1735" y="14620"/>
                </a:lnTo>
                <a:lnTo>
                  <a:pt x="1768" y="14546"/>
                </a:lnTo>
                <a:lnTo>
                  <a:pt x="1805" y="14578"/>
                </a:lnTo>
                <a:lnTo>
                  <a:pt x="1919" y="14536"/>
                </a:lnTo>
                <a:lnTo>
                  <a:pt x="1936" y="14476"/>
                </a:lnTo>
                <a:lnTo>
                  <a:pt x="1909" y="14393"/>
                </a:lnTo>
                <a:lnTo>
                  <a:pt x="1855" y="14425"/>
                </a:lnTo>
                <a:lnTo>
                  <a:pt x="1778" y="14373"/>
                </a:lnTo>
                <a:lnTo>
                  <a:pt x="1728" y="14415"/>
                </a:lnTo>
                <a:lnTo>
                  <a:pt x="1740" y="14453"/>
                </a:lnTo>
                <a:lnTo>
                  <a:pt x="1718" y="14425"/>
                </a:lnTo>
                <a:lnTo>
                  <a:pt x="1636" y="14434"/>
                </a:lnTo>
                <a:lnTo>
                  <a:pt x="1604" y="14373"/>
                </a:lnTo>
                <a:close/>
                <a:moveTo>
                  <a:pt x="2274" y="14876"/>
                </a:moveTo>
                <a:lnTo>
                  <a:pt x="2241" y="14936"/>
                </a:lnTo>
                <a:lnTo>
                  <a:pt x="2247" y="14988"/>
                </a:lnTo>
                <a:lnTo>
                  <a:pt x="2264" y="15029"/>
                </a:lnTo>
                <a:lnTo>
                  <a:pt x="2281" y="15029"/>
                </a:lnTo>
                <a:lnTo>
                  <a:pt x="2301" y="15132"/>
                </a:lnTo>
                <a:lnTo>
                  <a:pt x="2345" y="15119"/>
                </a:lnTo>
                <a:lnTo>
                  <a:pt x="2427" y="15141"/>
                </a:lnTo>
                <a:lnTo>
                  <a:pt x="2378" y="14988"/>
                </a:lnTo>
                <a:lnTo>
                  <a:pt x="2356" y="14956"/>
                </a:lnTo>
                <a:lnTo>
                  <a:pt x="2274" y="14876"/>
                </a:lnTo>
                <a:close/>
                <a:moveTo>
                  <a:pt x="1914" y="15048"/>
                </a:moveTo>
                <a:lnTo>
                  <a:pt x="1855" y="15058"/>
                </a:lnTo>
                <a:lnTo>
                  <a:pt x="1887" y="15202"/>
                </a:lnTo>
                <a:lnTo>
                  <a:pt x="1931" y="15211"/>
                </a:lnTo>
                <a:lnTo>
                  <a:pt x="1981" y="15202"/>
                </a:lnTo>
                <a:lnTo>
                  <a:pt x="1974" y="15132"/>
                </a:lnTo>
                <a:lnTo>
                  <a:pt x="1947" y="15068"/>
                </a:lnTo>
                <a:lnTo>
                  <a:pt x="1914" y="15048"/>
                </a:lnTo>
                <a:close/>
                <a:moveTo>
                  <a:pt x="2286" y="15234"/>
                </a:moveTo>
                <a:lnTo>
                  <a:pt x="2231" y="15323"/>
                </a:lnTo>
                <a:lnTo>
                  <a:pt x="2264" y="15416"/>
                </a:lnTo>
                <a:lnTo>
                  <a:pt x="2291" y="15519"/>
                </a:lnTo>
                <a:lnTo>
                  <a:pt x="2328" y="15541"/>
                </a:lnTo>
                <a:lnTo>
                  <a:pt x="2422" y="15509"/>
                </a:lnTo>
                <a:lnTo>
                  <a:pt x="2373" y="15448"/>
                </a:lnTo>
                <a:lnTo>
                  <a:pt x="2318" y="15346"/>
                </a:lnTo>
                <a:lnTo>
                  <a:pt x="2286" y="15234"/>
                </a:lnTo>
                <a:close/>
                <a:moveTo>
                  <a:pt x="12540" y="15375"/>
                </a:moveTo>
                <a:lnTo>
                  <a:pt x="11509" y="15387"/>
                </a:lnTo>
                <a:lnTo>
                  <a:pt x="11509" y="16155"/>
                </a:lnTo>
                <a:lnTo>
                  <a:pt x="11553" y="16245"/>
                </a:lnTo>
                <a:lnTo>
                  <a:pt x="11581" y="16318"/>
                </a:lnTo>
                <a:lnTo>
                  <a:pt x="11591" y="16379"/>
                </a:lnTo>
                <a:lnTo>
                  <a:pt x="11591" y="16501"/>
                </a:lnTo>
                <a:lnTo>
                  <a:pt x="11623" y="16552"/>
                </a:lnTo>
                <a:lnTo>
                  <a:pt x="11623" y="16584"/>
                </a:lnTo>
                <a:lnTo>
                  <a:pt x="11651" y="16677"/>
                </a:lnTo>
                <a:lnTo>
                  <a:pt x="11651" y="16718"/>
                </a:lnTo>
                <a:lnTo>
                  <a:pt x="11668" y="16789"/>
                </a:lnTo>
                <a:lnTo>
                  <a:pt x="11690" y="16821"/>
                </a:lnTo>
                <a:lnTo>
                  <a:pt x="11690" y="16901"/>
                </a:lnTo>
                <a:lnTo>
                  <a:pt x="11700" y="16961"/>
                </a:lnTo>
                <a:lnTo>
                  <a:pt x="11690" y="17003"/>
                </a:lnTo>
                <a:lnTo>
                  <a:pt x="11695" y="17035"/>
                </a:lnTo>
                <a:lnTo>
                  <a:pt x="11683" y="17096"/>
                </a:lnTo>
                <a:lnTo>
                  <a:pt x="11678" y="17157"/>
                </a:lnTo>
                <a:lnTo>
                  <a:pt x="11663" y="17259"/>
                </a:lnTo>
                <a:lnTo>
                  <a:pt x="11645" y="17300"/>
                </a:lnTo>
                <a:lnTo>
                  <a:pt x="11628" y="17361"/>
                </a:lnTo>
                <a:lnTo>
                  <a:pt x="11628" y="17435"/>
                </a:lnTo>
                <a:lnTo>
                  <a:pt x="11618" y="17515"/>
                </a:lnTo>
                <a:lnTo>
                  <a:pt x="11628" y="17576"/>
                </a:lnTo>
                <a:lnTo>
                  <a:pt x="11635" y="17720"/>
                </a:lnTo>
                <a:lnTo>
                  <a:pt x="11623" y="17761"/>
                </a:lnTo>
                <a:lnTo>
                  <a:pt x="11608" y="17822"/>
                </a:lnTo>
                <a:lnTo>
                  <a:pt x="11613" y="17832"/>
                </a:lnTo>
                <a:lnTo>
                  <a:pt x="11608" y="17905"/>
                </a:lnTo>
                <a:lnTo>
                  <a:pt x="11591" y="17947"/>
                </a:lnTo>
                <a:lnTo>
                  <a:pt x="11613" y="17947"/>
                </a:lnTo>
                <a:lnTo>
                  <a:pt x="11727" y="17934"/>
                </a:lnTo>
                <a:lnTo>
                  <a:pt x="11765" y="17924"/>
                </a:lnTo>
                <a:lnTo>
                  <a:pt x="11814" y="17934"/>
                </a:lnTo>
                <a:lnTo>
                  <a:pt x="11896" y="17985"/>
                </a:lnTo>
                <a:lnTo>
                  <a:pt x="11962" y="18059"/>
                </a:lnTo>
                <a:lnTo>
                  <a:pt x="12000" y="18078"/>
                </a:lnTo>
                <a:lnTo>
                  <a:pt x="12147" y="18110"/>
                </a:lnTo>
                <a:lnTo>
                  <a:pt x="12181" y="18100"/>
                </a:lnTo>
                <a:lnTo>
                  <a:pt x="12164" y="18049"/>
                </a:lnTo>
                <a:lnTo>
                  <a:pt x="12201" y="17956"/>
                </a:lnTo>
                <a:lnTo>
                  <a:pt x="12235" y="17924"/>
                </a:lnTo>
                <a:lnTo>
                  <a:pt x="12300" y="17883"/>
                </a:lnTo>
                <a:lnTo>
                  <a:pt x="12327" y="17956"/>
                </a:lnTo>
                <a:lnTo>
                  <a:pt x="12387" y="17966"/>
                </a:lnTo>
                <a:lnTo>
                  <a:pt x="12441" y="18119"/>
                </a:lnTo>
                <a:lnTo>
                  <a:pt x="12491" y="18139"/>
                </a:lnTo>
                <a:lnTo>
                  <a:pt x="12508" y="18110"/>
                </a:lnTo>
                <a:lnTo>
                  <a:pt x="12563" y="18110"/>
                </a:lnTo>
                <a:lnTo>
                  <a:pt x="12551" y="18203"/>
                </a:lnTo>
                <a:lnTo>
                  <a:pt x="12556" y="18222"/>
                </a:lnTo>
                <a:lnTo>
                  <a:pt x="12590" y="18315"/>
                </a:lnTo>
                <a:lnTo>
                  <a:pt x="12595" y="18385"/>
                </a:lnTo>
                <a:lnTo>
                  <a:pt x="12632" y="18407"/>
                </a:lnTo>
                <a:lnTo>
                  <a:pt x="12714" y="18459"/>
                </a:lnTo>
                <a:lnTo>
                  <a:pt x="12726" y="18446"/>
                </a:lnTo>
                <a:lnTo>
                  <a:pt x="12759" y="18356"/>
                </a:lnTo>
                <a:lnTo>
                  <a:pt x="12801" y="18324"/>
                </a:lnTo>
                <a:lnTo>
                  <a:pt x="12863" y="18324"/>
                </a:lnTo>
                <a:lnTo>
                  <a:pt x="12905" y="18375"/>
                </a:lnTo>
                <a:lnTo>
                  <a:pt x="12927" y="18468"/>
                </a:lnTo>
                <a:lnTo>
                  <a:pt x="12932" y="18446"/>
                </a:lnTo>
                <a:lnTo>
                  <a:pt x="12938" y="18407"/>
                </a:lnTo>
                <a:lnTo>
                  <a:pt x="12944" y="18356"/>
                </a:lnTo>
                <a:lnTo>
                  <a:pt x="12949" y="18334"/>
                </a:lnTo>
                <a:lnTo>
                  <a:pt x="12949" y="18292"/>
                </a:lnTo>
                <a:lnTo>
                  <a:pt x="12944" y="18283"/>
                </a:lnTo>
                <a:lnTo>
                  <a:pt x="12927" y="18273"/>
                </a:lnTo>
                <a:lnTo>
                  <a:pt x="12910" y="18222"/>
                </a:lnTo>
                <a:lnTo>
                  <a:pt x="12910" y="18110"/>
                </a:lnTo>
                <a:lnTo>
                  <a:pt x="13064" y="18203"/>
                </a:lnTo>
                <a:lnTo>
                  <a:pt x="13091" y="18254"/>
                </a:lnTo>
                <a:lnTo>
                  <a:pt x="13101" y="18305"/>
                </a:lnTo>
                <a:lnTo>
                  <a:pt x="13108" y="18315"/>
                </a:lnTo>
                <a:lnTo>
                  <a:pt x="13123" y="18305"/>
                </a:lnTo>
                <a:lnTo>
                  <a:pt x="13156" y="18334"/>
                </a:lnTo>
                <a:lnTo>
                  <a:pt x="13173" y="18356"/>
                </a:lnTo>
                <a:lnTo>
                  <a:pt x="13195" y="18375"/>
                </a:lnTo>
                <a:lnTo>
                  <a:pt x="13232" y="18436"/>
                </a:lnTo>
                <a:lnTo>
                  <a:pt x="13249" y="18497"/>
                </a:lnTo>
                <a:lnTo>
                  <a:pt x="13260" y="18519"/>
                </a:lnTo>
                <a:lnTo>
                  <a:pt x="13282" y="18478"/>
                </a:lnTo>
                <a:lnTo>
                  <a:pt x="13309" y="18519"/>
                </a:lnTo>
                <a:lnTo>
                  <a:pt x="13309" y="18497"/>
                </a:lnTo>
                <a:lnTo>
                  <a:pt x="13331" y="18478"/>
                </a:lnTo>
                <a:lnTo>
                  <a:pt x="13304" y="18436"/>
                </a:lnTo>
                <a:lnTo>
                  <a:pt x="13292" y="18395"/>
                </a:lnTo>
                <a:lnTo>
                  <a:pt x="13277" y="18395"/>
                </a:lnTo>
                <a:lnTo>
                  <a:pt x="13163" y="18315"/>
                </a:lnTo>
                <a:lnTo>
                  <a:pt x="13140" y="18263"/>
                </a:lnTo>
                <a:lnTo>
                  <a:pt x="13096" y="18212"/>
                </a:lnTo>
                <a:lnTo>
                  <a:pt x="13069" y="18110"/>
                </a:lnTo>
                <a:lnTo>
                  <a:pt x="13091" y="18059"/>
                </a:lnTo>
                <a:lnTo>
                  <a:pt x="13091" y="18036"/>
                </a:lnTo>
                <a:lnTo>
                  <a:pt x="13123" y="18007"/>
                </a:lnTo>
                <a:lnTo>
                  <a:pt x="13163" y="17947"/>
                </a:lnTo>
                <a:lnTo>
                  <a:pt x="13195" y="17934"/>
                </a:lnTo>
                <a:lnTo>
                  <a:pt x="13210" y="17924"/>
                </a:lnTo>
                <a:lnTo>
                  <a:pt x="13210" y="17883"/>
                </a:lnTo>
                <a:lnTo>
                  <a:pt x="13195" y="17844"/>
                </a:lnTo>
                <a:lnTo>
                  <a:pt x="13195" y="17822"/>
                </a:lnTo>
                <a:lnTo>
                  <a:pt x="13183" y="17832"/>
                </a:lnTo>
                <a:lnTo>
                  <a:pt x="13173" y="17915"/>
                </a:lnTo>
                <a:lnTo>
                  <a:pt x="13135" y="17934"/>
                </a:lnTo>
                <a:lnTo>
                  <a:pt x="13081" y="17905"/>
                </a:lnTo>
                <a:lnTo>
                  <a:pt x="13031" y="17803"/>
                </a:lnTo>
                <a:lnTo>
                  <a:pt x="13053" y="17761"/>
                </a:lnTo>
                <a:lnTo>
                  <a:pt x="13047" y="17761"/>
                </a:lnTo>
                <a:lnTo>
                  <a:pt x="13009" y="17812"/>
                </a:lnTo>
                <a:lnTo>
                  <a:pt x="12927" y="17832"/>
                </a:lnTo>
                <a:lnTo>
                  <a:pt x="12873" y="17803"/>
                </a:lnTo>
                <a:lnTo>
                  <a:pt x="12808" y="17710"/>
                </a:lnTo>
                <a:lnTo>
                  <a:pt x="12851" y="17547"/>
                </a:lnTo>
                <a:lnTo>
                  <a:pt x="12900" y="17444"/>
                </a:lnTo>
                <a:lnTo>
                  <a:pt x="12955" y="17454"/>
                </a:lnTo>
                <a:lnTo>
                  <a:pt x="12992" y="17473"/>
                </a:lnTo>
                <a:lnTo>
                  <a:pt x="13031" y="17547"/>
                </a:lnTo>
                <a:lnTo>
                  <a:pt x="13113" y="17598"/>
                </a:lnTo>
                <a:lnTo>
                  <a:pt x="13113" y="17576"/>
                </a:lnTo>
                <a:lnTo>
                  <a:pt x="13108" y="17537"/>
                </a:lnTo>
                <a:lnTo>
                  <a:pt x="13091" y="17454"/>
                </a:lnTo>
                <a:lnTo>
                  <a:pt x="13074" y="17412"/>
                </a:lnTo>
                <a:lnTo>
                  <a:pt x="13053" y="17371"/>
                </a:lnTo>
                <a:lnTo>
                  <a:pt x="13036" y="17320"/>
                </a:lnTo>
                <a:lnTo>
                  <a:pt x="13036" y="17300"/>
                </a:lnTo>
                <a:lnTo>
                  <a:pt x="13031" y="17249"/>
                </a:lnTo>
                <a:lnTo>
                  <a:pt x="13036" y="17198"/>
                </a:lnTo>
                <a:lnTo>
                  <a:pt x="13064" y="17045"/>
                </a:lnTo>
                <a:lnTo>
                  <a:pt x="12344" y="17045"/>
                </a:lnTo>
                <a:lnTo>
                  <a:pt x="12349" y="16942"/>
                </a:lnTo>
                <a:lnTo>
                  <a:pt x="12372" y="16910"/>
                </a:lnTo>
                <a:lnTo>
                  <a:pt x="12372" y="16901"/>
                </a:lnTo>
                <a:lnTo>
                  <a:pt x="12360" y="16821"/>
                </a:lnTo>
                <a:lnTo>
                  <a:pt x="12365" y="16728"/>
                </a:lnTo>
                <a:lnTo>
                  <a:pt x="12392" y="16718"/>
                </a:lnTo>
                <a:lnTo>
                  <a:pt x="12399" y="16696"/>
                </a:lnTo>
                <a:lnTo>
                  <a:pt x="12399" y="16616"/>
                </a:lnTo>
                <a:lnTo>
                  <a:pt x="12409" y="16542"/>
                </a:lnTo>
                <a:lnTo>
                  <a:pt x="12426" y="16514"/>
                </a:lnTo>
                <a:lnTo>
                  <a:pt x="12441" y="16450"/>
                </a:lnTo>
                <a:lnTo>
                  <a:pt x="12459" y="16328"/>
                </a:lnTo>
                <a:lnTo>
                  <a:pt x="12496" y="16226"/>
                </a:lnTo>
                <a:lnTo>
                  <a:pt x="12545" y="16165"/>
                </a:lnTo>
                <a:lnTo>
                  <a:pt x="12563" y="16114"/>
                </a:lnTo>
                <a:lnTo>
                  <a:pt x="12563" y="16062"/>
                </a:lnTo>
                <a:lnTo>
                  <a:pt x="12573" y="16030"/>
                </a:lnTo>
                <a:lnTo>
                  <a:pt x="12590" y="16011"/>
                </a:lnTo>
                <a:lnTo>
                  <a:pt x="12617" y="15950"/>
                </a:lnTo>
                <a:lnTo>
                  <a:pt x="12617" y="15938"/>
                </a:lnTo>
                <a:lnTo>
                  <a:pt x="12617" y="15918"/>
                </a:lnTo>
                <a:lnTo>
                  <a:pt x="12605" y="15886"/>
                </a:lnTo>
                <a:lnTo>
                  <a:pt x="12578" y="15848"/>
                </a:lnTo>
                <a:lnTo>
                  <a:pt x="12556" y="15775"/>
                </a:lnTo>
                <a:lnTo>
                  <a:pt x="12556" y="15723"/>
                </a:lnTo>
                <a:lnTo>
                  <a:pt x="12556" y="15704"/>
                </a:lnTo>
                <a:lnTo>
                  <a:pt x="12540" y="15663"/>
                </a:lnTo>
                <a:lnTo>
                  <a:pt x="12545" y="15592"/>
                </a:lnTo>
                <a:lnTo>
                  <a:pt x="12551" y="15579"/>
                </a:lnTo>
                <a:lnTo>
                  <a:pt x="12545" y="15570"/>
                </a:lnTo>
                <a:lnTo>
                  <a:pt x="12545" y="15490"/>
                </a:lnTo>
                <a:lnTo>
                  <a:pt x="12563" y="15426"/>
                </a:lnTo>
                <a:lnTo>
                  <a:pt x="12563" y="15416"/>
                </a:lnTo>
                <a:lnTo>
                  <a:pt x="12540" y="15397"/>
                </a:lnTo>
                <a:lnTo>
                  <a:pt x="12540" y="15375"/>
                </a:lnTo>
                <a:close/>
                <a:moveTo>
                  <a:pt x="16473" y="15775"/>
                </a:moveTo>
                <a:lnTo>
                  <a:pt x="16490" y="15807"/>
                </a:lnTo>
                <a:lnTo>
                  <a:pt x="16500" y="15797"/>
                </a:lnTo>
                <a:lnTo>
                  <a:pt x="16473" y="15775"/>
                </a:lnTo>
                <a:close/>
                <a:moveTo>
                  <a:pt x="16532" y="15816"/>
                </a:moveTo>
                <a:lnTo>
                  <a:pt x="16537" y="15867"/>
                </a:lnTo>
                <a:lnTo>
                  <a:pt x="16544" y="15858"/>
                </a:lnTo>
                <a:lnTo>
                  <a:pt x="16544" y="15835"/>
                </a:lnTo>
                <a:lnTo>
                  <a:pt x="16532" y="15816"/>
                </a:lnTo>
                <a:close/>
                <a:moveTo>
                  <a:pt x="16232" y="16901"/>
                </a:moveTo>
                <a:lnTo>
                  <a:pt x="16232" y="16923"/>
                </a:lnTo>
                <a:lnTo>
                  <a:pt x="16244" y="16910"/>
                </a:lnTo>
                <a:lnTo>
                  <a:pt x="16232" y="16901"/>
                </a:lnTo>
                <a:close/>
                <a:moveTo>
                  <a:pt x="13926" y="17045"/>
                </a:moveTo>
                <a:lnTo>
                  <a:pt x="13926" y="17054"/>
                </a:lnTo>
                <a:lnTo>
                  <a:pt x="13926" y="17096"/>
                </a:lnTo>
                <a:lnTo>
                  <a:pt x="13936" y="17128"/>
                </a:lnTo>
                <a:lnTo>
                  <a:pt x="13991" y="17240"/>
                </a:lnTo>
                <a:lnTo>
                  <a:pt x="13996" y="17281"/>
                </a:lnTo>
                <a:lnTo>
                  <a:pt x="13991" y="17371"/>
                </a:lnTo>
                <a:lnTo>
                  <a:pt x="13991" y="17422"/>
                </a:lnTo>
                <a:lnTo>
                  <a:pt x="13981" y="17464"/>
                </a:lnTo>
                <a:lnTo>
                  <a:pt x="13986" y="17496"/>
                </a:lnTo>
                <a:lnTo>
                  <a:pt x="13996" y="17486"/>
                </a:lnTo>
                <a:lnTo>
                  <a:pt x="14013" y="17454"/>
                </a:lnTo>
                <a:lnTo>
                  <a:pt x="14028" y="17412"/>
                </a:lnTo>
                <a:lnTo>
                  <a:pt x="14035" y="17320"/>
                </a:lnTo>
                <a:lnTo>
                  <a:pt x="14090" y="17320"/>
                </a:lnTo>
                <a:lnTo>
                  <a:pt x="14138" y="17268"/>
                </a:lnTo>
                <a:lnTo>
                  <a:pt x="14165" y="17393"/>
                </a:lnTo>
                <a:lnTo>
                  <a:pt x="14160" y="17444"/>
                </a:lnTo>
                <a:lnTo>
                  <a:pt x="14236" y="17435"/>
                </a:lnTo>
                <a:lnTo>
                  <a:pt x="14259" y="17412"/>
                </a:lnTo>
                <a:lnTo>
                  <a:pt x="14291" y="17384"/>
                </a:lnTo>
                <a:lnTo>
                  <a:pt x="14328" y="17352"/>
                </a:lnTo>
                <a:lnTo>
                  <a:pt x="14362" y="17361"/>
                </a:lnTo>
                <a:lnTo>
                  <a:pt x="14405" y="17352"/>
                </a:lnTo>
                <a:lnTo>
                  <a:pt x="14455" y="17393"/>
                </a:lnTo>
                <a:lnTo>
                  <a:pt x="14472" y="17422"/>
                </a:lnTo>
                <a:lnTo>
                  <a:pt x="14492" y="17524"/>
                </a:lnTo>
                <a:lnTo>
                  <a:pt x="14569" y="17598"/>
                </a:lnTo>
                <a:lnTo>
                  <a:pt x="14569" y="17576"/>
                </a:lnTo>
                <a:lnTo>
                  <a:pt x="14618" y="17524"/>
                </a:lnTo>
                <a:lnTo>
                  <a:pt x="14700" y="17515"/>
                </a:lnTo>
                <a:lnTo>
                  <a:pt x="14656" y="17640"/>
                </a:lnTo>
                <a:lnTo>
                  <a:pt x="14678" y="17668"/>
                </a:lnTo>
                <a:lnTo>
                  <a:pt x="14668" y="17720"/>
                </a:lnTo>
                <a:lnTo>
                  <a:pt x="14705" y="17793"/>
                </a:lnTo>
                <a:lnTo>
                  <a:pt x="14765" y="17883"/>
                </a:lnTo>
                <a:lnTo>
                  <a:pt x="14787" y="17966"/>
                </a:lnTo>
                <a:lnTo>
                  <a:pt x="14782" y="17998"/>
                </a:lnTo>
                <a:lnTo>
                  <a:pt x="14799" y="17998"/>
                </a:lnTo>
                <a:lnTo>
                  <a:pt x="14859" y="17985"/>
                </a:lnTo>
                <a:lnTo>
                  <a:pt x="14913" y="17934"/>
                </a:lnTo>
                <a:lnTo>
                  <a:pt x="14945" y="17934"/>
                </a:lnTo>
                <a:lnTo>
                  <a:pt x="15038" y="17844"/>
                </a:lnTo>
                <a:lnTo>
                  <a:pt x="15077" y="17832"/>
                </a:lnTo>
                <a:lnTo>
                  <a:pt x="15082" y="17832"/>
                </a:lnTo>
                <a:lnTo>
                  <a:pt x="15082" y="17822"/>
                </a:lnTo>
                <a:lnTo>
                  <a:pt x="15092" y="17752"/>
                </a:lnTo>
                <a:lnTo>
                  <a:pt x="15119" y="17710"/>
                </a:lnTo>
                <a:lnTo>
                  <a:pt x="15240" y="17668"/>
                </a:lnTo>
                <a:lnTo>
                  <a:pt x="15387" y="17832"/>
                </a:lnTo>
                <a:lnTo>
                  <a:pt x="15535" y="18212"/>
                </a:lnTo>
                <a:lnTo>
                  <a:pt x="15736" y="18539"/>
                </a:lnTo>
                <a:lnTo>
                  <a:pt x="15786" y="18682"/>
                </a:lnTo>
                <a:lnTo>
                  <a:pt x="15786" y="18766"/>
                </a:lnTo>
                <a:lnTo>
                  <a:pt x="15786" y="18804"/>
                </a:lnTo>
                <a:lnTo>
                  <a:pt x="15781" y="19041"/>
                </a:lnTo>
                <a:lnTo>
                  <a:pt x="15747" y="19236"/>
                </a:lnTo>
                <a:lnTo>
                  <a:pt x="15726" y="19399"/>
                </a:lnTo>
                <a:lnTo>
                  <a:pt x="15764" y="19367"/>
                </a:lnTo>
                <a:lnTo>
                  <a:pt x="15801" y="19399"/>
                </a:lnTo>
                <a:lnTo>
                  <a:pt x="15818" y="19450"/>
                </a:lnTo>
                <a:lnTo>
                  <a:pt x="15835" y="19418"/>
                </a:lnTo>
                <a:lnTo>
                  <a:pt x="15873" y="19492"/>
                </a:lnTo>
                <a:lnTo>
                  <a:pt x="15878" y="19543"/>
                </a:lnTo>
                <a:lnTo>
                  <a:pt x="15862" y="19623"/>
                </a:lnTo>
                <a:lnTo>
                  <a:pt x="15823" y="19697"/>
                </a:lnTo>
                <a:lnTo>
                  <a:pt x="15781" y="19828"/>
                </a:lnTo>
                <a:lnTo>
                  <a:pt x="15791" y="19860"/>
                </a:lnTo>
                <a:lnTo>
                  <a:pt x="15862" y="20135"/>
                </a:lnTo>
                <a:lnTo>
                  <a:pt x="15890" y="20228"/>
                </a:lnTo>
                <a:lnTo>
                  <a:pt x="15905" y="20250"/>
                </a:lnTo>
                <a:lnTo>
                  <a:pt x="15900" y="20218"/>
                </a:lnTo>
                <a:lnTo>
                  <a:pt x="15960" y="20176"/>
                </a:lnTo>
                <a:lnTo>
                  <a:pt x="16047" y="20176"/>
                </a:lnTo>
                <a:lnTo>
                  <a:pt x="16004" y="20301"/>
                </a:lnTo>
                <a:lnTo>
                  <a:pt x="15999" y="20432"/>
                </a:lnTo>
                <a:lnTo>
                  <a:pt x="16004" y="20474"/>
                </a:lnTo>
                <a:lnTo>
                  <a:pt x="16009" y="20455"/>
                </a:lnTo>
                <a:lnTo>
                  <a:pt x="16031" y="20413"/>
                </a:lnTo>
                <a:lnTo>
                  <a:pt x="16140" y="20320"/>
                </a:lnTo>
                <a:lnTo>
                  <a:pt x="16053" y="20586"/>
                </a:lnTo>
                <a:lnTo>
                  <a:pt x="16074" y="20608"/>
                </a:lnTo>
                <a:lnTo>
                  <a:pt x="16096" y="20851"/>
                </a:lnTo>
                <a:lnTo>
                  <a:pt x="16128" y="20967"/>
                </a:lnTo>
                <a:lnTo>
                  <a:pt x="16173" y="21018"/>
                </a:lnTo>
                <a:lnTo>
                  <a:pt x="16265" y="21079"/>
                </a:lnTo>
                <a:lnTo>
                  <a:pt x="16272" y="21171"/>
                </a:lnTo>
                <a:lnTo>
                  <a:pt x="16314" y="21283"/>
                </a:lnTo>
                <a:lnTo>
                  <a:pt x="16353" y="21437"/>
                </a:lnTo>
                <a:lnTo>
                  <a:pt x="16369" y="21456"/>
                </a:lnTo>
                <a:lnTo>
                  <a:pt x="16401" y="21478"/>
                </a:lnTo>
                <a:lnTo>
                  <a:pt x="16428" y="21549"/>
                </a:lnTo>
                <a:lnTo>
                  <a:pt x="16423" y="21568"/>
                </a:lnTo>
                <a:lnTo>
                  <a:pt x="16473" y="21590"/>
                </a:lnTo>
                <a:lnTo>
                  <a:pt x="16537" y="21530"/>
                </a:lnTo>
                <a:lnTo>
                  <a:pt x="16560" y="21530"/>
                </a:lnTo>
                <a:lnTo>
                  <a:pt x="16592" y="21478"/>
                </a:lnTo>
                <a:lnTo>
                  <a:pt x="16604" y="21414"/>
                </a:lnTo>
                <a:lnTo>
                  <a:pt x="16614" y="21251"/>
                </a:lnTo>
                <a:lnTo>
                  <a:pt x="16647" y="21159"/>
                </a:lnTo>
                <a:lnTo>
                  <a:pt x="16674" y="21018"/>
                </a:lnTo>
                <a:lnTo>
                  <a:pt x="16681" y="21018"/>
                </a:lnTo>
                <a:lnTo>
                  <a:pt x="16681" y="20874"/>
                </a:lnTo>
                <a:lnTo>
                  <a:pt x="16708" y="20535"/>
                </a:lnTo>
                <a:lnTo>
                  <a:pt x="16708" y="20352"/>
                </a:lnTo>
                <a:lnTo>
                  <a:pt x="16691" y="20218"/>
                </a:lnTo>
                <a:lnTo>
                  <a:pt x="16681" y="20157"/>
                </a:lnTo>
                <a:lnTo>
                  <a:pt x="16641" y="20055"/>
                </a:lnTo>
                <a:lnTo>
                  <a:pt x="16468" y="19214"/>
                </a:lnTo>
                <a:lnTo>
                  <a:pt x="16445" y="19111"/>
                </a:lnTo>
                <a:lnTo>
                  <a:pt x="16428" y="18970"/>
                </a:lnTo>
                <a:lnTo>
                  <a:pt x="16418" y="18906"/>
                </a:lnTo>
                <a:lnTo>
                  <a:pt x="16408" y="18753"/>
                </a:lnTo>
                <a:lnTo>
                  <a:pt x="16440" y="18753"/>
                </a:lnTo>
                <a:lnTo>
                  <a:pt x="16391" y="18599"/>
                </a:lnTo>
                <a:lnTo>
                  <a:pt x="16314" y="18263"/>
                </a:lnTo>
                <a:lnTo>
                  <a:pt x="16255" y="17998"/>
                </a:lnTo>
                <a:lnTo>
                  <a:pt x="16222" y="17700"/>
                </a:lnTo>
                <a:lnTo>
                  <a:pt x="16205" y="17608"/>
                </a:lnTo>
                <a:lnTo>
                  <a:pt x="16178" y="17300"/>
                </a:lnTo>
                <a:lnTo>
                  <a:pt x="16168" y="17259"/>
                </a:lnTo>
                <a:lnTo>
                  <a:pt x="16113" y="17249"/>
                </a:lnTo>
                <a:lnTo>
                  <a:pt x="16031" y="17198"/>
                </a:lnTo>
                <a:lnTo>
                  <a:pt x="16014" y="17230"/>
                </a:lnTo>
                <a:lnTo>
                  <a:pt x="16014" y="17268"/>
                </a:lnTo>
                <a:lnTo>
                  <a:pt x="16019" y="17352"/>
                </a:lnTo>
                <a:lnTo>
                  <a:pt x="16014" y="17435"/>
                </a:lnTo>
                <a:lnTo>
                  <a:pt x="15999" y="17515"/>
                </a:lnTo>
                <a:lnTo>
                  <a:pt x="15965" y="17556"/>
                </a:lnTo>
                <a:lnTo>
                  <a:pt x="15932" y="17556"/>
                </a:lnTo>
                <a:lnTo>
                  <a:pt x="15905" y="17524"/>
                </a:lnTo>
                <a:lnTo>
                  <a:pt x="15895" y="17473"/>
                </a:lnTo>
                <a:lnTo>
                  <a:pt x="15895" y="17435"/>
                </a:lnTo>
                <a:lnTo>
                  <a:pt x="15883" y="17393"/>
                </a:lnTo>
                <a:lnTo>
                  <a:pt x="14891" y="17268"/>
                </a:lnTo>
                <a:lnTo>
                  <a:pt x="14891" y="17198"/>
                </a:lnTo>
                <a:lnTo>
                  <a:pt x="14853" y="17045"/>
                </a:lnTo>
                <a:lnTo>
                  <a:pt x="13926" y="17045"/>
                </a:lnTo>
                <a:close/>
                <a:moveTo>
                  <a:pt x="13745" y="17352"/>
                </a:moveTo>
                <a:lnTo>
                  <a:pt x="13745" y="17361"/>
                </a:lnTo>
                <a:lnTo>
                  <a:pt x="13718" y="17537"/>
                </a:lnTo>
                <a:lnTo>
                  <a:pt x="13735" y="17556"/>
                </a:lnTo>
                <a:lnTo>
                  <a:pt x="13740" y="17556"/>
                </a:lnTo>
                <a:lnTo>
                  <a:pt x="13778" y="17547"/>
                </a:lnTo>
                <a:lnTo>
                  <a:pt x="13790" y="17537"/>
                </a:lnTo>
                <a:lnTo>
                  <a:pt x="13783" y="17524"/>
                </a:lnTo>
                <a:lnTo>
                  <a:pt x="13773" y="17515"/>
                </a:lnTo>
                <a:lnTo>
                  <a:pt x="13751" y="17454"/>
                </a:lnTo>
                <a:lnTo>
                  <a:pt x="13751" y="17361"/>
                </a:lnTo>
                <a:lnTo>
                  <a:pt x="13745" y="17352"/>
                </a:lnTo>
                <a:close/>
                <a:moveTo>
                  <a:pt x="12922" y="17556"/>
                </a:moveTo>
                <a:lnTo>
                  <a:pt x="12895" y="17608"/>
                </a:lnTo>
                <a:lnTo>
                  <a:pt x="12878" y="17678"/>
                </a:lnTo>
                <a:lnTo>
                  <a:pt x="12905" y="17710"/>
                </a:lnTo>
                <a:lnTo>
                  <a:pt x="12932" y="17729"/>
                </a:lnTo>
                <a:lnTo>
                  <a:pt x="12987" y="17710"/>
                </a:lnTo>
                <a:lnTo>
                  <a:pt x="13031" y="17659"/>
                </a:lnTo>
                <a:lnTo>
                  <a:pt x="12999" y="17640"/>
                </a:lnTo>
                <a:lnTo>
                  <a:pt x="12965" y="17566"/>
                </a:lnTo>
                <a:lnTo>
                  <a:pt x="12922" y="17556"/>
                </a:lnTo>
                <a:close/>
                <a:moveTo>
                  <a:pt x="13572" y="17556"/>
                </a:moveTo>
                <a:lnTo>
                  <a:pt x="13527" y="17566"/>
                </a:lnTo>
                <a:lnTo>
                  <a:pt x="13549" y="17576"/>
                </a:lnTo>
                <a:lnTo>
                  <a:pt x="13560" y="17598"/>
                </a:lnTo>
                <a:lnTo>
                  <a:pt x="13631" y="17556"/>
                </a:lnTo>
                <a:lnTo>
                  <a:pt x="13614" y="17556"/>
                </a:lnTo>
                <a:lnTo>
                  <a:pt x="13577" y="17556"/>
                </a:lnTo>
                <a:lnTo>
                  <a:pt x="13572" y="17556"/>
                </a:lnTo>
                <a:close/>
                <a:moveTo>
                  <a:pt x="13178" y="17710"/>
                </a:moveTo>
                <a:lnTo>
                  <a:pt x="13156" y="17729"/>
                </a:lnTo>
                <a:lnTo>
                  <a:pt x="13151" y="17729"/>
                </a:lnTo>
                <a:lnTo>
                  <a:pt x="13123" y="17780"/>
                </a:lnTo>
                <a:lnTo>
                  <a:pt x="13101" y="17803"/>
                </a:lnTo>
                <a:lnTo>
                  <a:pt x="13108" y="17822"/>
                </a:lnTo>
                <a:lnTo>
                  <a:pt x="13128" y="17832"/>
                </a:lnTo>
                <a:lnTo>
                  <a:pt x="13135" y="17780"/>
                </a:lnTo>
                <a:lnTo>
                  <a:pt x="13178" y="17710"/>
                </a:lnTo>
                <a:close/>
                <a:moveTo>
                  <a:pt x="13445" y="17729"/>
                </a:moveTo>
                <a:lnTo>
                  <a:pt x="13396" y="17771"/>
                </a:lnTo>
                <a:lnTo>
                  <a:pt x="13408" y="17864"/>
                </a:lnTo>
                <a:lnTo>
                  <a:pt x="13401" y="17975"/>
                </a:lnTo>
                <a:lnTo>
                  <a:pt x="13391" y="17985"/>
                </a:lnTo>
                <a:lnTo>
                  <a:pt x="13369" y="18049"/>
                </a:lnTo>
                <a:lnTo>
                  <a:pt x="13359" y="18231"/>
                </a:lnTo>
                <a:lnTo>
                  <a:pt x="13435" y="18078"/>
                </a:lnTo>
                <a:lnTo>
                  <a:pt x="13445" y="18017"/>
                </a:lnTo>
                <a:lnTo>
                  <a:pt x="13451" y="18017"/>
                </a:lnTo>
                <a:lnTo>
                  <a:pt x="13463" y="17985"/>
                </a:lnTo>
                <a:lnTo>
                  <a:pt x="13468" y="17915"/>
                </a:lnTo>
                <a:lnTo>
                  <a:pt x="13478" y="17854"/>
                </a:lnTo>
                <a:lnTo>
                  <a:pt x="13473" y="17864"/>
                </a:lnTo>
                <a:lnTo>
                  <a:pt x="13468" y="17803"/>
                </a:lnTo>
                <a:lnTo>
                  <a:pt x="13445" y="17729"/>
                </a:lnTo>
                <a:close/>
                <a:moveTo>
                  <a:pt x="12278" y="17998"/>
                </a:moveTo>
                <a:lnTo>
                  <a:pt x="12251" y="18017"/>
                </a:lnTo>
                <a:lnTo>
                  <a:pt x="12228" y="18049"/>
                </a:lnTo>
                <a:lnTo>
                  <a:pt x="12240" y="18068"/>
                </a:lnTo>
                <a:lnTo>
                  <a:pt x="12268" y="18049"/>
                </a:lnTo>
                <a:lnTo>
                  <a:pt x="12295" y="18049"/>
                </a:lnTo>
                <a:lnTo>
                  <a:pt x="12278" y="17998"/>
                </a:lnTo>
                <a:close/>
                <a:moveTo>
                  <a:pt x="11192" y="18068"/>
                </a:moveTo>
                <a:lnTo>
                  <a:pt x="11177" y="18119"/>
                </a:lnTo>
                <a:lnTo>
                  <a:pt x="11144" y="18119"/>
                </a:lnTo>
                <a:lnTo>
                  <a:pt x="11149" y="18171"/>
                </a:lnTo>
                <a:lnTo>
                  <a:pt x="11165" y="18212"/>
                </a:lnTo>
                <a:lnTo>
                  <a:pt x="11187" y="18283"/>
                </a:lnTo>
                <a:lnTo>
                  <a:pt x="11192" y="18241"/>
                </a:lnTo>
                <a:lnTo>
                  <a:pt x="11204" y="18231"/>
                </a:lnTo>
                <a:lnTo>
                  <a:pt x="11165" y="18203"/>
                </a:lnTo>
                <a:lnTo>
                  <a:pt x="11199" y="18078"/>
                </a:lnTo>
                <a:lnTo>
                  <a:pt x="11192" y="18068"/>
                </a:lnTo>
                <a:close/>
                <a:moveTo>
                  <a:pt x="10473" y="19175"/>
                </a:moveTo>
                <a:lnTo>
                  <a:pt x="10473" y="19185"/>
                </a:lnTo>
                <a:lnTo>
                  <a:pt x="10478" y="19185"/>
                </a:lnTo>
                <a:lnTo>
                  <a:pt x="10473" y="19175"/>
                </a:lnTo>
                <a:close/>
                <a:moveTo>
                  <a:pt x="15719" y="19450"/>
                </a:moveTo>
                <a:lnTo>
                  <a:pt x="15714" y="19521"/>
                </a:lnTo>
                <a:lnTo>
                  <a:pt x="15726" y="19562"/>
                </a:lnTo>
                <a:lnTo>
                  <a:pt x="15741" y="19572"/>
                </a:lnTo>
                <a:lnTo>
                  <a:pt x="15747" y="19572"/>
                </a:lnTo>
                <a:lnTo>
                  <a:pt x="15747" y="19533"/>
                </a:lnTo>
                <a:lnTo>
                  <a:pt x="15736" y="19511"/>
                </a:lnTo>
                <a:lnTo>
                  <a:pt x="15719" y="19450"/>
                </a:lnTo>
                <a:close/>
                <a:moveTo>
                  <a:pt x="10292" y="19562"/>
                </a:moveTo>
                <a:lnTo>
                  <a:pt x="10277" y="19572"/>
                </a:lnTo>
                <a:lnTo>
                  <a:pt x="10255" y="19572"/>
                </a:lnTo>
                <a:lnTo>
                  <a:pt x="10277" y="19623"/>
                </a:lnTo>
                <a:lnTo>
                  <a:pt x="10292" y="19562"/>
                </a:lnTo>
                <a:close/>
                <a:moveTo>
                  <a:pt x="15801" y="19562"/>
                </a:moveTo>
                <a:lnTo>
                  <a:pt x="15796" y="19604"/>
                </a:lnTo>
                <a:lnTo>
                  <a:pt x="15813" y="19572"/>
                </a:lnTo>
                <a:lnTo>
                  <a:pt x="15801" y="19562"/>
                </a:lnTo>
                <a:close/>
                <a:moveTo>
                  <a:pt x="16347" y="21590"/>
                </a:moveTo>
                <a:lnTo>
                  <a:pt x="16353" y="21600"/>
                </a:lnTo>
                <a:lnTo>
                  <a:pt x="16359" y="21600"/>
                </a:lnTo>
                <a:lnTo>
                  <a:pt x="16347" y="2159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8" name="Shape"/>
          <p:cNvSpPr/>
          <p:nvPr/>
        </p:nvSpPr>
        <p:spPr>
          <a:xfrm>
            <a:off x="3651861" y="5319835"/>
            <a:ext cx="2852561" cy="17899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57" y="0"/>
                </a:moveTo>
                <a:lnTo>
                  <a:pt x="8249" y="85"/>
                </a:lnTo>
                <a:lnTo>
                  <a:pt x="8175" y="381"/>
                </a:lnTo>
                <a:lnTo>
                  <a:pt x="7968" y="347"/>
                </a:lnTo>
                <a:lnTo>
                  <a:pt x="7776" y="797"/>
                </a:lnTo>
                <a:lnTo>
                  <a:pt x="7766" y="1094"/>
                </a:lnTo>
                <a:lnTo>
                  <a:pt x="7904" y="1460"/>
                </a:lnTo>
                <a:lnTo>
                  <a:pt x="7782" y="1248"/>
                </a:lnTo>
                <a:lnTo>
                  <a:pt x="7703" y="1187"/>
                </a:lnTo>
                <a:lnTo>
                  <a:pt x="7563" y="932"/>
                </a:lnTo>
                <a:lnTo>
                  <a:pt x="7410" y="1306"/>
                </a:lnTo>
                <a:lnTo>
                  <a:pt x="7345" y="1094"/>
                </a:lnTo>
                <a:lnTo>
                  <a:pt x="7164" y="1102"/>
                </a:lnTo>
                <a:lnTo>
                  <a:pt x="6984" y="1213"/>
                </a:lnTo>
                <a:lnTo>
                  <a:pt x="6845" y="1383"/>
                </a:lnTo>
                <a:lnTo>
                  <a:pt x="6871" y="1672"/>
                </a:lnTo>
                <a:lnTo>
                  <a:pt x="6787" y="1738"/>
                </a:lnTo>
                <a:lnTo>
                  <a:pt x="6586" y="2146"/>
                </a:lnTo>
                <a:lnTo>
                  <a:pt x="6532" y="2366"/>
                </a:lnTo>
                <a:lnTo>
                  <a:pt x="6692" y="2551"/>
                </a:lnTo>
                <a:lnTo>
                  <a:pt x="6670" y="2739"/>
                </a:lnTo>
                <a:lnTo>
                  <a:pt x="6458" y="2975"/>
                </a:lnTo>
                <a:lnTo>
                  <a:pt x="6233" y="3205"/>
                </a:lnTo>
                <a:lnTo>
                  <a:pt x="6223" y="3383"/>
                </a:lnTo>
                <a:lnTo>
                  <a:pt x="6356" y="3568"/>
                </a:lnTo>
                <a:lnTo>
                  <a:pt x="6605" y="3679"/>
                </a:lnTo>
                <a:lnTo>
                  <a:pt x="6489" y="3695"/>
                </a:lnTo>
                <a:lnTo>
                  <a:pt x="6335" y="3833"/>
                </a:lnTo>
                <a:lnTo>
                  <a:pt x="6436" y="4087"/>
                </a:lnTo>
                <a:lnTo>
                  <a:pt x="6506" y="4215"/>
                </a:lnTo>
                <a:lnTo>
                  <a:pt x="6649" y="4180"/>
                </a:lnTo>
                <a:lnTo>
                  <a:pt x="6803" y="4162"/>
                </a:lnTo>
                <a:lnTo>
                  <a:pt x="6925" y="4196"/>
                </a:lnTo>
                <a:lnTo>
                  <a:pt x="7084" y="4416"/>
                </a:lnTo>
                <a:lnTo>
                  <a:pt x="7084" y="4570"/>
                </a:lnTo>
                <a:lnTo>
                  <a:pt x="7159" y="4705"/>
                </a:lnTo>
                <a:lnTo>
                  <a:pt x="7229" y="5070"/>
                </a:lnTo>
                <a:lnTo>
                  <a:pt x="7277" y="5290"/>
                </a:lnTo>
                <a:lnTo>
                  <a:pt x="7309" y="5409"/>
                </a:lnTo>
                <a:lnTo>
                  <a:pt x="7244" y="5687"/>
                </a:lnTo>
                <a:lnTo>
                  <a:pt x="7292" y="5764"/>
                </a:lnTo>
                <a:lnTo>
                  <a:pt x="7350" y="5722"/>
                </a:lnTo>
                <a:lnTo>
                  <a:pt x="7403" y="5825"/>
                </a:lnTo>
                <a:lnTo>
                  <a:pt x="7505" y="6003"/>
                </a:lnTo>
                <a:lnTo>
                  <a:pt x="7383" y="5926"/>
                </a:lnTo>
                <a:lnTo>
                  <a:pt x="7330" y="5934"/>
                </a:lnTo>
                <a:lnTo>
                  <a:pt x="7309" y="6079"/>
                </a:lnTo>
                <a:lnTo>
                  <a:pt x="7314" y="6265"/>
                </a:lnTo>
                <a:lnTo>
                  <a:pt x="7383" y="6350"/>
                </a:lnTo>
                <a:lnTo>
                  <a:pt x="7437" y="6315"/>
                </a:lnTo>
                <a:lnTo>
                  <a:pt x="7468" y="6273"/>
                </a:lnTo>
                <a:lnTo>
                  <a:pt x="7536" y="6180"/>
                </a:lnTo>
                <a:lnTo>
                  <a:pt x="7521" y="6384"/>
                </a:lnTo>
                <a:lnTo>
                  <a:pt x="7500" y="6493"/>
                </a:lnTo>
                <a:lnTo>
                  <a:pt x="7410" y="6588"/>
                </a:lnTo>
                <a:lnTo>
                  <a:pt x="7357" y="6874"/>
                </a:lnTo>
                <a:lnTo>
                  <a:pt x="7393" y="6959"/>
                </a:lnTo>
                <a:lnTo>
                  <a:pt x="7372" y="7128"/>
                </a:lnTo>
                <a:lnTo>
                  <a:pt x="7452" y="7340"/>
                </a:lnTo>
                <a:lnTo>
                  <a:pt x="7463" y="7536"/>
                </a:lnTo>
                <a:lnTo>
                  <a:pt x="7490" y="7672"/>
                </a:lnTo>
                <a:lnTo>
                  <a:pt x="7590" y="7926"/>
                </a:lnTo>
                <a:lnTo>
                  <a:pt x="7633" y="8122"/>
                </a:lnTo>
                <a:lnTo>
                  <a:pt x="7686" y="8223"/>
                </a:lnTo>
                <a:lnTo>
                  <a:pt x="7802" y="8230"/>
                </a:lnTo>
                <a:lnTo>
                  <a:pt x="7889" y="8384"/>
                </a:lnTo>
                <a:lnTo>
                  <a:pt x="7973" y="8368"/>
                </a:lnTo>
                <a:lnTo>
                  <a:pt x="8000" y="8188"/>
                </a:lnTo>
                <a:lnTo>
                  <a:pt x="8027" y="8029"/>
                </a:lnTo>
                <a:lnTo>
                  <a:pt x="8005" y="7868"/>
                </a:lnTo>
                <a:lnTo>
                  <a:pt x="8101" y="7706"/>
                </a:lnTo>
                <a:lnTo>
                  <a:pt x="8128" y="7571"/>
                </a:lnTo>
                <a:lnTo>
                  <a:pt x="8133" y="7417"/>
                </a:lnTo>
                <a:lnTo>
                  <a:pt x="8181" y="7282"/>
                </a:lnTo>
                <a:lnTo>
                  <a:pt x="8266" y="7224"/>
                </a:lnTo>
                <a:lnTo>
                  <a:pt x="8341" y="7171"/>
                </a:lnTo>
                <a:lnTo>
                  <a:pt x="8382" y="7163"/>
                </a:lnTo>
                <a:lnTo>
                  <a:pt x="8505" y="7001"/>
                </a:lnTo>
                <a:lnTo>
                  <a:pt x="8590" y="6747"/>
                </a:lnTo>
                <a:lnTo>
                  <a:pt x="8648" y="6646"/>
                </a:lnTo>
                <a:lnTo>
                  <a:pt x="8713" y="6646"/>
                </a:lnTo>
                <a:lnTo>
                  <a:pt x="8883" y="6562"/>
                </a:lnTo>
                <a:lnTo>
                  <a:pt x="9042" y="6358"/>
                </a:lnTo>
                <a:lnTo>
                  <a:pt x="9202" y="6130"/>
                </a:lnTo>
                <a:lnTo>
                  <a:pt x="9117" y="6111"/>
                </a:lnTo>
                <a:lnTo>
                  <a:pt x="8967" y="6095"/>
                </a:lnTo>
                <a:lnTo>
                  <a:pt x="9032" y="5952"/>
                </a:lnTo>
                <a:lnTo>
                  <a:pt x="9016" y="5756"/>
                </a:lnTo>
                <a:lnTo>
                  <a:pt x="9085" y="5926"/>
                </a:lnTo>
                <a:lnTo>
                  <a:pt x="9132" y="6026"/>
                </a:lnTo>
                <a:lnTo>
                  <a:pt x="9233" y="5976"/>
                </a:lnTo>
                <a:lnTo>
                  <a:pt x="9212" y="5748"/>
                </a:lnTo>
                <a:lnTo>
                  <a:pt x="9139" y="5560"/>
                </a:lnTo>
                <a:lnTo>
                  <a:pt x="9059" y="5486"/>
                </a:lnTo>
                <a:lnTo>
                  <a:pt x="9085" y="5409"/>
                </a:lnTo>
                <a:lnTo>
                  <a:pt x="9202" y="5536"/>
                </a:lnTo>
                <a:lnTo>
                  <a:pt x="9202" y="5401"/>
                </a:lnTo>
                <a:lnTo>
                  <a:pt x="9127" y="5179"/>
                </a:lnTo>
                <a:lnTo>
                  <a:pt x="9212" y="5179"/>
                </a:lnTo>
                <a:lnTo>
                  <a:pt x="9292" y="5128"/>
                </a:lnTo>
                <a:lnTo>
                  <a:pt x="9313" y="5009"/>
                </a:lnTo>
                <a:lnTo>
                  <a:pt x="9245" y="4874"/>
                </a:lnTo>
                <a:lnTo>
                  <a:pt x="9371" y="4850"/>
                </a:lnTo>
                <a:lnTo>
                  <a:pt x="9298" y="4543"/>
                </a:lnTo>
                <a:lnTo>
                  <a:pt x="9361" y="4519"/>
                </a:lnTo>
                <a:lnTo>
                  <a:pt x="9345" y="4196"/>
                </a:lnTo>
                <a:lnTo>
                  <a:pt x="9238" y="3984"/>
                </a:lnTo>
                <a:lnTo>
                  <a:pt x="9335" y="3857"/>
                </a:lnTo>
                <a:lnTo>
                  <a:pt x="9425" y="3841"/>
                </a:lnTo>
                <a:lnTo>
                  <a:pt x="9356" y="3560"/>
                </a:lnTo>
                <a:lnTo>
                  <a:pt x="9356" y="3060"/>
                </a:lnTo>
                <a:lnTo>
                  <a:pt x="9398" y="2739"/>
                </a:lnTo>
                <a:lnTo>
                  <a:pt x="9468" y="2358"/>
                </a:lnTo>
                <a:lnTo>
                  <a:pt x="9335" y="2331"/>
                </a:lnTo>
                <a:lnTo>
                  <a:pt x="9521" y="2238"/>
                </a:lnTo>
                <a:lnTo>
                  <a:pt x="9553" y="2111"/>
                </a:lnTo>
                <a:lnTo>
                  <a:pt x="9792" y="1687"/>
                </a:lnTo>
                <a:lnTo>
                  <a:pt x="9760" y="1417"/>
                </a:lnTo>
                <a:lnTo>
                  <a:pt x="9584" y="1290"/>
                </a:lnTo>
                <a:lnTo>
                  <a:pt x="9298" y="1544"/>
                </a:lnTo>
                <a:lnTo>
                  <a:pt x="9154" y="1772"/>
                </a:lnTo>
                <a:lnTo>
                  <a:pt x="9218" y="1407"/>
                </a:lnTo>
                <a:lnTo>
                  <a:pt x="9165" y="1171"/>
                </a:lnTo>
                <a:lnTo>
                  <a:pt x="9052" y="1375"/>
                </a:lnTo>
                <a:lnTo>
                  <a:pt x="8878" y="1144"/>
                </a:lnTo>
                <a:lnTo>
                  <a:pt x="8670" y="1221"/>
                </a:lnTo>
                <a:lnTo>
                  <a:pt x="8643" y="1094"/>
                </a:lnTo>
                <a:lnTo>
                  <a:pt x="8957" y="1036"/>
                </a:lnTo>
                <a:lnTo>
                  <a:pt x="9180" y="1001"/>
                </a:lnTo>
                <a:lnTo>
                  <a:pt x="9287" y="721"/>
                </a:lnTo>
                <a:lnTo>
                  <a:pt x="8919" y="111"/>
                </a:lnTo>
                <a:lnTo>
                  <a:pt x="8457" y="0"/>
                </a:lnTo>
                <a:close/>
                <a:moveTo>
                  <a:pt x="6255" y="339"/>
                </a:moveTo>
                <a:lnTo>
                  <a:pt x="6085" y="466"/>
                </a:lnTo>
                <a:lnTo>
                  <a:pt x="6054" y="389"/>
                </a:lnTo>
                <a:lnTo>
                  <a:pt x="5877" y="416"/>
                </a:lnTo>
                <a:lnTo>
                  <a:pt x="5771" y="501"/>
                </a:lnTo>
                <a:lnTo>
                  <a:pt x="5691" y="628"/>
                </a:lnTo>
                <a:lnTo>
                  <a:pt x="5648" y="1017"/>
                </a:lnTo>
                <a:lnTo>
                  <a:pt x="5585" y="813"/>
                </a:lnTo>
                <a:lnTo>
                  <a:pt x="5515" y="781"/>
                </a:lnTo>
                <a:lnTo>
                  <a:pt x="5425" y="1044"/>
                </a:lnTo>
                <a:lnTo>
                  <a:pt x="5314" y="1152"/>
                </a:lnTo>
                <a:lnTo>
                  <a:pt x="5244" y="1179"/>
                </a:lnTo>
                <a:lnTo>
                  <a:pt x="5159" y="1306"/>
                </a:lnTo>
                <a:lnTo>
                  <a:pt x="5169" y="1526"/>
                </a:lnTo>
                <a:lnTo>
                  <a:pt x="5239" y="1703"/>
                </a:lnTo>
                <a:lnTo>
                  <a:pt x="5287" y="1950"/>
                </a:lnTo>
                <a:lnTo>
                  <a:pt x="5394" y="2146"/>
                </a:lnTo>
                <a:lnTo>
                  <a:pt x="5595" y="2111"/>
                </a:lnTo>
                <a:lnTo>
                  <a:pt x="5728" y="2170"/>
                </a:lnTo>
                <a:lnTo>
                  <a:pt x="5638" y="2374"/>
                </a:lnTo>
                <a:lnTo>
                  <a:pt x="5590" y="2315"/>
                </a:lnTo>
                <a:lnTo>
                  <a:pt x="5430" y="2289"/>
                </a:lnTo>
                <a:lnTo>
                  <a:pt x="5457" y="2570"/>
                </a:lnTo>
                <a:lnTo>
                  <a:pt x="5537" y="2763"/>
                </a:lnTo>
                <a:lnTo>
                  <a:pt x="5522" y="2943"/>
                </a:lnTo>
                <a:lnTo>
                  <a:pt x="5415" y="3052"/>
                </a:lnTo>
                <a:lnTo>
                  <a:pt x="5372" y="3240"/>
                </a:lnTo>
                <a:lnTo>
                  <a:pt x="5462" y="3325"/>
                </a:lnTo>
                <a:lnTo>
                  <a:pt x="5542" y="3603"/>
                </a:lnTo>
                <a:lnTo>
                  <a:pt x="5389" y="3417"/>
                </a:lnTo>
                <a:lnTo>
                  <a:pt x="5351" y="3452"/>
                </a:lnTo>
                <a:lnTo>
                  <a:pt x="5382" y="3764"/>
                </a:lnTo>
                <a:lnTo>
                  <a:pt x="5271" y="3857"/>
                </a:lnTo>
                <a:lnTo>
                  <a:pt x="5282" y="4053"/>
                </a:lnTo>
                <a:lnTo>
                  <a:pt x="5394" y="4069"/>
                </a:lnTo>
                <a:lnTo>
                  <a:pt x="5479" y="4119"/>
                </a:lnTo>
                <a:lnTo>
                  <a:pt x="5648" y="4053"/>
                </a:lnTo>
                <a:lnTo>
                  <a:pt x="5803" y="4162"/>
                </a:lnTo>
                <a:lnTo>
                  <a:pt x="5957" y="3926"/>
                </a:lnTo>
                <a:lnTo>
                  <a:pt x="5957" y="3823"/>
                </a:lnTo>
                <a:lnTo>
                  <a:pt x="5856" y="3841"/>
                </a:lnTo>
                <a:lnTo>
                  <a:pt x="5851" y="3748"/>
                </a:lnTo>
                <a:lnTo>
                  <a:pt x="5931" y="3621"/>
                </a:lnTo>
                <a:lnTo>
                  <a:pt x="5957" y="3452"/>
                </a:lnTo>
                <a:lnTo>
                  <a:pt x="6047" y="3325"/>
                </a:lnTo>
                <a:lnTo>
                  <a:pt x="6100" y="3163"/>
                </a:lnTo>
                <a:lnTo>
                  <a:pt x="6054" y="2925"/>
                </a:lnTo>
                <a:lnTo>
                  <a:pt x="6095" y="2840"/>
                </a:lnTo>
                <a:lnTo>
                  <a:pt x="6015" y="2781"/>
                </a:lnTo>
                <a:lnTo>
                  <a:pt x="6192" y="2721"/>
                </a:lnTo>
                <a:lnTo>
                  <a:pt x="6228" y="2620"/>
                </a:lnTo>
                <a:lnTo>
                  <a:pt x="6351" y="2535"/>
                </a:lnTo>
                <a:lnTo>
                  <a:pt x="6446" y="2085"/>
                </a:lnTo>
                <a:lnTo>
                  <a:pt x="6542" y="1926"/>
                </a:lnTo>
                <a:lnTo>
                  <a:pt x="6680" y="1552"/>
                </a:lnTo>
                <a:lnTo>
                  <a:pt x="6552" y="1560"/>
                </a:lnTo>
                <a:lnTo>
                  <a:pt x="6605" y="1417"/>
                </a:lnTo>
                <a:lnTo>
                  <a:pt x="6750" y="1279"/>
                </a:lnTo>
                <a:lnTo>
                  <a:pt x="6893" y="983"/>
                </a:lnTo>
                <a:lnTo>
                  <a:pt x="6893" y="797"/>
                </a:lnTo>
                <a:lnTo>
                  <a:pt x="6787" y="593"/>
                </a:lnTo>
                <a:lnTo>
                  <a:pt x="6659" y="501"/>
                </a:lnTo>
                <a:lnTo>
                  <a:pt x="6506" y="442"/>
                </a:lnTo>
                <a:lnTo>
                  <a:pt x="6378" y="389"/>
                </a:lnTo>
                <a:lnTo>
                  <a:pt x="6255" y="339"/>
                </a:lnTo>
                <a:close/>
                <a:moveTo>
                  <a:pt x="5111" y="1703"/>
                </a:moveTo>
                <a:lnTo>
                  <a:pt x="4973" y="1738"/>
                </a:lnTo>
                <a:lnTo>
                  <a:pt x="5000" y="1873"/>
                </a:lnTo>
                <a:lnTo>
                  <a:pt x="4942" y="1915"/>
                </a:lnTo>
                <a:lnTo>
                  <a:pt x="4898" y="2095"/>
                </a:lnTo>
                <a:lnTo>
                  <a:pt x="4862" y="2339"/>
                </a:lnTo>
                <a:lnTo>
                  <a:pt x="4898" y="2585"/>
                </a:lnTo>
                <a:lnTo>
                  <a:pt x="4963" y="2755"/>
                </a:lnTo>
                <a:lnTo>
                  <a:pt x="5070" y="2747"/>
                </a:lnTo>
                <a:lnTo>
                  <a:pt x="5021" y="2882"/>
                </a:lnTo>
                <a:lnTo>
                  <a:pt x="5021" y="3060"/>
                </a:lnTo>
                <a:lnTo>
                  <a:pt x="5085" y="3248"/>
                </a:lnTo>
                <a:lnTo>
                  <a:pt x="5203" y="3306"/>
                </a:lnTo>
                <a:lnTo>
                  <a:pt x="5309" y="3272"/>
                </a:lnTo>
                <a:lnTo>
                  <a:pt x="5415" y="2917"/>
                </a:lnTo>
                <a:lnTo>
                  <a:pt x="5495" y="2774"/>
                </a:lnTo>
                <a:lnTo>
                  <a:pt x="5425" y="2604"/>
                </a:lnTo>
                <a:lnTo>
                  <a:pt x="5377" y="2254"/>
                </a:lnTo>
                <a:lnTo>
                  <a:pt x="5282" y="2146"/>
                </a:lnTo>
                <a:lnTo>
                  <a:pt x="5186" y="2026"/>
                </a:lnTo>
                <a:lnTo>
                  <a:pt x="5111" y="1703"/>
                </a:lnTo>
                <a:close/>
                <a:moveTo>
                  <a:pt x="16107" y="1714"/>
                </a:moveTo>
                <a:lnTo>
                  <a:pt x="15979" y="1849"/>
                </a:lnTo>
                <a:lnTo>
                  <a:pt x="15824" y="2238"/>
                </a:lnTo>
                <a:lnTo>
                  <a:pt x="15904" y="2350"/>
                </a:lnTo>
                <a:lnTo>
                  <a:pt x="15952" y="2731"/>
                </a:lnTo>
                <a:lnTo>
                  <a:pt x="16047" y="2917"/>
                </a:lnTo>
                <a:lnTo>
                  <a:pt x="16213" y="3052"/>
                </a:lnTo>
                <a:lnTo>
                  <a:pt x="16334" y="2993"/>
                </a:lnTo>
                <a:lnTo>
                  <a:pt x="16351" y="2543"/>
                </a:lnTo>
                <a:lnTo>
                  <a:pt x="16218" y="2011"/>
                </a:lnTo>
                <a:lnTo>
                  <a:pt x="16107" y="1714"/>
                </a:lnTo>
                <a:close/>
                <a:moveTo>
                  <a:pt x="13425" y="1907"/>
                </a:moveTo>
                <a:lnTo>
                  <a:pt x="13372" y="2011"/>
                </a:lnTo>
                <a:lnTo>
                  <a:pt x="13334" y="2146"/>
                </a:lnTo>
                <a:lnTo>
                  <a:pt x="13324" y="1992"/>
                </a:lnTo>
                <a:lnTo>
                  <a:pt x="13234" y="2000"/>
                </a:lnTo>
                <a:lnTo>
                  <a:pt x="13121" y="2103"/>
                </a:lnTo>
                <a:lnTo>
                  <a:pt x="13249" y="2119"/>
                </a:lnTo>
                <a:lnTo>
                  <a:pt x="13218" y="2289"/>
                </a:lnTo>
                <a:lnTo>
                  <a:pt x="13281" y="2424"/>
                </a:lnTo>
                <a:lnTo>
                  <a:pt x="13351" y="2331"/>
                </a:lnTo>
                <a:lnTo>
                  <a:pt x="13356" y="2238"/>
                </a:lnTo>
                <a:lnTo>
                  <a:pt x="13409" y="2196"/>
                </a:lnTo>
                <a:lnTo>
                  <a:pt x="13489" y="2127"/>
                </a:lnTo>
                <a:lnTo>
                  <a:pt x="13510" y="2034"/>
                </a:lnTo>
                <a:lnTo>
                  <a:pt x="13425" y="1907"/>
                </a:lnTo>
                <a:close/>
                <a:moveTo>
                  <a:pt x="11840" y="2061"/>
                </a:moveTo>
                <a:lnTo>
                  <a:pt x="11782" y="2230"/>
                </a:lnTo>
                <a:lnTo>
                  <a:pt x="11697" y="2095"/>
                </a:lnTo>
                <a:lnTo>
                  <a:pt x="11516" y="2254"/>
                </a:lnTo>
                <a:lnTo>
                  <a:pt x="11579" y="2501"/>
                </a:lnTo>
                <a:lnTo>
                  <a:pt x="11665" y="2509"/>
                </a:lnTo>
                <a:lnTo>
                  <a:pt x="11675" y="2654"/>
                </a:lnTo>
                <a:lnTo>
                  <a:pt x="11845" y="2739"/>
                </a:lnTo>
                <a:lnTo>
                  <a:pt x="12016" y="2678"/>
                </a:lnTo>
                <a:lnTo>
                  <a:pt x="12106" y="2400"/>
                </a:lnTo>
                <a:lnTo>
                  <a:pt x="11989" y="2204"/>
                </a:lnTo>
                <a:lnTo>
                  <a:pt x="11840" y="2061"/>
                </a:lnTo>
                <a:close/>
                <a:moveTo>
                  <a:pt x="11494" y="2400"/>
                </a:moveTo>
                <a:lnTo>
                  <a:pt x="11409" y="2416"/>
                </a:lnTo>
                <a:lnTo>
                  <a:pt x="11388" y="2604"/>
                </a:lnTo>
                <a:lnTo>
                  <a:pt x="11303" y="2604"/>
                </a:lnTo>
                <a:lnTo>
                  <a:pt x="11271" y="2424"/>
                </a:lnTo>
                <a:lnTo>
                  <a:pt x="11112" y="2612"/>
                </a:lnTo>
                <a:lnTo>
                  <a:pt x="11160" y="3001"/>
                </a:lnTo>
                <a:lnTo>
                  <a:pt x="11271" y="3391"/>
                </a:lnTo>
                <a:lnTo>
                  <a:pt x="11361" y="3518"/>
                </a:lnTo>
                <a:lnTo>
                  <a:pt x="11308" y="3672"/>
                </a:lnTo>
                <a:lnTo>
                  <a:pt x="11431" y="3926"/>
                </a:lnTo>
                <a:lnTo>
                  <a:pt x="11506" y="3918"/>
                </a:lnTo>
                <a:lnTo>
                  <a:pt x="11532" y="3560"/>
                </a:lnTo>
                <a:lnTo>
                  <a:pt x="11585" y="3483"/>
                </a:lnTo>
                <a:lnTo>
                  <a:pt x="11617" y="3144"/>
                </a:lnTo>
                <a:lnTo>
                  <a:pt x="11760" y="2959"/>
                </a:lnTo>
                <a:lnTo>
                  <a:pt x="11569" y="2585"/>
                </a:lnTo>
                <a:lnTo>
                  <a:pt x="11494" y="2400"/>
                </a:lnTo>
                <a:close/>
                <a:moveTo>
                  <a:pt x="16462" y="2763"/>
                </a:moveTo>
                <a:lnTo>
                  <a:pt x="16414" y="2824"/>
                </a:lnTo>
                <a:lnTo>
                  <a:pt x="16308" y="3441"/>
                </a:lnTo>
                <a:lnTo>
                  <a:pt x="16638" y="3264"/>
                </a:lnTo>
                <a:lnTo>
                  <a:pt x="16653" y="3078"/>
                </a:lnTo>
                <a:lnTo>
                  <a:pt x="16505" y="2797"/>
                </a:lnTo>
                <a:lnTo>
                  <a:pt x="16462" y="2763"/>
                </a:lnTo>
                <a:close/>
                <a:moveTo>
                  <a:pt x="4345" y="2789"/>
                </a:moveTo>
                <a:lnTo>
                  <a:pt x="4352" y="2975"/>
                </a:lnTo>
                <a:lnTo>
                  <a:pt x="4420" y="3094"/>
                </a:lnTo>
                <a:lnTo>
                  <a:pt x="4367" y="3229"/>
                </a:lnTo>
                <a:lnTo>
                  <a:pt x="4495" y="3248"/>
                </a:lnTo>
                <a:lnTo>
                  <a:pt x="4591" y="3399"/>
                </a:lnTo>
                <a:lnTo>
                  <a:pt x="4686" y="3441"/>
                </a:lnTo>
                <a:lnTo>
                  <a:pt x="4664" y="3256"/>
                </a:lnTo>
                <a:lnTo>
                  <a:pt x="4618" y="3036"/>
                </a:lnTo>
                <a:lnTo>
                  <a:pt x="4463" y="2858"/>
                </a:lnTo>
                <a:lnTo>
                  <a:pt x="4345" y="2789"/>
                </a:lnTo>
                <a:close/>
                <a:moveTo>
                  <a:pt x="4744" y="3001"/>
                </a:moveTo>
                <a:lnTo>
                  <a:pt x="4751" y="3197"/>
                </a:lnTo>
                <a:lnTo>
                  <a:pt x="4777" y="3367"/>
                </a:lnTo>
                <a:lnTo>
                  <a:pt x="4824" y="3468"/>
                </a:lnTo>
                <a:lnTo>
                  <a:pt x="4910" y="3383"/>
                </a:lnTo>
                <a:lnTo>
                  <a:pt x="4925" y="3213"/>
                </a:lnTo>
                <a:lnTo>
                  <a:pt x="4857" y="3052"/>
                </a:lnTo>
                <a:lnTo>
                  <a:pt x="4824" y="3017"/>
                </a:lnTo>
                <a:lnTo>
                  <a:pt x="4744" y="3001"/>
                </a:lnTo>
                <a:close/>
                <a:moveTo>
                  <a:pt x="3994" y="3009"/>
                </a:moveTo>
                <a:lnTo>
                  <a:pt x="3936" y="3155"/>
                </a:lnTo>
                <a:lnTo>
                  <a:pt x="3936" y="3221"/>
                </a:lnTo>
                <a:lnTo>
                  <a:pt x="4032" y="3221"/>
                </a:lnTo>
                <a:lnTo>
                  <a:pt x="4101" y="3128"/>
                </a:lnTo>
                <a:lnTo>
                  <a:pt x="4026" y="3036"/>
                </a:lnTo>
                <a:lnTo>
                  <a:pt x="3994" y="3009"/>
                </a:lnTo>
                <a:close/>
                <a:moveTo>
                  <a:pt x="11840" y="3197"/>
                </a:moveTo>
                <a:lnTo>
                  <a:pt x="11718" y="3290"/>
                </a:lnTo>
                <a:lnTo>
                  <a:pt x="11755" y="3433"/>
                </a:lnTo>
                <a:lnTo>
                  <a:pt x="11712" y="3544"/>
                </a:lnTo>
                <a:lnTo>
                  <a:pt x="11818" y="3645"/>
                </a:lnTo>
                <a:lnTo>
                  <a:pt x="11946" y="3468"/>
                </a:lnTo>
                <a:lnTo>
                  <a:pt x="11861" y="3367"/>
                </a:lnTo>
                <a:lnTo>
                  <a:pt x="11840" y="3197"/>
                </a:lnTo>
                <a:close/>
                <a:moveTo>
                  <a:pt x="4011" y="3332"/>
                </a:moveTo>
                <a:lnTo>
                  <a:pt x="3926" y="3383"/>
                </a:lnTo>
                <a:lnTo>
                  <a:pt x="3878" y="3526"/>
                </a:lnTo>
                <a:lnTo>
                  <a:pt x="3963" y="3664"/>
                </a:lnTo>
                <a:lnTo>
                  <a:pt x="4074" y="3536"/>
                </a:lnTo>
                <a:lnTo>
                  <a:pt x="4091" y="3409"/>
                </a:lnTo>
                <a:lnTo>
                  <a:pt x="4011" y="3332"/>
                </a:lnTo>
                <a:close/>
                <a:moveTo>
                  <a:pt x="4877" y="3475"/>
                </a:moveTo>
                <a:lnTo>
                  <a:pt x="4888" y="3603"/>
                </a:lnTo>
                <a:lnTo>
                  <a:pt x="5000" y="3629"/>
                </a:lnTo>
                <a:lnTo>
                  <a:pt x="5026" y="3611"/>
                </a:lnTo>
                <a:lnTo>
                  <a:pt x="5031" y="3568"/>
                </a:lnTo>
                <a:lnTo>
                  <a:pt x="4995" y="3483"/>
                </a:lnTo>
                <a:lnTo>
                  <a:pt x="4877" y="3475"/>
                </a:lnTo>
                <a:close/>
                <a:moveTo>
                  <a:pt x="3723" y="3560"/>
                </a:moveTo>
                <a:lnTo>
                  <a:pt x="3643" y="3629"/>
                </a:lnTo>
                <a:lnTo>
                  <a:pt x="3554" y="3621"/>
                </a:lnTo>
                <a:lnTo>
                  <a:pt x="3431" y="3891"/>
                </a:lnTo>
                <a:lnTo>
                  <a:pt x="3334" y="4188"/>
                </a:lnTo>
                <a:lnTo>
                  <a:pt x="3414" y="4273"/>
                </a:lnTo>
                <a:lnTo>
                  <a:pt x="3506" y="4215"/>
                </a:lnTo>
                <a:lnTo>
                  <a:pt x="3612" y="4045"/>
                </a:lnTo>
                <a:lnTo>
                  <a:pt x="3670" y="4026"/>
                </a:lnTo>
                <a:lnTo>
                  <a:pt x="3713" y="3883"/>
                </a:lnTo>
                <a:lnTo>
                  <a:pt x="3723" y="3560"/>
                </a:lnTo>
                <a:close/>
                <a:moveTo>
                  <a:pt x="16632" y="3637"/>
                </a:moveTo>
                <a:lnTo>
                  <a:pt x="16494" y="3815"/>
                </a:lnTo>
                <a:lnTo>
                  <a:pt x="16441" y="3992"/>
                </a:lnTo>
                <a:lnTo>
                  <a:pt x="16426" y="4162"/>
                </a:lnTo>
                <a:lnTo>
                  <a:pt x="16319" y="4154"/>
                </a:lnTo>
                <a:lnTo>
                  <a:pt x="16186" y="4358"/>
                </a:lnTo>
                <a:lnTo>
                  <a:pt x="16138" y="4273"/>
                </a:lnTo>
                <a:lnTo>
                  <a:pt x="15984" y="4307"/>
                </a:lnTo>
                <a:lnTo>
                  <a:pt x="15962" y="4408"/>
                </a:lnTo>
                <a:lnTo>
                  <a:pt x="15807" y="4458"/>
                </a:lnTo>
                <a:lnTo>
                  <a:pt x="15696" y="4646"/>
                </a:lnTo>
                <a:lnTo>
                  <a:pt x="15628" y="4654"/>
                </a:lnTo>
                <a:lnTo>
                  <a:pt x="15558" y="4882"/>
                </a:lnTo>
                <a:lnTo>
                  <a:pt x="15606" y="5062"/>
                </a:lnTo>
                <a:lnTo>
                  <a:pt x="15478" y="5105"/>
                </a:lnTo>
                <a:lnTo>
                  <a:pt x="15340" y="5086"/>
                </a:lnTo>
                <a:lnTo>
                  <a:pt x="15239" y="5155"/>
                </a:lnTo>
                <a:lnTo>
                  <a:pt x="15244" y="5494"/>
                </a:lnTo>
                <a:lnTo>
                  <a:pt x="15297" y="5748"/>
                </a:lnTo>
                <a:lnTo>
                  <a:pt x="15191" y="5579"/>
                </a:lnTo>
                <a:lnTo>
                  <a:pt x="15069" y="5595"/>
                </a:lnTo>
                <a:lnTo>
                  <a:pt x="14973" y="5714"/>
                </a:lnTo>
                <a:lnTo>
                  <a:pt x="14999" y="5926"/>
                </a:lnTo>
                <a:lnTo>
                  <a:pt x="14936" y="5875"/>
                </a:lnTo>
                <a:lnTo>
                  <a:pt x="14956" y="5587"/>
                </a:lnTo>
                <a:lnTo>
                  <a:pt x="14925" y="5417"/>
                </a:lnTo>
                <a:lnTo>
                  <a:pt x="14898" y="5425"/>
                </a:lnTo>
                <a:lnTo>
                  <a:pt x="14915" y="5645"/>
                </a:lnTo>
                <a:lnTo>
                  <a:pt x="14808" y="5849"/>
                </a:lnTo>
                <a:lnTo>
                  <a:pt x="14883" y="6087"/>
                </a:lnTo>
                <a:lnTo>
                  <a:pt x="14835" y="6358"/>
                </a:lnTo>
                <a:lnTo>
                  <a:pt x="14850" y="6503"/>
                </a:lnTo>
                <a:lnTo>
                  <a:pt x="14915" y="6527"/>
                </a:lnTo>
                <a:lnTo>
                  <a:pt x="14888" y="6697"/>
                </a:lnTo>
                <a:lnTo>
                  <a:pt x="14920" y="6842"/>
                </a:lnTo>
                <a:lnTo>
                  <a:pt x="14872" y="6959"/>
                </a:lnTo>
                <a:lnTo>
                  <a:pt x="14857" y="7078"/>
                </a:lnTo>
                <a:lnTo>
                  <a:pt x="14792" y="7139"/>
                </a:lnTo>
                <a:lnTo>
                  <a:pt x="14770" y="7224"/>
                </a:lnTo>
                <a:lnTo>
                  <a:pt x="14702" y="7189"/>
                </a:lnTo>
                <a:lnTo>
                  <a:pt x="14813" y="6850"/>
                </a:lnTo>
                <a:lnTo>
                  <a:pt x="14840" y="6681"/>
                </a:lnTo>
                <a:lnTo>
                  <a:pt x="14777" y="6519"/>
                </a:lnTo>
                <a:lnTo>
                  <a:pt x="14787" y="6154"/>
                </a:lnTo>
                <a:lnTo>
                  <a:pt x="14765" y="5960"/>
                </a:lnTo>
                <a:lnTo>
                  <a:pt x="14729" y="5868"/>
                </a:lnTo>
                <a:lnTo>
                  <a:pt x="14782" y="5621"/>
                </a:lnTo>
                <a:lnTo>
                  <a:pt x="14770" y="5452"/>
                </a:lnTo>
                <a:lnTo>
                  <a:pt x="14617" y="5367"/>
                </a:lnTo>
                <a:lnTo>
                  <a:pt x="14574" y="5425"/>
                </a:lnTo>
                <a:lnTo>
                  <a:pt x="14537" y="5706"/>
                </a:lnTo>
                <a:lnTo>
                  <a:pt x="14431" y="5968"/>
                </a:lnTo>
                <a:lnTo>
                  <a:pt x="14431" y="6061"/>
                </a:lnTo>
                <a:lnTo>
                  <a:pt x="14463" y="6273"/>
                </a:lnTo>
                <a:lnTo>
                  <a:pt x="14441" y="6400"/>
                </a:lnTo>
                <a:lnTo>
                  <a:pt x="14511" y="6426"/>
                </a:lnTo>
                <a:lnTo>
                  <a:pt x="14511" y="6485"/>
                </a:lnTo>
                <a:lnTo>
                  <a:pt x="14569" y="6620"/>
                </a:lnTo>
                <a:lnTo>
                  <a:pt x="14531" y="6758"/>
                </a:lnTo>
                <a:lnTo>
                  <a:pt x="14318" y="6469"/>
                </a:lnTo>
                <a:lnTo>
                  <a:pt x="14238" y="6384"/>
                </a:lnTo>
                <a:lnTo>
                  <a:pt x="14069" y="6299"/>
                </a:lnTo>
                <a:lnTo>
                  <a:pt x="14037" y="6384"/>
                </a:lnTo>
                <a:lnTo>
                  <a:pt x="14095" y="6535"/>
                </a:lnTo>
                <a:lnTo>
                  <a:pt x="14032" y="6705"/>
                </a:lnTo>
                <a:lnTo>
                  <a:pt x="13962" y="6554"/>
                </a:lnTo>
                <a:lnTo>
                  <a:pt x="13878" y="6654"/>
                </a:lnTo>
                <a:lnTo>
                  <a:pt x="13766" y="6662"/>
                </a:lnTo>
                <a:lnTo>
                  <a:pt x="13723" y="6747"/>
                </a:lnTo>
                <a:lnTo>
                  <a:pt x="13648" y="6723"/>
                </a:lnTo>
                <a:lnTo>
                  <a:pt x="13706" y="6570"/>
                </a:lnTo>
                <a:lnTo>
                  <a:pt x="13665" y="6562"/>
                </a:lnTo>
                <a:lnTo>
                  <a:pt x="13462" y="6781"/>
                </a:lnTo>
                <a:lnTo>
                  <a:pt x="13341" y="6901"/>
                </a:lnTo>
                <a:lnTo>
                  <a:pt x="13324" y="7054"/>
                </a:lnTo>
                <a:lnTo>
                  <a:pt x="13234" y="7105"/>
                </a:lnTo>
                <a:lnTo>
                  <a:pt x="13186" y="7020"/>
                </a:lnTo>
                <a:lnTo>
                  <a:pt x="13186" y="6885"/>
                </a:lnTo>
                <a:lnTo>
                  <a:pt x="13261" y="6850"/>
                </a:lnTo>
                <a:lnTo>
                  <a:pt x="13228" y="6715"/>
                </a:lnTo>
                <a:lnTo>
                  <a:pt x="13063" y="6630"/>
                </a:lnTo>
                <a:lnTo>
                  <a:pt x="13106" y="6781"/>
                </a:lnTo>
                <a:lnTo>
                  <a:pt x="13080" y="6927"/>
                </a:lnTo>
                <a:lnTo>
                  <a:pt x="13128" y="7070"/>
                </a:lnTo>
                <a:lnTo>
                  <a:pt x="13095" y="7232"/>
                </a:lnTo>
                <a:lnTo>
                  <a:pt x="13041" y="7147"/>
                </a:lnTo>
                <a:lnTo>
                  <a:pt x="12988" y="7128"/>
                </a:lnTo>
                <a:lnTo>
                  <a:pt x="12850" y="7351"/>
                </a:lnTo>
                <a:lnTo>
                  <a:pt x="12889" y="7510"/>
                </a:lnTo>
                <a:lnTo>
                  <a:pt x="12840" y="7563"/>
                </a:lnTo>
                <a:lnTo>
                  <a:pt x="12696" y="7425"/>
                </a:lnTo>
                <a:lnTo>
                  <a:pt x="12659" y="7502"/>
                </a:lnTo>
                <a:lnTo>
                  <a:pt x="12696" y="7595"/>
                </a:lnTo>
                <a:lnTo>
                  <a:pt x="12691" y="7698"/>
                </a:lnTo>
                <a:lnTo>
                  <a:pt x="12643" y="7648"/>
                </a:lnTo>
                <a:lnTo>
                  <a:pt x="12569" y="7579"/>
                </a:lnTo>
                <a:lnTo>
                  <a:pt x="12563" y="7248"/>
                </a:lnTo>
                <a:lnTo>
                  <a:pt x="12468" y="7078"/>
                </a:lnTo>
                <a:lnTo>
                  <a:pt x="12510" y="7044"/>
                </a:lnTo>
                <a:lnTo>
                  <a:pt x="12771" y="7224"/>
                </a:lnTo>
                <a:lnTo>
                  <a:pt x="12867" y="7163"/>
                </a:lnTo>
                <a:lnTo>
                  <a:pt x="12930" y="7044"/>
                </a:lnTo>
                <a:lnTo>
                  <a:pt x="12925" y="6885"/>
                </a:lnTo>
                <a:lnTo>
                  <a:pt x="12882" y="6766"/>
                </a:lnTo>
                <a:lnTo>
                  <a:pt x="12664" y="6477"/>
                </a:lnTo>
                <a:lnTo>
                  <a:pt x="12505" y="6419"/>
                </a:lnTo>
                <a:lnTo>
                  <a:pt x="12410" y="6257"/>
                </a:lnTo>
                <a:lnTo>
                  <a:pt x="12350" y="6350"/>
                </a:lnTo>
                <a:lnTo>
                  <a:pt x="12287" y="6180"/>
                </a:lnTo>
                <a:lnTo>
                  <a:pt x="12362" y="6103"/>
                </a:lnTo>
                <a:lnTo>
                  <a:pt x="12180" y="5899"/>
                </a:lnTo>
                <a:lnTo>
                  <a:pt x="12074" y="5960"/>
                </a:lnTo>
                <a:lnTo>
                  <a:pt x="11968" y="5952"/>
                </a:lnTo>
                <a:lnTo>
                  <a:pt x="11878" y="6180"/>
                </a:lnTo>
                <a:lnTo>
                  <a:pt x="11782" y="6164"/>
                </a:lnTo>
                <a:lnTo>
                  <a:pt x="11654" y="6281"/>
                </a:lnTo>
                <a:lnTo>
                  <a:pt x="11494" y="6612"/>
                </a:lnTo>
                <a:lnTo>
                  <a:pt x="11399" y="6800"/>
                </a:lnTo>
                <a:lnTo>
                  <a:pt x="11260" y="7256"/>
                </a:lnTo>
                <a:lnTo>
                  <a:pt x="11153" y="7563"/>
                </a:lnTo>
                <a:lnTo>
                  <a:pt x="11037" y="7783"/>
                </a:lnTo>
                <a:lnTo>
                  <a:pt x="10882" y="7952"/>
                </a:lnTo>
                <a:lnTo>
                  <a:pt x="10829" y="8079"/>
                </a:lnTo>
                <a:lnTo>
                  <a:pt x="10846" y="8519"/>
                </a:lnTo>
                <a:lnTo>
                  <a:pt x="10867" y="8715"/>
                </a:lnTo>
                <a:lnTo>
                  <a:pt x="10947" y="8808"/>
                </a:lnTo>
                <a:lnTo>
                  <a:pt x="11027" y="8766"/>
                </a:lnTo>
                <a:lnTo>
                  <a:pt x="11143" y="8554"/>
                </a:lnTo>
                <a:lnTo>
                  <a:pt x="11180" y="8665"/>
                </a:lnTo>
                <a:lnTo>
                  <a:pt x="11223" y="8909"/>
                </a:lnTo>
                <a:lnTo>
                  <a:pt x="11271" y="9105"/>
                </a:lnTo>
                <a:lnTo>
                  <a:pt x="11286" y="9258"/>
                </a:lnTo>
                <a:lnTo>
                  <a:pt x="11356" y="9248"/>
                </a:lnTo>
                <a:lnTo>
                  <a:pt x="11388" y="9121"/>
                </a:lnTo>
                <a:lnTo>
                  <a:pt x="11457" y="9139"/>
                </a:lnTo>
                <a:lnTo>
                  <a:pt x="11489" y="8977"/>
                </a:lnTo>
                <a:lnTo>
                  <a:pt x="11511" y="8681"/>
                </a:lnTo>
                <a:lnTo>
                  <a:pt x="11569" y="8638"/>
                </a:lnTo>
                <a:lnTo>
                  <a:pt x="11622" y="8434"/>
                </a:lnTo>
                <a:lnTo>
                  <a:pt x="11569" y="8334"/>
                </a:lnTo>
                <a:lnTo>
                  <a:pt x="11526" y="8199"/>
                </a:lnTo>
                <a:lnTo>
                  <a:pt x="11569" y="7918"/>
                </a:lnTo>
                <a:lnTo>
                  <a:pt x="11680" y="7740"/>
                </a:lnTo>
                <a:lnTo>
                  <a:pt x="11772" y="7571"/>
                </a:lnTo>
                <a:lnTo>
                  <a:pt x="11760" y="7436"/>
                </a:lnTo>
                <a:lnTo>
                  <a:pt x="11818" y="7282"/>
                </a:lnTo>
                <a:lnTo>
                  <a:pt x="11919" y="7213"/>
                </a:lnTo>
                <a:lnTo>
                  <a:pt x="11999" y="7325"/>
                </a:lnTo>
                <a:lnTo>
                  <a:pt x="12004" y="7417"/>
                </a:lnTo>
                <a:lnTo>
                  <a:pt x="11968" y="7460"/>
                </a:lnTo>
                <a:lnTo>
                  <a:pt x="11835" y="7690"/>
                </a:lnTo>
                <a:lnTo>
                  <a:pt x="11782" y="7817"/>
                </a:lnTo>
                <a:lnTo>
                  <a:pt x="11755" y="7934"/>
                </a:lnTo>
                <a:lnTo>
                  <a:pt x="11782" y="8114"/>
                </a:lnTo>
                <a:lnTo>
                  <a:pt x="11772" y="8299"/>
                </a:lnTo>
                <a:lnTo>
                  <a:pt x="11830" y="8358"/>
                </a:lnTo>
                <a:lnTo>
                  <a:pt x="11861" y="8461"/>
                </a:lnTo>
                <a:lnTo>
                  <a:pt x="11958" y="8419"/>
                </a:lnTo>
                <a:lnTo>
                  <a:pt x="12057" y="8350"/>
                </a:lnTo>
                <a:lnTo>
                  <a:pt x="12164" y="8334"/>
                </a:lnTo>
                <a:lnTo>
                  <a:pt x="12224" y="8426"/>
                </a:lnTo>
                <a:lnTo>
                  <a:pt x="12159" y="8527"/>
                </a:lnTo>
                <a:lnTo>
                  <a:pt x="12101" y="8538"/>
                </a:lnTo>
                <a:lnTo>
                  <a:pt x="12037" y="8503"/>
                </a:lnTo>
                <a:lnTo>
                  <a:pt x="11963" y="8527"/>
                </a:lnTo>
                <a:lnTo>
                  <a:pt x="11888" y="8580"/>
                </a:lnTo>
                <a:lnTo>
                  <a:pt x="11893" y="8681"/>
                </a:lnTo>
                <a:lnTo>
                  <a:pt x="11931" y="8739"/>
                </a:lnTo>
                <a:lnTo>
                  <a:pt x="11951" y="8715"/>
                </a:lnTo>
                <a:lnTo>
                  <a:pt x="11946" y="8816"/>
                </a:lnTo>
                <a:lnTo>
                  <a:pt x="11936" y="8951"/>
                </a:lnTo>
                <a:lnTo>
                  <a:pt x="11888" y="8951"/>
                </a:lnTo>
                <a:lnTo>
                  <a:pt x="11840" y="8824"/>
                </a:lnTo>
                <a:lnTo>
                  <a:pt x="11787" y="8885"/>
                </a:lnTo>
                <a:lnTo>
                  <a:pt x="11760" y="8993"/>
                </a:lnTo>
                <a:lnTo>
                  <a:pt x="11760" y="9121"/>
                </a:lnTo>
                <a:lnTo>
                  <a:pt x="11772" y="9258"/>
                </a:lnTo>
                <a:lnTo>
                  <a:pt x="11692" y="9309"/>
                </a:lnTo>
                <a:lnTo>
                  <a:pt x="11680" y="9375"/>
                </a:lnTo>
                <a:lnTo>
                  <a:pt x="11622" y="9375"/>
                </a:lnTo>
                <a:lnTo>
                  <a:pt x="11617" y="9332"/>
                </a:lnTo>
                <a:lnTo>
                  <a:pt x="11559" y="9309"/>
                </a:lnTo>
                <a:lnTo>
                  <a:pt x="11484" y="9359"/>
                </a:lnTo>
                <a:lnTo>
                  <a:pt x="11393" y="9436"/>
                </a:lnTo>
                <a:lnTo>
                  <a:pt x="11356" y="9478"/>
                </a:lnTo>
                <a:lnTo>
                  <a:pt x="11329" y="9428"/>
                </a:lnTo>
                <a:lnTo>
                  <a:pt x="11266" y="9367"/>
                </a:lnTo>
                <a:lnTo>
                  <a:pt x="11233" y="9409"/>
                </a:lnTo>
                <a:lnTo>
                  <a:pt x="11175" y="9444"/>
                </a:lnTo>
                <a:lnTo>
                  <a:pt x="11175" y="9385"/>
                </a:lnTo>
                <a:lnTo>
                  <a:pt x="11117" y="9351"/>
                </a:lnTo>
                <a:lnTo>
                  <a:pt x="11117" y="9290"/>
                </a:lnTo>
                <a:lnTo>
                  <a:pt x="11100" y="9216"/>
                </a:lnTo>
                <a:lnTo>
                  <a:pt x="11143" y="9097"/>
                </a:lnTo>
                <a:lnTo>
                  <a:pt x="11160" y="9113"/>
                </a:lnTo>
                <a:lnTo>
                  <a:pt x="11175" y="9054"/>
                </a:lnTo>
                <a:lnTo>
                  <a:pt x="11143" y="9028"/>
                </a:lnTo>
                <a:lnTo>
                  <a:pt x="11138" y="8977"/>
                </a:lnTo>
                <a:lnTo>
                  <a:pt x="11153" y="8919"/>
                </a:lnTo>
                <a:lnTo>
                  <a:pt x="11153" y="8834"/>
                </a:lnTo>
                <a:lnTo>
                  <a:pt x="11107" y="8885"/>
                </a:lnTo>
                <a:lnTo>
                  <a:pt x="11085" y="8935"/>
                </a:lnTo>
                <a:lnTo>
                  <a:pt x="11032" y="8943"/>
                </a:lnTo>
                <a:lnTo>
                  <a:pt x="11015" y="8993"/>
                </a:lnTo>
                <a:lnTo>
                  <a:pt x="11005" y="9036"/>
                </a:lnTo>
                <a:lnTo>
                  <a:pt x="11005" y="9205"/>
                </a:lnTo>
                <a:lnTo>
                  <a:pt x="11027" y="9301"/>
                </a:lnTo>
                <a:lnTo>
                  <a:pt x="11032" y="9393"/>
                </a:lnTo>
                <a:lnTo>
                  <a:pt x="11047" y="9452"/>
                </a:lnTo>
                <a:lnTo>
                  <a:pt x="11010" y="9528"/>
                </a:lnTo>
                <a:lnTo>
                  <a:pt x="11000" y="9494"/>
                </a:lnTo>
                <a:lnTo>
                  <a:pt x="10952" y="9502"/>
                </a:lnTo>
                <a:lnTo>
                  <a:pt x="10940" y="9536"/>
                </a:lnTo>
                <a:lnTo>
                  <a:pt x="10894" y="9528"/>
                </a:lnTo>
                <a:lnTo>
                  <a:pt x="10814" y="9597"/>
                </a:lnTo>
                <a:lnTo>
                  <a:pt x="10761" y="9817"/>
                </a:lnTo>
                <a:lnTo>
                  <a:pt x="10728" y="9860"/>
                </a:lnTo>
                <a:lnTo>
                  <a:pt x="10681" y="9883"/>
                </a:lnTo>
                <a:lnTo>
                  <a:pt x="10628" y="9918"/>
                </a:lnTo>
                <a:lnTo>
                  <a:pt x="10611" y="10037"/>
                </a:lnTo>
                <a:lnTo>
                  <a:pt x="10473" y="10148"/>
                </a:lnTo>
                <a:lnTo>
                  <a:pt x="10420" y="10087"/>
                </a:lnTo>
                <a:lnTo>
                  <a:pt x="10435" y="10249"/>
                </a:lnTo>
                <a:lnTo>
                  <a:pt x="10340" y="10215"/>
                </a:lnTo>
                <a:lnTo>
                  <a:pt x="10266" y="10249"/>
                </a:lnTo>
                <a:lnTo>
                  <a:pt x="10271" y="10350"/>
                </a:lnTo>
                <a:lnTo>
                  <a:pt x="10362" y="10403"/>
                </a:lnTo>
                <a:lnTo>
                  <a:pt x="10404" y="10469"/>
                </a:lnTo>
                <a:lnTo>
                  <a:pt x="10462" y="10615"/>
                </a:lnTo>
                <a:lnTo>
                  <a:pt x="10452" y="10877"/>
                </a:lnTo>
                <a:lnTo>
                  <a:pt x="10420" y="10954"/>
                </a:lnTo>
                <a:lnTo>
                  <a:pt x="10324" y="10954"/>
                </a:lnTo>
                <a:lnTo>
                  <a:pt x="10276" y="10962"/>
                </a:lnTo>
                <a:lnTo>
                  <a:pt x="10212" y="10935"/>
                </a:lnTo>
                <a:lnTo>
                  <a:pt x="10133" y="10935"/>
                </a:lnTo>
                <a:lnTo>
                  <a:pt x="10063" y="10911"/>
                </a:lnTo>
                <a:lnTo>
                  <a:pt x="9978" y="11004"/>
                </a:lnTo>
                <a:lnTo>
                  <a:pt x="10000" y="11054"/>
                </a:lnTo>
                <a:lnTo>
                  <a:pt x="9995" y="11147"/>
                </a:lnTo>
                <a:lnTo>
                  <a:pt x="9995" y="11189"/>
                </a:lnTo>
                <a:lnTo>
                  <a:pt x="10005" y="11232"/>
                </a:lnTo>
                <a:lnTo>
                  <a:pt x="10005" y="11282"/>
                </a:lnTo>
                <a:lnTo>
                  <a:pt x="9995" y="11359"/>
                </a:lnTo>
                <a:lnTo>
                  <a:pt x="9990" y="11409"/>
                </a:lnTo>
                <a:lnTo>
                  <a:pt x="9968" y="11452"/>
                </a:lnTo>
                <a:lnTo>
                  <a:pt x="9963" y="11528"/>
                </a:lnTo>
                <a:lnTo>
                  <a:pt x="9978" y="11571"/>
                </a:lnTo>
                <a:lnTo>
                  <a:pt x="10005" y="11579"/>
                </a:lnTo>
                <a:lnTo>
                  <a:pt x="10010" y="11656"/>
                </a:lnTo>
                <a:lnTo>
                  <a:pt x="10000" y="11748"/>
                </a:lnTo>
                <a:lnTo>
                  <a:pt x="10031" y="11732"/>
                </a:lnTo>
                <a:lnTo>
                  <a:pt x="10063" y="11748"/>
                </a:lnTo>
                <a:lnTo>
                  <a:pt x="10084" y="11717"/>
                </a:lnTo>
                <a:lnTo>
                  <a:pt x="10138" y="11732"/>
                </a:lnTo>
                <a:lnTo>
                  <a:pt x="10154" y="11801"/>
                </a:lnTo>
                <a:lnTo>
                  <a:pt x="10171" y="11833"/>
                </a:lnTo>
                <a:lnTo>
                  <a:pt x="10149" y="11833"/>
                </a:lnTo>
                <a:lnTo>
                  <a:pt x="10133" y="11902"/>
                </a:lnTo>
                <a:lnTo>
                  <a:pt x="10096" y="12021"/>
                </a:lnTo>
                <a:lnTo>
                  <a:pt x="10053" y="12064"/>
                </a:lnTo>
                <a:lnTo>
                  <a:pt x="9995" y="12114"/>
                </a:lnTo>
                <a:lnTo>
                  <a:pt x="9956" y="12191"/>
                </a:lnTo>
                <a:lnTo>
                  <a:pt x="9951" y="12249"/>
                </a:lnTo>
                <a:lnTo>
                  <a:pt x="9930" y="12342"/>
                </a:lnTo>
                <a:lnTo>
                  <a:pt x="9946" y="12479"/>
                </a:lnTo>
                <a:lnTo>
                  <a:pt x="9898" y="12564"/>
                </a:lnTo>
                <a:lnTo>
                  <a:pt x="9867" y="12588"/>
                </a:lnTo>
                <a:lnTo>
                  <a:pt x="9818" y="12657"/>
                </a:lnTo>
                <a:lnTo>
                  <a:pt x="9765" y="12665"/>
                </a:lnTo>
                <a:lnTo>
                  <a:pt x="9734" y="12707"/>
                </a:lnTo>
                <a:lnTo>
                  <a:pt x="9697" y="12819"/>
                </a:lnTo>
                <a:lnTo>
                  <a:pt x="9659" y="12850"/>
                </a:lnTo>
                <a:lnTo>
                  <a:pt x="9637" y="12919"/>
                </a:lnTo>
                <a:lnTo>
                  <a:pt x="9637" y="12970"/>
                </a:lnTo>
                <a:lnTo>
                  <a:pt x="9622" y="13030"/>
                </a:lnTo>
                <a:lnTo>
                  <a:pt x="9601" y="13046"/>
                </a:lnTo>
                <a:lnTo>
                  <a:pt x="9569" y="13115"/>
                </a:lnTo>
                <a:lnTo>
                  <a:pt x="9548" y="13181"/>
                </a:lnTo>
                <a:lnTo>
                  <a:pt x="9553" y="13216"/>
                </a:lnTo>
                <a:lnTo>
                  <a:pt x="9531" y="13266"/>
                </a:lnTo>
                <a:lnTo>
                  <a:pt x="9511" y="13293"/>
                </a:lnTo>
                <a:lnTo>
                  <a:pt x="9504" y="13335"/>
                </a:lnTo>
                <a:lnTo>
                  <a:pt x="9504" y="13377"/>
                </a:lnTo>
                <a:lnTo>
                  <a:pt x="9538" y="13420"/>
                </a:lnTo>
                <a:lnTo>
                  <a:pt x="9553" y="13470"/>
                </a:lnTo>
                <a:lnTo>
                  <a:pt x="9548" y="13521"/>
                </a:lnTo>
                <a:lnTo>
                  <a:pt x="9553" y="13571"/>
                </a:lnTo>
                <a:lnTo>
                  <a:pt x="9558" y="13666"/>
                </a:lnTo>
                <a:lnTo>
                  <a:pt x="9553" y="13759"/>
                </a:lnTo>
                <a:lnTo>
                  <a:pt x="9538" y="13809"/>
                </a:lnTo>
                <a:lnTo>
                  <a:pt x="9543" y="13860"/>
                </a:lnTo>
                <a:lnTo>
                  <a:pt x="9526" y="13910"/>
                </a:lnTo>
                <a:lnTo>
                  <a:pt x="9499" y="13979"/>
                </a:lnTo>
                <a:lnTo>
                  <a:pt x="9473" y="13995"/>
                </a:lnTo>
                <a:lnTo>
                  <a:pt x="9499" y="14029"/>
                </a:lnTo>
                <a:lnTo>
                  <a:pt x="9526" y="14106"/>
                </a:lnTo>
                <a:lnTo>
                  <a:pt x="9521" y="14148"/>
                </a:lnTo>
                <a:lnTo>
                  <a:pt x="9531" y="14225"/>
                </a:lnTo>
                <a:lnTo>
                  <a:pt x="9538" y="14241"/>
                </a:lnTo>
                <a:lnTo>
                  <a:pt x="9553" y="14260"/>
                </a:lnTo>
                <a:lnTo>
                  <a:pt x="9553" y="14275"/>
                </a:lnTo>
                <a:lnTo>
                  <a:pt x="9569" y="14302"/>
                </a:lnTo>
                <a:lnTo>
                  <a:pt x="9596" y="14310"/>
                </a:lnTo>
                <a:lnTo>
                  <a:pt x="9627" y="14352"/>
                </a:lnTo>
                <a:lnTo>
                  <a:pt x="9644" y="14368"/>
                </a:lnTo>
                <a:lnTo>
                  <a:pt x="9654" y="14387"/>
                </a:lnTo>
                <a:lnTo>
                  <a:pt x="9659" y="14429"/>
                </a:lnTo>
                <a:lnTo>
                  <a:pt x="9676" y="14445"/>
                </a:lnTo>
                <a:lnTo>
                  <a:pt x="9690" y="14453"/>
                </a:lnTo>
                <a:lnTo>
                  <a:pt x="9712" y="14487"/>
                </a:lnTo>
                <a:lnTo>
                  <a:pt x="9739" y="14546"/>
                </a:lnTo>
                <a:lnTo>
                  <a:pt x="9744" y="14615"/>
                </a:lnTo>
                <a:lnTo>
                  <a:pt x="9755" y="14649"/>
                </a:lnTo>
                <a:lnTo>
                  <a:pt x="9787" y="14699"/>
                </a:lnTo>
                <a:lnTo>
                  <a:pt x="9830" y="14734"/>
                </a:lnTo>
                <a:lnTo>
                  <a:pt x="9845" y="14742"/>
                </a:lnTo>
                <a:lnTo>
                  <a:pt x="9883" y="14800"/>
                </a:lnTo>
                <a:lnTo>
                  <a:pt x="9930" y="14853"/>
                </a:lnTo>
                <a:lnTo>
                  <a:pt x="9983" y="14919"/>
                </a:lnTo>
                <a:lnTo>
                  <a:pt x="10043" y="14962"/>
                </a:lnTo>
                <a:lnTo>
                  <a:pt x="10058" y="14962"/>
                </a:lnTo>
                <a:lnTo>
                  <a:pt x="10069" y="14962"/>
                </a:lnTo>
                <a:lnTo>
                  <a:pt x="10128" y="14927"/>
                </a:lnTo>
                <a:lnTo>
                  <a:pt x="10169" y="14903"/>
                </a:lnTo>
                <a:lnTo>
                  <a:pt x="10239" y="14885"/>
                </a:lnTo>
                <a:lnTo>
                  <a:pt x="10276" y="14885"/>
                </a:lnTo>
                <a:lnTo>
                  <a:pt x="10319" y="14903"/>
                </a:lnTo>
                <a:lnTo>
                  <a:pt x="10345" y="14903"/>
                </a:lnTo>
                <a:lnTo>
                  <a:pt x="10399" y="14927"/>
                </a:lnTo>
                <a:lnTo>
                  <a:pt x="10452" y="14903"/>
                </a:lnTo>
                <a:lnTo>
                  <a:pt x="10483" y="14869"/>
                </a:lnTo>
                <a:lnTo>
                  <a:pt x="10575" y="14819"/>
                </a:lnTo>
                <a:lnTo>
                  <a:pt x="10621" y="14800"/>
                </a:lnTo>
                <a:lnTo>
                  <a:pt x="10670" y="14792"/>
                </a:lnTo>
                <a:lnTo>
                  <a:pt x="10723" y="14792"/>
                </a:lnTo>
                <a:lnTo>
                  <a:pt x="10766" y="14792"/>
                </a:lnTo>
                <a:lnTo>
                  <a:pt x="10807" y="14853"/>
                </a:lnTo>
                <a:lnTo>
                  <a:pt x="10829" y="14919"/>
                </a:lnTo>
                <a:lnTo>
                  <a:pt x="10861" y="14980"/>
                </a:lnTo>
                <a:lnTo>
                  <a:pt x="10909" y="14980"/>
                </a:lnTo>
                <a:lnTo>
                  <a:pt x="10930" y="14962"/>
                </a:lnTo>
                <a:lnTo>
                  <a:pt x="10952" y="14970"/>
                </a:lnTo>
                <a:lnTo>
                  <a:pt x="11010" y="14938"/>
                </a:lnTo>
                <a:lnTo>
                  <a:pt x="11010" y="14962"/>
                </a:lnTo>
                <a:lnTo>
                  <a:pt x="11027" y="14980"/>
                </a:lnTo>
                <a:lnTo>
                  <a:pt x="11037" y="15023"/>
                </a:lnTo>
                <a:lnTo>
                  <a:pt x="11063" y="15038"/>
                </a:lnTo>
                <a:lnTo>
                  <a:pt x="11085" y="15097"/>
                </a:lnTo>
                <a:lnTo>
                  <a:pt x="11073" y="15174"/>
                </a:lnTo>
                <a:lnTo>
                  <a:pt x="11053" y="15277"/>
                </a:lnTo>
                <a:lnTo>
                  <a:pt x="11063" y="15293"/>
                </a:lnTo>
                <a:lnTo>
                  <a:pt x="11053" y="15362"/>
                </a:lnTo>
                <a:lnTo>
                  <a:pt x="11037" y="15428"/>
                </a:lnTo>
                <a:lnTo>
                  <a:pt x="11027" y="15454"/>
                </a:lnTo>
                <a:lnTo>
                  <a:pt x="11027" y="15489"/>
                </a:lnTo>
                <a:lnTo>
                  <a:pt x="11063" y="15581"/>
                </a:lnTo>
                <a:lnTo>
                  <a:pt x="11100" y="15658"/>
                </a:lnTo>
                <a:lnTo>
                  <a:pt x="11160" y="15751"/>
                </a:lnTo>
                <a:lnTo>
                  <a:pt x="11206" y="15852"/>
                </a:lnTo>
                <a:lnTo>
                  <a:pt x="11223" y="15921"/>
                </a:lnTo>
                <a:lnTo>
                  <a:pt x="11233" y="15944"/>
                </a:lnTo>
                <a:lnTo>
                  <a:pt x="11228" y="15963"/>
                </a:lnTo>
                <a:lnTo>
                  <a:pt x="11255" y="16021"/>
                </a:lnTo>
                <a:lnTo>
                  <a:pt x="11266" y="16082"/>
                </a:lnTo>
                <a:lnTo>
                  <a:pt x="11281" y="16175"/>
                </a:lnTo>
                <a:lnTo>
                  <a:pt x="11266" y="16209"/>
                </a:lnTo>
                <a:lnTo>
                  <a:pt x="11260" y="16225"/>
                </a:lnTo>
                <a:lnTo>
                  <a:pt x="11276" y="16283"/>
                </a:lnTo>
                <a:lnTo>
                  <a:pt x="11293" y="16344"/>
                </a:lnTo>
                <a:lnTo>
                  <a:pt x="11308" y="16379"/>
                </a:lnTo>
                <a:lnTo>
                  <a:pt x="11313" y="16429"/>
                </a:lnTo>
                <a:lnTo>
                  <a:pt x="11308" y="16495"/>
                </a:lnTo>
                <a:lnTo>
                  <a:pt x="11286" y="16538"/>
                </a:lnTo>
                <a:lnTo>
                  <a:pt x="11255" y="16599"/>
                </a:lnTo>
                <a:lnTo>
                  <a:pt x="11240" y="16641"/>
                </a:lnTo>
                <a:lnTo>
                  <a:pt x="11218" y="16726"/>
                </a:lnTo>
                <a:lnTo>
                  <a:pt x="11213" y="16768"/>
                </a:lnTo>
                <a:lnTo>
                  <a:pt x="11191" y="16853"/>
                </a:lnTo>
                <a:lnTo>
                  <a:pt x="11180" y="16938"/>
                </a:lnTo>
                <a:lnTo>
                  <a:pt x="11186" y="16996"/>
                </a:lnTo>
                <a:lnTo>
                  <a:pt x="11191" y="17073"/>
                </a:lnTo>
                <a:lnTo>
                  <a:pt x="11240" y="17166"/>
                </a:lnTo>
                <a:lnTo>
                  <a:pt x="11250" y="17226"/>
                </a:lnTo>
                <a:lnTo>
                  <a:pt x="11281" y="17343"/>
                </a:lnTo>
                <a:lnTo>
                  <a:pt x="11313" y="17428"/>
                </a:lnTo>
                <a:lnTo>
                  <a:pt x="11334" y="17470"/>
                </a:lnTo>
                <a:lnTo>
                  <a:pt x="11339" y="17523"/>
                </a:lnTo>
                <a:lnTo>
                  <a:pt x="11339" y="17640"/>
                </a:lnTo>
                <a:lnTo>
                  <a:pt x="11361" y="17793"/>
                </a:lnTo>
                <a:lnTo>
                  <a:pt x="11378" y="17870"/>
                </a:lnTo>
                <a:lnTo>
                  <a:pt x="11388" y="17971"/>
                </a:lnTo>
                <a:lnTo>
                  <a:pt x="11409" y="18048"/>
                </a:lnTo>
                <a:lnTo>
                  <a:pt x="11452" y="18125"/>
                </a:lnTo>
                <a:lnTo>
                  <a:pt x="11494" y="18260"/>
                </a:lnTo>
                <a:lnTo>
                  <a:pt x="11526" y="18352"/>
                </a:lnTo>
                <a:lnTo>
                  <a:pt x="11564" y="18456"/>
                </a:lnTo>
                <a:lnTo>
                  <a:pt x="11564" y="18540"/>
                </a:lnTo>
                <a:lnTo>
                  <a:pt x="11542" y="18556"/>
                </a:lnTo>
                <a:lnTo>
                  <a:pt x="11564" y="18633"/>
                </a:lnTo>
                <a:lnTo>
                  <a:pt x="11564" y="18699"/>
                </a:lnTo>
                <a:lnTo>
                  <a:pt x="11569" y="18734"/>
                </a:lnTo>
                <a:lnTo>
                  <a:pt x="11574" y="18718"/>
                </a:lnTo>
                <a:lnTo>
                  <a:pt x="11600" y="18768"/>
                </a:lnTo>
                <a:lnTo>
                  <a:pt x="11622" y="18768"/>
                </a:lnTo>
                <a:lnTo>
                  <a:pt x="11649" y="18811"/>
                </a:lnTo>
                <a:lnTo>
                  <a:pt x="11675" y="18811"/>
                </a:lnTo>
                <a:lnTo>
                  <a:pt x="11712" y="18768"/>
                </a:lnTo>
                <a:lnTo>
                  <a:pt x="11760" y="18752"/>
                </a:lnTo>
                <a:lnTo>
                  <a:pt x="11818" y="18710"/>
                </a:lnTo>
                <a:lnTo>
                  <a:pt x="11845" y="18718"/>
                </a:lnTo>
                <a:lnTo>
                  <a:pt x="11883" y="18699"/>
                </a:lnTo>
                <a:lnTo>
                  <a:pt x="11946" y="18726"/>
                </a:lnTo>
                <a:lnTo>
                  <a:pt x="11973" y="18699"/>
                </a:lnTo>
                <a:lnTo>
                  <a:pt x="12011" y="18718"/>
                </a:lnTo>
                <a:lnTo>
                  <a:pt x="12016" y="18683"/>
                </a:lnTo>
                <a:lnTo>
                  <a:pt x="12047" y="18675"/>
                </a:lnTo>
                <a:lnTo>
                  <a:pt x="12106" y="18633"/>
                </a:lnTo>
                <a:lnTo>
                  <a:pt x="12149" y="18583"/>
                </a:lnTo>
                <a:lnTo>
                  <a:pt x="12190" y="18514"/>
                </a:lnTo>
                <a:lnTo>
                  <a:pt x="12255" y="18403"/>
                </a:lnTo>
                <a:lnTo>
                  <a:pt x="12287" y="18328"/>
                </a:lnTo>
                <a:lnTo>
                  <a:pt x="12303" y="18275"/>
                </a:lnTo>
                <a:lnTo>
                  <a:pt x="12330" y="18225"/>
                </a:lnTo>
                <a:lnTo>
                  <a:pt x="12340" y="18209"/>
                </a:lnTo>
                <a:lnTo>
                  <a:pt x="12377" y="18159"/>
                </a:lnTo>
                <a:lnTo>
                  <a:pt x="12393" y="18106"/>
                </a:lnTo>
                <a:lnTo>
                  <a:pt x="12398" y="18021"/>
                </a:lnTo>
                <a:lnTo>
                  <a:pt x="12415" y="17947"/>
                </a:lnTo>
                <a:lnTo>
                  <a:pt x="12420" y="17894"/>
                </a:lnTo>
                <a:lnTo>
                  <a:pt x="12403" y="17886"/>
                </a:lnTo>
                <a:lnTo>
                  <a:pt x="12398" y="17844"/>
                </a:lnTo>
                <a:lnTo>
                  <a:pt x="12425" y="17809"/>
                </a:lnTo>
                <a:lnTo>
                  <a:pt x="12495" y="17751"/>
                </a:lnTo>
                <a:lnTo>
                  <a:pt x="12543" y="17717"/>
                </a:lnTo>
                <a:lnTo>
                  <a:pt x="12569" y="17682"/>
                </a:lnTo>
                <a:lnTo>
                  <a:pt x="12579" y="17640"/>
                </a:lnTo>
                <a:lnTo>
                  <a:pt x="12563" y="17624"/>
                </a:lnTo>
                <a:lnTo>
                  <a:pt x="12574" y="17574"/>
                </a:lnTo>
                <a:lnTo>
                  <a:pt x="12574" y="17470"/>
                </a:lnTo>
                <a:lnTo>
                  <a:pt x="12563" y="17481"/>
                </a:lnTo>
                <a:lnTo>
                  <a:pt x="12563" y="17446"/>
                </a:lnTo>
                <a:lnTo>
                  <a:pt x="12553" y="17385"/>
                </a:lnTo>
                <a:lnTo>
                  <a:pt x="12526" y="17311"/>
                </a:lnTo>
                <a:lnTo>
                  <a:pt x="12531" y="17242"/>
                </a:lnTo>
                <a:lnTo>
                  <a:pt x="12558" y="17216"/>
                </a:lnTo>
                <a:lnTo>
                  <a:pt x="12601" y="17150"/>
                </a:lnTo>
                <a:lnTo>
                  <a:pt x="12623" y="17131"/>
                </a:lnTo>
                <a:lnTo>
                  <a:pt x="12686" y="17030"/>
                </a:lnTo>
                <a:lnTo>
                  <a:pt x="12756" y="16988"/>
                </a:lnTo>
                <a:lnTo>
                  <a:pt x="12809" y="16954"/>
                </a:lnTo>
                <a:lnTo>
                  <a:pt x="12845" y="16895"/>
                </a:lnTo>
                <a:lnTo>
                  <a:pt x="12867" y="16826"/>
                </a:lnTo>
                <a:lnTo>
                  <a:pt x="12882" y="16760"/>
                </a:lnTo>
                <a:lnTo>
                  <a:pt x="12872" y="16707"/>
                </a:lnTo>
                <a:lnTo>
                  <a:pt x="12872" y="16556"/>
                </a:lnTo>
                <a:lnTo>
                  <a:pt x="12867" y="16472"/>
                </a:lnTo>
                <a:lnTo>
                  <a:pt x="12867" y="16379"/>
                </a:lnTo>
                <a:lnTo>
                  <a:pt x="12855" y="16336"/>
                </a:lnTo>
                <a:lnTo>
                  <a:pt x="12835" y="16318"/>
                </a:lnTo>
                <a:lnTo>
                  <a:pt x="12809" y="16225"/>
                </a:lnTo>
                <a:lnTo>
                  <a:pt x="12787" y="16167"/>
                </a:lnTo>
                <a:lnTo>
                  <a:pt x="12792" y="16125"/>
                </a:lnTo>
                <a:lnTo>
                  <a:pt x="12787" y="16098"/>
                </a:lnTo>
                <a:lnTo>
                  <a:pt x="12802" y="16040"/>
                </a:lnTo>
                <a:lnTo>
                  <a:pt x="12802" y="16013"/>
                </a:lnTo>
                <a:lnTo>
                  <a:pt x="12766" y="15979"/>
                </a:lnTo>
                <a:lnTo>
                  <a:pt x="12761" y="15928"/>
                </a:lnTo>
                <a:lnTo>
                  <a:pt x="12787" y="15817"/>
                </a:lnTo>
                <a:lnTo>
                  <a:pt x="12809" y="15785"/>
                </a:lnTo>
                <a:lnTo>
                  <a:pt x="12819" y="15725"/>
                </a:lnTo>
                <a:lnTo>
                  <a:pt x="12840" y="15690"/>
                </a:lnTo>
                <a:lnTo>
                  <a:pt x="12850" y="15624"/>
                </a:lnTo>
                <a:lnTo>
                  <a:pt x="12872" y="15616"/>
                </a:lnTo>
                <a:lnTo>
                  <a:pt x="12889" y="15574"/>
                </a:lnTo>
                <a:lnTo>
                  <a:pt x="12930" y="15539"/>
                </a:lnTo>
                <a:lnTo>
                  <a:pt x="12942" y="15513"/>
                </a:lnTo>
                <a:lnTo>
                  <a:pt x="12957" y="15462"/>
                </a:lnTo>
                <a:lnTo>
                  <a:pt x="13022" y="15351"/>
                </a:lnTo>
                <a:lnTo>
                  <a:pt x="13075" y="15285"/>
                </a:lnTo>
                <a:lnTo>
                  <a:pt x="13159" y="15192"/>
                </a:lnTo>
                <a:lnTo>
                  <a:pt x="13218" y="15115"/>
                </a:lnTo>
                <a:lnTo>
                  <a:pt x="13287" y="14988"/>
                </a:lnTo>
                <a:lnTo>
                  <a:pt x="13334" y="14885"/>
                </a:lnTo>
                <a:lnTo>
                  <a:pt x="13382" y="14750"/>
                </a:lnTo>
                <a:lnTo>
                  <a:pt x="13420" y="14630"/>
                </a:lnTo>
                <a:lnTo>
                  <a:pt x="13447" y="14530"/>
                </a:lnTo>
                <a:lnTo>
                  <a:pt x="13462" y="14429"/>
                </a:lnTo>
                <a:lnTo>
                  <a:pt x="13474" y="14395"/>
                </a:lnTo>
                <a:lnTo>
                  <a:pt x="13474" y="14344"/>
                </a:lnTo>
                <a:lnTo>
                  <a:pt x="13479" y="14291"/>
                </a:lnTo>
                <a:lnTo>
                  <a:pt x="13479" y="14268"/>
                </a:lnTo>
                <a:lnTo>
                  <a:pt x="13457" y="14268"/>
                </a:lnTo>
                <a:lnTo>
                  <a:pt x="13430" y="14302"/>
                </a:lnTo>
                <a:lnTo>
                  <a:pt x="13399" y="14310"/>
                </a:lnTo>
                <a:lnTo>
                  <a:pt x="13372" y="14326"/>
                </a:lnTo>
                <a:lnTo>
                  <a:pt x="13351" y="14326"/>
                </a:lnTo>
                <a:lnTo>
                  <a:pt x="13319" y="14326"/>
                </a:lnTo>
                <a:lnTo>
                  <a:pt x="13297" y="14344"/>
                </a:lnTo>
                <a:lnTo>
                  <a:pt x="13271" y="14352"/>
                </a:lnTo>
                <a:lnTo>
                  <a:pt x="13218" y="14376"/>
                </a:lnTo>
                <a:lnTo>
                  <a:pt x="13154" y="14387"/>
                </a:lnTo>
                <a:lnTo>
                  <a:pt x="13101" y="14411"/>
                </a:lnTo>
                <a:lnTo>
                  <a:pt x="13075" y="14411"/>
                </a:lnTo>
                <a:lnTo>
                  <a:pt x="13048" y="14368"/>
                </a:lnTo>
                <a:lnTo>
                  <a:pt x="13036" y="14326"/>
                </a:lnTo>
                <a:lnTo>
                  <a:pt x="13015" y="14310"/>
                </a:lnTo>
                <a:lnTo>
                  <a:pt x="12988" y="14283"/>
                </a:lnTo>
                <a:lnTo>
                  <a:pt x="13022" y="14260"/>
                </a:lnTo>
                <a:lnTo>
                  <a:pt x="13022" y="14217"/>
                </a:lnTo>
                <a:lnTo>
                  <a:pt x="13005" y="14191"/>
                </a:lnTo>
                <a:lnTo>
                  <a:pt x="12978" y="14164"/>
                </a:lnTo>
                <a:lnTo>
                  <a:pt x="12962" y="14132"/>
                </a:lnTo>
                <a:lnTo>
                  <a:pt x="12930" y="14079"/>
                </a:lnTo>
                <a:lnTo>
                  <a:pt x="12898" y="14029"/>
                </a:lnTo>
                <a:lnTo>
                  <a:pt x="12819" y="13936"/>
                </a:lnTo>
                <a:lnTo>
                  <a:pt x="12787" y="13886"/>
                </a:lnTo>
                <a:lnTo>
                  <a:pt x="12771" y="13801"/>
                </a:lnTo>
                <a:lnTo>
                  <a:pt x="12739" y="13690"/>
                </a:lnTo>
                <a:lnTo>
                  <a:pt x="12707" y="13656"/>
                </a:lnTo>
                <a:lnTo>
                  <a:pt x="12686" y="13632"/>
                </a:lnTo>
                <a:lnTo>
                  <a:pt x="12664" y="13513"/>
                </a:lnTo>
                <a:lnTo>
                  <a:pt x="12654" y="13412"/>
                </a:lnTo>
                <a:lnTo>
                  <a:pt x="12664" y="13393"/>
                </a:lnTo>
                <a:lnTo>
                  <a:pt x="12643" y="13293"/>
                </a:lnTo>
                <a:lnTo>
                  <a:pt x="12633" y="13274"/>
                </a:lnTo>
                <a:lnTo>
                  <a:pt x="12563" y="13181"/>
                </a:lnTo>
                <a:lnTo>
                  <a:pt x="12563" y="13115"/>
                </a:lnTo>
                <a:lnTo>
                  <a:pt x="12574" y="13097"/>
                </a:lnTo>
                <a:lnTo>
                  <a:pt x="12521" y="12988"/>
                </a:lnTo>
                <a:lnTo>
                  <a:pt x="12500" y="12927"/>
                </a:lnTo>
                <a:lnTo>
                  <a:pt x="12478" y="12869"/>
                </a:lnTo>
                <a:lnTo>
                  <a:pt x="12436" y="12707"/>
                </a:lnTo>
                <a:lnTo>
                  <a:pt x="12398" y="12607"/>
                </a:lnTo>
                <a:lnTo>
                  <a:pt x="12372" y="12495"/>
                </a:lnTo>
                <a:lnTo>
                  <a:pt x="12377" y="12487"/>
                </a:lnTo>
                <a:lnTo>
                  <a:pt x="12420" y="12638"/>
                </a:lnTo>
                <a:lnTo>
                  <a:pt x="12446" y="12691"/>
                </a:lnTo>
                <a:lnTo>
                  <a:pt x="12468" y="12723"/>
                </a:lnTo>
                <a:lnTo>
                  <a:pt x="12483" y="12707"/>
                </a:lnTo>
                <a:lnTo>
                  <a:pt x="12500" y="12657"/>
                </a:lnTo>
                <a:lnTo>
                  <a:pt x="12510" y="12580"/>
                </a:lnTo>
                <a:lnTo>
                  <a:pt x="12526" y="12538"/>
                </a:lnTo>
                <a:lnTo>
                  <a:pt x="12526" y="12554"/>
                </a:lnTo>
                <a:lnTo>
                  <a:pt x="12521" y="12596"/>
                </a:lnTo>
                <a:lnTo>
                  <a:pt x="12521" y="12630"/>
                </a:lnTo>
                <a:lnTo>
                  <a:pt x="12510" y="12691"/>
                </a:lnTo>
                <a:lnTo>
                  <a:pt x="12536" y="12691"/>
                </a:lnTo>
                <a:lnTo>
                  <a:pt x="12569" y="12758"/>
                </a:lnTo>
                <a:lnTo>
                  <a:pt x="12606" y="12842"/>
                </a:lnTo>
                <a:lnTo>
                  <a:pt x="12628" y="12919"/>
                </a:lnTo>
                <a:lnTo>
                  <a:pt x="12643" y="12946"/>
                </a:lnTo>
                <a:lnTo>
                  <a:pt x="12659" y="12996"/>
                </a:lnTo>
                <a:lnTo>
                  <a:pt x="12654" y="13020"/>
                </a:lnTo>
                <a:lnTo>
                  <a:pt x="12676" y="13081"/>
                </a:lnTo>
                <a:lnTo>
                  <a:pt x="12707" y="13097"/>
                </a:lnTo>
                <a:lnTo>
                  <a:pt x="12734" y="13139"/>
                </a:lnTo>
                <a:lnTo>
                  <a:pt x="12766" y="13250"/>
                </a:lnTo>
                <a:lnTo>
                  <a:pt x="12766" y="13309"/>
                </a:lnTo>
                <a:lnTo>
                  <a:pt x="12771" y="13377"/>
                </a:lnTo>
                <a:lnTo>
                  <a:pt x="12809" y="13470"/>
                </a:lnTo>
                <a:lnTo>
                  <a:pt x="12835" y="13486"/>
                </a:lnTo>
                <a:lnTo>
                  <a:pt x="12877" y="13555"/>
                </a:lnTo>
                <a:lnTo>
                  <a:pt x="12894" y="13632"/>
                </a:lnTo>
                <a:lnTo>
                  <a:pt x="12925" y="13717"/>
                </a:lnTo>
                <a:lnTo>
                  <a:pt x="12957" y="13751"/>
                </a:lnTo>
                <a:lnTo>
                  <a:pt x="12962" y="13793"/>
                </a:lnTo>
                <a:lnTo>
                  <a:pt x="12978" y="13817"/>
                </a:lnTo>
                <a:lnTo>
                  <a:pt x="12983" y="13860"/>
                </a:lnTo>
                <a:lnTo>
                  <a:pt x="12983" y="13902"/>
                </a:lnTo>
                <a:lnTo>
                  <a:pt x="12978" y="13921"/>
                </a:lnTo>
                <a:lnTo>
                  <a:pt x="12983" y="13963"/>
                </a:lnTo>
                <a:lnTo>
                  <a:pt x="12973" y="13971"/>
                </a:lnTo>
                <a:lnTo>
                  <a:pt x="12988" y="14013"/>
                </a:lnTo>
                <a:lnTo>
                  <a:pt x="13000" y="14079"/>
                </a:lnTo>
                <a:lnTo>
                  <a:pt x="13010" y="14106"/>
                </a:lnTo>
                <a:lnTo>
                  <a:pt x="13010" y="14156"/>
                </a:lnTo>
                <a:lnTo>
                  <a:pt x="13026" y="14217"/>
                </a:lnTo>
                <a:lnTo>
                  <a:pt x="13068" y="14225"/>
                </a:lnTo>
                <a:lnTo>
                  <a:pt x="13090" y="14207"/>
                </a:lnTo>
                <a:lnTo>
                  <a:pt x="13116" y="14207"/>
                </a:lnTo>
                <a:lnTo>
                  <a:pt x="13128" y="14183"/>
                </a:lnTo>
                <a:lnTo>
                  <a:pt x="13143" y="14175"/>
                </a:lnTo>
                <a:lnTo>
                  <a:pt x="13154" y="14148"/>
                </a:lnTo>
                <a:lnTo>
                  <a:pt x="13169" y="14140"/>
                </a:lnTo>
                <a:lnTo>
                  <a:pt x="13218" y="14132"/>
                </a:lnTo>
                <a:lnTo>
                  <a:pt x="13254" y="14114"/>
                </a:lnTo>
                <a:lnTo>
                  <a:pt x="13287" y="14072"/>
                </a:lnTo>
                <a:lnTo>
                  <a:pt x="13302" y="14079"/>
                </a:lnTo>
                <a:lnTo>
                  <a:pt x="13329" y="14072"/>
                </a:lnTo>
                <a:lnTo>
                  <a:pt x="13382" y="14005"/>
                </a:lnTo>
                <a:lnTo>
                  <a:pt x="13479" y="13963"/>
                </a:lnTo>
                <a:lnTo>
                  <a:pt x="13537" y="13921"/>
                </a:lnTo>
                <a:lnTo>
                  <a:pt x="13537" y="13886"/>
                </a:lnTo>
                <a:lnTo>
                  <a:pt x="13547" y="13844"/>
                </a:lnTo>
                <a:lnTo>
                  <a:pt x="13590" y="13817"/>
                </a:lnTo>
                <a:lnTo>
                  <a:pt x="13617" y="13809"/>
                </a:lnTo>
                <a:lnTo>
                  <a:pt x="13653" y="13775"/>
                </a:lnTo>
                <a:lnTo>
                  <a:pt x="13686" y="13783"/>
                </a:lnTo>
                <a:lnTo>
                  <a:pt x="13713" y="13759"/>
                </a:lnTo>
                <a:lnTo>
                  <a:pt x="13713" y="13717"/>
                </a:lnTo>
                <a:lnTo>
                  <a:pt x="13733" y="13690"/>
                </a:lnTo>
                <a:lnTo>
                  <a:pt x="13771" y="13690"/>
                </a:lnTo>
                <a:lnTo>
                  <a:pt x="13786" y="13674"/>
                </a:lnTo>
                <a:lnTo>
                  <a:pt x="13793" y="13624"/>
                </a:lnTo>
                <a:lnTo>
                  <a:pt x="13829" y="13589"/>
                </a:lnTo>
                <a:lnTo>
                  <a:pt x="13856" y="13589"/>
                </a:lnTo>
                <a:lnTo>
                  <a:pt x="13861" y="13581"/>
                </a:lnTo>
                <a:lnTo>
                  <a:pt x="13856" y="13513"/>
                </a:lnTo>
                <a:lnTo>
                  <a:pt x="13866" y="13462"/>
                </a:lnTo>
                <a:lnTo>
                  <a:pt x="13878" y="13436"/>
                </a:lnTo>
                <a:lnTo>
                  <a:pt x="13904" y="13444"/>
                </a:lnTo>
                <a:lnTo>
                  <a:pt x="13926" y="13377"/>
                </a:lnTo>
                <a:lnTo>
                  <a:pt x="13952" y="13343"/>
                </a:lnTo>
                <a:lnTo>
                  <a:pt x="13962" y="13317"/>
                </a:lnTo>
                <a:lnTo>
                  <a:pt x="13984" y="13258"/>
                </a:lnTo>
                <a:lnTo>
                  <a:pt x="13984" y="13232"/>
                </a:lnTo>
                <a:lnTo>
                  <a:pt x="13962" y="13224"/>
                </a:lnTo>
                <a:lnTo>
                  <a:pt x="13946" y="13189"/>
                </a:lnTo>
                <a:lnTo>
                  <a:pt x="13919" y="13131"/>
                </a:lnTo>
                <a:lnTo>
                  <a:pt x="13887" y="13115"/>
                </a:lnTo>
                <a:lnTo>
                  <a:pt x="13846" y="13097"/>
                </a:lnTo>
                <a:lnTo>
                  <a:pt x="13813" y="13062"/>
                </a:lnTo>
                <a:lnTo>
                  <a:pt x="13786" y="12996"/>
                </a:lnTo>
                <a:lnTo>
                  <a:pt x="13781" y="12911"/>
                </a:lnTo>
                <a:lnTo>
                  <a:pt x="13786" y="12893"/>
                </a:lnTo>
                <a:lnTo>
                  <a:pt x="13793" y="12850"/>
                </a:lnTo>
                <a:lnTo>
                  <a:pt x="13786" y="12842"/>
                </a:lnTo>
                <a:lnTo>
                  <a:pt x="13771" y="12877"/>
                </a:lnTo>
                <a:lnTo>
                  <a:pt x="13733" y="12935"/>
                </a:lnTo>
                <a:lnTo>
                  <a:pt x="13691" y="13004"/>
                </a:lnTo>
                <a:lnTo>
                  <a:pt x="13648" y="13073"/>
                </a:lnTo>
                <a:lnTo>
                  <a:pt x="13612" y="13073"/>
                </a:lnTo>
                <a:lnTo>
                  <a:pt x="13563" y="13073"/>
                </a:lnTo>
                <a:lnTo>
                  <a:pt x="13515" y="13089"/>
                </a:lnTo>
                <a:lnTo>
                  <a:pt x="13515" y="13062"/>
                </a:lnTo>
                <a:lnTo>
                  <a:pt x="13505" y="13073"/>
                </a:lnTo>
                <a:lnTo>
                  <a:pt x="13494" y="13030"/>
                </a:lnTo>
                <a:lnTo>
                  <a:pt x="13505" y="12970"/>
                </a:lnTo>
                <a:lnTo>
                  <a:pt x="13505" y="12911"/>
                </a:lnTo>
                <a:lnTo>
                  <a:pt x="13489" y="12877"/>
                </a:lnTo>
                <a:lnTo>
                  <a:pt x="13474" y="12885"/>
                </a:lnTo>
                <a:lnTo>
                  <a:pt x="13457" y="12935"/>
                </a:lnTo>
                <a:lnTo>
                  <a:pt x="13462" y="13012"/>
                </a:lnTo>
                <a:lnTo>
                  <a:pt x="13452" y="12988"/>
                </a:lnTo>
                <a:lnTo>
                  <a:pt x="13447" y="12954"/>
                </a:lnTo>
                <a:lnTo>
                  <a:pt x="13430" y="12927"/>
                </a:lnTo>
                <a:lnTo>
                  <a:pt x="13425" y="12893"/>
                </a:lnTo>
                <a:lnTo>
                  <a:pt x="13430" y="12861"/>
                </a:lnTo>
                <a:lnTo>
                  <a:pt x="13425" y="12819"/>
                </a:lnTo>
                <a:lnTo>
                  <a:pt x="13387" y="12776"/>
                </a:lnTo>
                <a:lnTo>
                  <a:pt x="13377" y="12742"/>
                </a:lnTo>
                <a:lnTo>
                  <a:pt x="13351" y="12715"/>
                </a:lnTo>
                <a:lnTo>
                  <a:pt x="13329" y="12623"/>
                </a:lnTo>
                <a:lnTo>
                  <a:pt x="13307" y="12546"/>
                </a:lnTo>
                <a:lnTo>
                  <a:pt x="13314" y="12522"/>
                </a:lnTo>
                <a:lnTo>
                  <a:pt x="13302" y="12469"/>
                </a:lnTo>
                <a:lnTo>
                  <a:pt x="13341" y="12479"/>
                </a:lnTo>
                <a:lnTo>
                  <a:pt x="13361" y="12437"/>
                </a:lnTo>
                <a:lnTo>
                  <a:pt x="13399" y="12469"/>
                </a:lnTo>
                <a:lnTo>
                  <a:pt x="13430" y="12453"/>
                </a:lnTo>
                <a:lnTo>
                  <a:pt x="13479" y="12607"/>
                </a:lnTo>
                <a:lnTo>
                  <a:pt x="13515" y="12707"/>
                </a:lnTo>
                <a:lnTo>
                  <a:pt x="13573" y="12742"/>
                </a:lnTo>
                <a:lnTo>
                  <a:pt x="13633" y="12819"/>
                </a:lnTo>
                <a:lnTo>
                  <a:pt x="13701" y="12850"/>
                </a:lnTo>
                <a:lnTo>
                  <a:pt x="13760" y="12800"/>
                </a:lnTo>
                <a:lnTo>
                  <a:pt x="13803" y="12784"/>
                </a:lnTo>
                <a:lnTo>
                  <a:pt x="13829" y="12800"/>
                </a:lnTo>
                <a:lnTo>
                  <a:pt x="13856" y="12927"/>
                </a:lnTo>
                <a:lnTo>
                  <a:pt x="13919" y="12946"/>
                </a:lnTo>
                <a:lnTo>
                  <a:pt x="13984" y="12970"/>
                </a:lnTo>
                <a:lnTo>
                  <a:pt x="14095" y="13004"/>
                </a:lnTo>
                <a:lnTo>
                  <a:pt x="14175" y="12988"/>
                </a:lnTo>
                <a:lnTo>
                  <a:pt x="14271" y="12988"/>
                </a:lnTo>
                <a:lnTo>
                  <a:pt x="14378" y="12970"/>
                </a:lnTo>
                <a:lnTo>
                  <a:pt x="14419" y="13046"/>
                </a:lnTo>
                <a:lnTo>
                  <a:pt x="14436" y="13123"/>
                </a:lnTo>
                <a:lnTo>
                  <a:pt x="14478" y="13147"/>
                </a:lnTo>
                <a:lnTo>
                  <a:pt x="14547" y="13232"/>
                </a:lnTo>
                <a:lnTo>
                  <a:pt x="14564" y="13274"/>
                </a:lnTo>
                <a:lnTo>
                  <a:pt x="14537" y="13309"/>
                </a:lnTo>
                <a:lnTo>
                  <a:pt x="14611" y="13428"/>
                </a:lnTo>
                <a:lnTo>
                  <a:pt x="14654" y="13436"/>
                </a:lnTo>
                <a:lnTo>
                  <a:pt x="14739" y="13377"/>
                </a:lnTo>
                <a:lnTo>
                  <a:pt x="14750" y="13470"/>
                </a:lnTo>
                <a:lnTo>
                  <a:pt x="14750" y="13589"/>
                </a:lnTo>
                <a:lnTo>
                  <a:pt x="14765" y="13717"/>
                </a:lnTo>
                <a:lnTo>
                  <a:pt x="14792" y="13902"/>
                </a:lnTo>
                <a:lnTo>
                  <a:pt x="14845" y="14037"/>
                </a:lnTo>
                <a:lnTo>
                  <a:pt x="14857" y="14098"/>
                </a:lnTo>
                <a:lnTo>
                  <a:pt x="14872" y="14217"/>
                </a:lnTo>
                <a:lnTo>
                  <a:pt x="14903" y="14310"/>
                </a:lnTo>
                <a:lnTo>
                  <a:pt x="14925" y="14352"/>
                </a:lnTo>
                <a:lnTo>
                  <a:pt x="14946" y="14445"/>
                </a:lnTo>
                <a:lnTo>
                  <a:pt x="14973" y="14572"/>
                </a:lnTo>
                <a:lnTo>
                  <a:pt x="15026" y="14657"/>
                </a:lnTo>
                <a:lnTo>
                  <a:pt x="15048" y="14630"/>
                </a:lnTo>
                <a:lnTo>
                  <a:pt x="15069" y="14572"/>
                </a:lnTo>
                <a:lnTo>
                  <a:pt x="15122" y="14546"/>
                </a:lnTo>
                <a:lnTo>
                  <a:pt x="15106" y="14514"/>
                </a:lnTo>
                <a:lnTo>
                  <a:pt x="15132" y="14445"/>
                </a:lnTo>
                <a:lnTo>
                  <a:pt x="15164" y="14437"/>
                </a:lnTo>
                <a:lnTo>
                  <a:pt x="15164" y="14275"/>
                </a:lnTo>
                <a:lnTo>
                  <a:pt x="15191" y="14183"/>
                </a:lnTo>
                <a:lnTo>
                  <a:pt x="15186" y="14106"/>
                </a:lnTo>
                <a:lnTo>
                  <a:pt x="15176" y="13979"/>
                </a:lnTo>
                <a:lnTo>
                  <a:pt x="15191" y="13902"/>
                </a:lnTo>
                <a:lnTo>
                  <a:pt x="15217" y="13894"/>
                </a:lnTo>
                <a:lnTo>
                  <a:pt x="15270" y="13860"/>
                </a:lnTo>
                <a:lnTo>
                  <a:pt x="15297" y="13836"/>
                </a:lnTo>
                <a:lnTo>
                  <a:pt x="15297" y="13793"/>
                </a:lnTo>
                <a:lnTo>
                  <a:pt x="15355" y="13732"/>
                </a:lnTo>
                <a:lnTo>
                  <a:pt x="15398" y="13674"/>
                </a:lnTo>
                <a:lnTo>
                  <a:pt x="15462" y="13555"/>
                </a:lnTo>
                <a:lnTo>
                  <a:pt x="15548" y="13486"/>
                </a:lnTo>
                <a:lnTo>
                  <a:pt x="15580" y="13428"/>
                </a:lnTo>
                <a:lnTo>
                  <a:pt x="15575" y="13351"/>
                </a:lnTo>
                <a:lnTo>
                  <a:pt x="15648" y="13335"/>
                </a:lnTo>
                <a:lnTo>
                  <a:pt x="15686" y="13335"/>
                </a:lnTo>
                <a:lnTo>
                  <a:pt x="15696" y="13301"/>
                </a:lnTo>
                <a:lnTo>
                  <a:pt x="15718" y="13309"/>
                </a:lnTo>
                <a:lnTo>
                  <a:pt x="15734" y="13317"/>
                </a:lnTo>
                <a:lnTo>
                  <a:pt x="15744" y="13301"/>
                </a:lnTo>
                <a:lnTo>
                  <a:pt x="15771" y="13317"/>
                </a:lnTo>
                <a:lnTo>
                  <a:pt x="15787" y="13258"/>
                </a:lnTo>
                <a:lnTo>
                  <a:pt x="15781" y="13216"/>
                </a:lnTo>
                <a:lnTo>
                  <a:pt x="15834" y="13216"/>
                </a:lnTo>
                <a:lnTo>
                  <a:pt x="15861" y="13274"/>
                </a:lnTo>
                <a:lnTo>
                  <a:pt x="15872" y="13327"/>
                </a:lnTo>
                <a:lnTo>
                  <a:pt x="15877" y="13377"/>
                </a:lnTo>
                <a:lnTo>
                  <a:pt x="15894" y="13428"/>
                </a:lnTo>
                <a:lnTo>
                  <a:pt x="15935" y="13505"/>
                </a:lnTo>
                <a:lnTo>
                  <a:pt x="15967" y="13513"/>
                </a:lnTo>
                <a:lnTo>
                  <a:pt x="15962" y="13547"/>
                </a:lnTo>
                <a:lnTo>
                  <a:pt x="16010" y="13656"/>
                </a:lnTo>
                <a:lnTo>
                  <a:pt x="16020" y="13751"/>
                </a:lnTo>
                <a:lnTo>
                  <a:pt x="16000" y="13868"/>
                </a:lnTo>
                <a:lnTo>
                  <a:pt x="16037" y="13894"/>
                </a:lnTo>
                <a:lnTo>
                  <a:pt x="16068" y="13852"/>
                </a:lnTo>
                <a:lnTo>
                  <a:pt x="16133" y="13783"/>
                </a:lnTo>
                <a:lnTo>
                  <a:pt x="16170" y="13732"/>
                </a:lnTo>
                <a:lnTo>
                  <a:pt x="16196" y="13809"/>
                </a:lnTo>
                <a:lnTo>
                  <a:pt x="16206" y="13928"/>
                </a:lnTo>
                <a:lnTo>
                  <a:pt x="16228" y="14037"/>
                </a:lnTo>
                <a:lnTo>
                  <a:pt x="16249" y="14090"/>
                </a:lnTo>
                <a:lnTo>
                  <a:pt x="16244" y="14191"/>
                </a:lnTo>
                <a:lnTo>
                  <a:pt x="16266" y="14249"/>
                </a:lnTo>
                <a:lnTo>
                  <a:pt x="16249" y="14326"/>
                </a:lnTo>
                <a:lnTo>
                  <a:pt x="16254" y="14395"/>
                </a:lnTo>
                <a:lnTo>
                  <a:pt x="16239" y="14487"/>
                </a:lnTo>
                <a:lnTo>
                  <a:pt x="16233" y="14546"/>
                </a:lnTo>
                <a:lnTo>
                  <a:pt x="16244" y="14599"/>
                </a:lnTo>
                <a:lnTo>
                  <a:pt x="16254" y="14546"/>
                </a:lnTo>
                <a:lnTo>
                  <a:pt x="16281" y="14588"/>
                </a:lnTo>
                <a:lnTo>
                  <a:pt x="16313" y="14641"/>
                </a:lnTo>
                <a:lnTo>
                  <a:pt x="16324" y="14683"/>
                </a:lnTo>
                <a:lnTo>
                  <a:pt x="16346" y="14715"/>
                </a:lnTo>
                <a:lnTo>
                  <a:pt x="16356" y="14758"/>
                </a:lnTo>
                <a:lnTo>
                  <a:pt x="16351" y="14826"/>
                </a:lnTo>
                <a:lnTo>
                  <a:pt x="16372" y="14877"/>
                </a:lnTo>
                <a:lnTo>
                  <a:pt x="16382" y="14954"/>
                </a:lnTo>
                <a:lnTo>
                  <a:pt x="16414" y="15012"/>
                </a:lnTo>
                <a:lnTo>
                  <a:pt x="16419" y="15065"/>
                </a:lnTo>
                <a:lnTo>
                  <a:pt x="16489" y="15139"/>
                </a:lnTo>
                <a:lnTo>
                  <a:pt x="16542" y="15208"/>
                </a:lnTo>
                <a:lnTo>
                  <a:pt x="16585" y="15200"/>
                </a:lnTo>
                <a:lnTo>
                  <a:pt x="16585" y="15166"/>
                </a:lnTo>
                <a:lnTo>
                  <a:pt x="16564" y="15081"/>
                </a:lnTo>
                <a:lnTo>
                  <a:pt x="16542" y="15054"/>
                </a:lnTo>
                <a:lnTo>
                  <a:pt x="16537" y="15004"/>
                </a:lnTo>
                <a:lnTo>
                  <a:pt x="16532" y="14970"/>
                </a:lnTo>
                <a:lnTo>
                  <a:pt x="16537" y="14927"/>
                </a:lnTo>
                <a:lnTo>
                  <a:pt x="16532" y="14869"/>
                </a:lnTo>
                <a:lnTo>
                  <a:pt x="16505" y="14811"/>
                </a:lnTo>
                <a:lnTo>
                  <a:pt x="16472" y="14750"/>
                </a:lnTo>
                <a:lnTo>
                  <a:pt x="16457" y="14742"/>
                </a:lnTo>
                <a:lnTo>
                  <a:pt x="16426" y="14691"/>
                </a:lnTo>
                <a:lnTo>
                  <a:pt x="16387" y="14683"/>
                </a:lnTo>
                <a:lnTo>
                  <a:pt x="16356" y="14630"/>
                </a:lnTo>
                <a:lnTo>
                  <a:pt x="16346" y="14546"/>
                </a:lnTo>
                <a:lnTo>
                  <a:pt x="16324" y="14461"/>
                </a:lnTo>
                <a:lnTo>
                  <a:pt x="16286" y="14461"/>
                </a:lnTo>
                <a:lnTo>
                  <a:pt x="16281" y="14395"/>
                </a:lnTo>
                <a:lnTo>
                  <a:pt x="16303" y="14310"/>
                </a:lnTo>
                <a:lnTo>
                  <a:pt x="16334" y="14175"/>
                </a:lnTo>
                <a:lnTo>
                  <a:pt x="16339" y="14072"/>
                </a:lnTo>
                <a:lnTo>
                  <a:pt x="16392" y="14072"/>
                </a:lnTo>
                <a:lnTo>
                  <a:pt x="16382" y="14148"/>
                </a:lnTo>
                <a:lnTo>
                  <a:pt x="16431" y="14148"/>
                </a:lnTo>
                <a:lnTo>
                  <a:pt x="16484" y="14191"/>
                </a:lnTo>
                <a:lnTo>
                  <a:pt x="16515" y="14291"/>
                </a:lnTo>
                <a:lnTo>
                  <a:pt x="16537" y="14344"/>
                </a:lnTo>
                <a:lnTo>
                  <a:pt x="16585" y="14360"/>
                </a:lnTo>
                <a:lnTo>
                  <a:pt x="16627" y="14411"/>
                </a:lnTo>
                <a:lnTo>
                  <a:pt x="16612" y="14472"/>
                </a:lnTo>
                <a:lnTo>
                  <a:pt x="16632" y="14530"/>
                </a:lnTo>
                <a:lnTo>
                  <a:pt x="16707" y="14445"/>
                </a:lnTo>
                <a:lnTo>
                  <a:pt x="16755" y="14368"/>
                </a:lnTo>
                <a:lnTo>
                  <a:pt x="16825" y="14310"/>
                </a:lnTo>
                <a:lnTo>
                  <a:pt x="16871" y="14249"/>
                </a:lnTo>
                <a:lnTo>
                  <a:pt x="16878" y="14079"/>
                </a:lnTo>
                <a:lnTo>
                  <a:pt x="16851" y="13902"/>
                </a:lnTo>
                <a:lnTo>
                  <a:pt x="16813" y="13825"/>
                </a:lnTo>
                <a:lnTo>
                  <a:pt x="16760" y="13767"/>
                </a:lnTo>
                <a:lnTo>
                  <a:pt x="16707" y="13640"/>
                </a:lnTo>
                <a:lnTo>
                  <a:pt x="16665" y="13539"/>
                </a:lnTo>
                <a:lnTo>
                  <a:pt x="16675" y="13470"/>
                </a:lnTo>
                <a:lnTo>
                  <a:pt x="16723" y="13377"/>
                </a:lnTo>
                <a:lnTo>
                  <a:pt x="16803" y="13293"/>
                </a:lnTo>
                <a:lnTo>
                  <a:pt x="16830" y="13274"/>
                </a:lnTo>
                <a:lnTo>
                  <a:pt x="16909" y="13309"/>
                </a:lnTo>
                <a:lnTo>
                  <a:pt x="16893" y="13351"/>
                </a:lnTo>
                <a:lnTo>
                  <a:pt x="16909" y="13420"/>
                </a:lnTo>
                <a:lnTo>
                  <a:pt x="16941" y="13412"/>
                </a:lnTo>
                <a:lnTo>
                  <a:pt x="16963" y="13309"/>
                </a:lnTo>
                <a:lnTo>
                  <a:pt x="17026" y="13293"/>
                </a:lnTo>
                <a:lnTo>
                  <a:pt x="17105" y="13242"/>
                </a:lnTo>
                <a:lnTo>
                  <a:pt x="17137" y="13189"/>
                </a:lnTo>
                <a:lnTo>
                  <a:pt x="17159" y="13224"/>
                </a:lnTo>
                <a:lnTo>
                  <a:pt x="17197" y="13181"/>
                </a:lnTo>
                <a:lnTo>
                  <a:pt x="17260" y="13174"/>
                </a:lnTo>
                <a:lnTo>
                  <a:pt x="17340" y="13089"/>
                </a:lnTo>
                <a:lnTo>
                  <a:pt x="17420" y="12996"/>
                </a:lnTo>
                <a:lnTo>
                  <a:pt x="17473" y="12877"/>
                </a:lnTo>
                <a:lnTo>
                  <a:pt x="17521" y="12742"/>
                </a:lnTo>
                <a:lnTo>
                  <a:pt x="17563" y="12630"/>
                </a:lnTo>
                <a:lnTo>
                  <a:pt x="17596" y="12623"/>
                </a:lnTo>
                <a:lnTo>
                  <a:pt x="17611" y="12538"/>
                </a:lnTo>
                <a:lnTo>
                  <a:pt x="17622" y="12453"/>
                </a:lnTo>
                <a:lnTo>
                  <a:pt x="17589" y="12419"/>
                </a:lnTo>
                <a:lnTo>
                  <a:pt x="17574" y="12360"/>
                </a:lnTo>
                <a:lnTo>
                  <a:pt x="17611" y="12334"/>
                </a:lnTo>
                <a:lnTo>
                  <a:pt x="17611" y="12257"/>
                </a:lnTo>
                <a:lnTo>
                  <a:pt x="17574" y="12172"/>
                </a:lnTo>
                <a:lnTo>
                  <a:pt x="17536" y="12072"/>
                </a:lnTo>
                <a:lnTo>
                  <a:pt x="17516" y="11960"/>
                </a:lnTo>
                <a:lnTo>
                  <a:pt x="17451" y="11902"/>
                </a:lnTo>
                <a:lnTo>
                  <a:pt x="17483" y="11825"/>
                </a:lnTo>
                <a:lnTo>
                  <a:pt x="17543" y="11767"/>
                </a:lnTo>
                <a:lnTo>
                  <a:pt x="17569" y="11706"/>
                </a:lnTo>
                <a:lnTo>
                  <a:pt x="17654" y="11674"/>
                </a:lnTo>
                <a:lnTo>
                  <a:pt x="17642" y="11613"/>
                </a:lnTo>
                <a:lnTo>
                  <a:pt x="17606" y="11613"/>
                </a:lnTo>
                <a:lnTo>
                  <a:pt x="17553" y="11571"/>
                </a:lnTo>
                <a:lnTo>
                  <a:pt x="17489" y="11656"/>
                </a:lnTo>
                <a:lnTo>
                  <a:pt x="17441" y="11621"/>
                </a:lnTo>
                <a:lnTo>
                  <a:pt x="17441" y="11571"/>
                </a:lnTo>
                <a:lnTo>
                  <a:pt x="17393" y="11555"/>
                </a:lnTo>
                <a:lnTo>
                  <a:pt x="17361" y="11478"/>
                </a:lnTo>
                <a:lnTo>
                  <a:pt x="17393" y="11420"/>
                </a:lnTo>
                <a:lnTo>
                  <a:pt x="17451" y="11409"/>
                </a:lnTo>
                <a:lnTo>
                  <a:pt x="17489" y="11335"/>
                </a:lnTo>
                <a:lnTo>
                  <a:pt x="17553" y="11250"/>
                </a:lnTo>
                <a:lnTo>
                  <a:pt x="17606" y="11208"/>
                </a:lnTo>
                <a:lnTo>
                  <a:pt x="17637" y="11274"/>
                </a:lnTo>
                <a:lnTo>
                  <a:pt x="17589" y="11359"/>
                </a:lnTo>
                <a:lnTo>
                  <a:pt x="17601" y="11409"/>
                </a:lnTo>
                <a:lnTo>
                  <a:pt x="17569" y="11470"/>
                </a:lnTo>
                <a:lnTo>
                  <a:pt x="17632" y="11436"/>
                </a:lnTo>
                <a:lnTo>
                  <a:pt x="17659" y="11343"/>
                </a:lnTo>
                <a:lnTo>
                  <a:pt x="17739" y="11309"/>
                </a:lnTo>
                <a:lnTo>
                  <a:pt x="17765" y="11343"/>
                </a:lnTo>
                <a:lnTo>
                  <a:pt x="17797" y="11359"/>
                </a:lnTo>
                <a:lnTo>
                  <a:pt x="17802" y="11377"/>
                </a:lnTo>
                <a:lnTo>
                  <a:pt x="17787" y="11444"/>
                </a:lnTo>
                <a:lnTo>
                  <a:pt x="17792" y="11470"/>
                </a:lnTo>
                <a:lnTo>
                  <a:pt x="17775" y="11486"/>
                </a:lnTo>
                <a:lnTo>
                  <a:pt x="17760" y="11536"/>
                </a:lnTo>
                <a:lnTo>
                  <a:pt x="17775" y="11555"/>
                </a:lnTo>
                <a:lnTo>
                  <a:pt x="17792" y="11563"/>
                </a:lnTo>
                <a:lnTo>
                  <a:pt x="17792" y="11589"/>
                </a:lnTo>
                <a:lnTo>
                  <a:pt x="17809" y="11579"/>
                </a:lnTo>
                <a:lnTo>
                  <a:pt x="17814" y="11555"/>
                </a:lnTo>
                <a:lnTo>
                  <a:pt x="17840" y="11579"/>
                </a:lnTo>
                <a:lnTo>
                  <a:pt x="17882" y="11682"/>
                </a:lnTo>
                <a:lnTo>
                  <a:pt x="17840" y="11698"/>
                </a:lnTo>
                <a:lnTo>
                  <a:pt x="17867" y="11817"/>
                </a:lnTo>
                <a:lnTo>
                  <a:pt x="17855" y="11902"/>
                </a:lnTo>
                <a:lnTo>
                  <a:pt x="17862" y="11960"/>
                </a:lnTo>
                <a:lnTo>
                  <a:pt x="17915" y="11952"/>
                </a:lnTo>
                <a:lnTo>
                  <a:pt x="17961" y="11902"/>
                </a:lnTo>
                <a:lnTo>
                  <a:pt x="18015" y="11875"/>
                </a:lnTo>
                <a:lnTo>
                  <a:pt x="18036" y="11817"/>
                </a:lnTo>
                <a:lnTo>
                  <a:pt x="18036" y="11682"/>
                </a:lnTo>
                <a:lnTo>
                  <a:pt x="18021" y="11605"/>
                </a:lnTo>
                <a:lnTo>
                  <a:pt x="17973" y="11470"/>
                </a:lnTo>
                <a:lnTo>
                  <a:pt x="17942" y="11420"/>
                </a:lnTo>
                <a:lnTo>
                  <a:pt x="17920" y="11401"/>
                </a:lnTo>
                <a:lnTo>
                  <a:pt x="17925" y="11385"/>
                </a:lnTo>
                <a:lnTo>
                  <a:pt x="17925" y="11335"/>
                </a:lnTo>
                <a:lnTo>
                  <a:pt x="17952" y="11301"/>
                </a:lnTo>
                <a:lnTo>
                  <a:pt x="17988" y="11282"/>
                </a:lnTo>
                <a:lnTo>
                  <a:pt x="18010" y="11250"/>
                </a:lnTo>
                <a:lnTo>
                  <a:pt x="18021" y="11224"/>
                </a:lnTo>
                <a:lnTo>
                  <a:pt x="18053" y="11197"/>
                </a:lnTo>
                <a:lnTo>
                  <a:pt x="18053" y="11113"/>
                </a:lnTo>
                <a:lnTo>
                  <a:pt x="18068" y="11070"/>
                </a:lnTo>
                <a:lnTo>
                  <a:pt x="18094" y="11028"/>
                </a:lnTo>
                <a:lnTo>
                  <a:pt x="18116" y="11038"/>
                </a:lnTo>
                <a:lnTo>
                  <a:pt x="18128" y="10996"/>
                </a:lnTo>
                <a:lnTo>
                  <a:pt x="18207" y="10901"/>
                </a:lnTo>
                <a:lnTo>
                  <a:pt x="18244" y="10962"/>
                </a:lnTo>
                <a:lnTo>
                  <a:pt x="18281" y="10962"/>
                </a:lnTo>
                <a:lnTo>
                  <a:pt x="18360" y="10885"/>
                </a:lnTo>
                <a:lnTo>
                  <a:pt x="18399" y="10808"/>
                </a:lnTo>
                <a:lnTo>
                  <a:pt x="18478" y="10657"/>
                </a:lnTo>
                <a:lnTo>
                  <a:pt x="18558" y="10503"/>
                </a:lnTo>
                <a:lnTo>
                  <a:pt x="18580" y="10411"/>
                </a:lnTo>
                <a:lnTo>
                  <a:pt x="18670" y="10207"/>
                </a:lnTo>
                <a:lnTo>
                  <a:pt x="18696" y="9979"/>
                </a:lnTo>
                <a:lnTo>
                  <a:pt x="18701" y="9799"/>
                </a:lnTo>
                <a:lnTo>
                  <a:pt x="18749" y="9648"/>
                </a:lnTo>
                <a:lnTo>
                  <a:pt x="18749" y="9521"/>
                </a:lnTo>
                <a:lnTo>
                  <a:pt x="18665" y="9351"/>
                </a:lnTo>
                <a:lnTo>
                  <a:pt x="18600" y="9343"/>
                </a:lnTo>
                <a:lnTo>
                  <a:pt x="18563" y="9417"/>
                </a:lnTo>
                <a:lnTo>
                  <a:pt x="18505" y="9385"/>
                </a:lnTo>
                <a:lnTo>
                  <a:pt x="18478" y="9282"/>
                </a:lnTo>
                <a:lnTo>
                  <a:pt x="18387" y="9266"/>
                </a:lnTo>
                <a:lnTo>
                  <a:pt x="18611" y="8877"/>
                </a:lnTo>
                <a:lnTo>
                  <a:pt x="18803" y="8538"/>
                </a:lnTo>
                <a:lnTo>
                  <a:pt x="18994" y="8485"/>
                </a:lnTo>
                <a:lnTo>
                  <a:pt x="19175" y="8519"/>
                </a:lnTo>
                <a:lnTo>
                  <a:pt x="19250" y="8426"/>
                </a:lnTo>
                <a:lnTo>
                  <a:pt x="19339" y="8453"/>
                </a:lnTo>
                <a:lnTo>
                  <a:pt x="19334" y="8580"/>
                </a:lnTo>
                <a:lnTo>
                  <a:pt x="19424" y="8562"/>
                </a:lnTo>
                <a:lnTo>
                  <a:pt x="19552" y="8511"/>
                </a:lnTo>
                <a:lnTo>
                  <a:pt x="19504" y="8400"/>
                </a:lnTo>
                <a:lnTo>
                  <a:pt x="19649" y="8087"/>
                </a:lnTo>
                <a:lnTo>
                  <a:pt x="19797" y="8019"/>
                </a:lnTo>
                <a:lnTo>
                  <a:pt x="19845" y="8257"/>
                </a:lnTo>
                <a:lnTo>
                  <a:pt x="19994" y="8045"/>
                </a:lnTo>
                <a:lnTo>
                  <a:pt x="20031" y="7883"/>
                </a:lnTo>
                <a:lnTo>
                  <a:pt x="20101" y="7868"/>
                </a:lnTo>
                <a:lnTo>
                  <a:pt x="20053" y="8146"/>
                </a:lnTo>
                <a:lnTo>
                  <a:pt x="19946" y="8299"/>
                </a:lnTo>
                <a:lnTo>
                  <a:pt x="19845" y="8485"/>
                </a:lnTo>
                <a:lnTo>
                  <a:pt x="19738" y="8715"/>
                </a:lnTo>
                <a:lnTo>
                  <a:pt x="19649" y="8758"/>
                </a:lnTo>
                <a:lnTo>
                  <a:pt x="19644" y="8842"/>
                </a:lnTo>
                <a:lnTo>
                  <a:pt x="19595" y="8943"/>
                </a:lnTo>
                <a:lnTo>
                  <a:pt x="19569" y="9174"/>
                </a:lnTo>
                <a:lnTo>
                  <a:pt x="19600" y="9528"/>
                </a:lnTo>
                <a:lnTo>
                  <a:pt x="19627" y="9748"/>
                </a:lnTo>
                <a:lnTo>
                  <a:pt x="19649" y="9852"/>
                </a:lnTo>
                <a:lnTo>
                  <a:pt x="19733" y="9714"/>
                </a:lnTo>
                <a:lnTo>
                  <a:pt x="19750" y="9563"/>
                </a:lnTo>
                <a:lnTo>
                  <a:pt x="19835" y="9528"/>
                </a:lnTo>
                <a:lnTo>
                  <a:pt x="19856" y="9351"/>
                </a:lnTo>
                <a:lnTo>
                  <a:pt x="19956" y="9266"/>
                </a:lnTo>
                <a:lnTo>
                  <a:pt x="19930" y="9197"/>
                </a:lnTo>
                <a:lnTo>
                  <a:pt x="19956" y="9062"/>
                </a:lnTo>
                <a:lnTo>
                  <a:pt x="20009" y="9054"/>
                </a:lnTo>
                <a:lnTo>
                  <a:pt x="20016" y="8808"/>
                </a:lnTo>
                <a:lnTo>
                  <a:pt x="19951" y="8766"/>
                </a:lnTo>
                <a:lnTo>
                  <a:pt x="19951" y="8697"/>
                </a:lnTo>
                <a:lnTo>
                  <a:pt x="20021" y="8527"/>
                </a:lnTo>
                <a:lnTo>
                  <a:pt x="20043" y="8411"/>
                </a:lnTo>
                <a:lnTo>
                  <a:pt x="20122" y="8434"/>
                </a:lnTo>
                <a:lnTo>
                  <a:pt x="20181" y="8358"/>
                </a:lnTo>
                <a:lnTo>
                  <a:pt x="20207" y="8426"/>
                </a:lnTo>
                <a:lnTo>
                  <a:pt x="20362" y="8283"/>
                </a:lnTo>
                <a:lnTo>
                  <a:pt x="20446" y="8411"/>
                </a:lnTo>
                <a:lnTo>
                  <a:pt x="20468" y="8326"/>
                </a:lnTo>
                <a:lnTo>
                  <a:pt x="20553" y="8207"/>
                </a:lnTo>
                <a:lnTo>
                  <a:pt x="20643" y="8072"/>
                </a:lnTo>
                <a:lnTo>
                  <a:pt x="20696" y="8045"/>
                </a:lnTo>
                <a:lnTo>
                  <a:pt x="20860" y="7891"/>
                </a:lnTo>
                <a:lnTo>
                  <a:pt x="20967" y="7934"/>
                </a:lnTo>
                <a:lnTo>
                  <a:pt x="20983" y="7883"/>
                </a:lnTo>
                <a:lnTo>
                  <a:pt x="20978" y="7799"/>
                </a:lnTo>
                <a:lnTo>
                  <a:pt x="20952" y="7740"/>
                </a:lnTo>
                <a:lnTo>
                  <a:pt x="20914" y="7571"/>
                </a:lnTo>
                <a:lnTo>
                  <a:pt x="20860" y="7460"/>
                </a:lnTo>
                <a:lnTo>
                  <a:pt x="20935" y="7478"/>
                </a:lnTo>
                <a:lnTo>
                  <a:pt x="21010" y="7383"/>
                </a:lnTo>
                <a:lnTo>
                  <a:pt x="21042" y="7290"/>
                </a:lnTo>
                <a:lnTo>
                  <a:pt x="21015" y="7184"/>
                </a:lnTo>
                <a:lnTo>
                  <a:pt x="21015" y="7181"/>
                </a:lnTo>
                <a:lnTo>
                  <a:pt x="21017" y="7181"/>
                </a:lnTo>
                <a:lnTo>
                  <a:pt x="21085" y="7128"/>
                </a:lnTo>
                <a:lnTo>
                  <a:pt x="21073" y="7213"/>
                </a:lnTo>
                <a:lnTo>
                  <a:pt x="21106" y="7290"/>
                </a:lnTo>
                <a:lnTo>
                  <a:pt x="21174" y="7266"/>
                </a:lnTo>
                <a:lnTo>
                  <a:pt x="21233" y="7298"/>
                </a:lnTo>
                <a:lnTo>
                  <a:pt x="21244" y="7401"/>
                </a:lnTo>
                <a:lnTo>
                  <a:pt x="21324" y="7460"/>
                </a:lnTo>
                <a:lnTo>
                  <a:pt x="21366" y="7536"/>
                </a:lnTo>
                <a:lnTo>
                  <a:pt x="21419" y="7544"/>
                </a:lnTo>
                <a:lnTo>
                  <a:pt x="21445" y="7494"/>
                </a:lnTo>
                <a:lnTo>
                  <a:pt x="21445" y="7282"/>
                </a:lnTo>
                <a:lnTo>
                  <a:pt x="21542" y="7256"/>
                </a:lnTo>
                <a:lnTo>
                  <a:pt x="21600" y="7163"/>
                </a:lnTo>
                <a:lnTo>
                  <a:pt x="21484" y="6943"/>
                </a:lnTo>
                <a:lnTo>
                  <a:pt x="21329" y="6909"/>
                </a:lnTo>
                <a:lnTo>
                  <a:pt x="21339" y="7078"/>
                </a:lnTo>
                <a:lnTo>
                  <a:pt x="21302" y="7020"/>
                </a:lnTo>
                <a:lnTo>
                  <a:pt x="21307" y="6874"/>
                </a:lnTo>
                <a:lnTo>
                  <a:pt x="21153" y="6630"/>
                </a:lnTo>
                <a:lnTo>
                  <a:pt x="21037" y="6472"/>
                </a:lnTo>
                <a:lnTo>
                  <a:pt x="21037" y="6469"/>
                </a:lnTo>
                <a:lnTo>
                  <a:pt x="20957" y="6358"/>
                </a:lnTo>
                <a:lnTo>
                  <a:pt x="20787" y="6230"/>
                </a:lnTo>
                <a:lnTo>
                  <a:pt x="20664" y="6249"/>
                </a:lnTo>
                <a:lnTo>
                  <a:pt x="20478" y="6172"/>
                </a:lnTo>
                <a:lnTo>
                  <a:pt x="20451" y="6291"/>
                </a:lnTo>
                <a:lnTo>
                  <a:pt x="20500" y="6461"/>
                </a:lnTo>
                <a:lnTo>
                  <a:pt x="20425" y="6546"/>
                </a:lnTo>
                <a:lnTo>
                  <a:pt x="20323" y="6315"/>
                </a:lnTo>
                <a:lnTo>
                  <a:pt x="20212" y="6342"/>
                </a:lnTo>
                <a:lnTo>
                  <a:pt x="20101" y="6291"/>
                </a:lnTo>
                <a:lnTo>
                  <a:pt x="19999" y="6299"/>
                </a:lnTo>
                <a:lnTo>
                  <a:pt x="19920" y="6350"/>
                </a:lnTo>
                <a:lnTo>
                  <a:pt x="19845" y="6273"/>
                </a:lnTo>
                <a:lnTo>
                  <a:pt x="19850" y="6069"/>
                </a:lnTo>
                <a:lnTo>
                  <a:pt x="19803" y="5952"/>
                </a:lnTo>
                <a:lnTo>
                  <a:pt x="19685" y="5899"/>
                </a:lnTo>
                <a:lnTo>
                  <a:pt x="19451" y="5952"/>
                </a:lnTo>
                <a:lnTo>
                  <a:pt x="19298" y="5730"/>
                </a:lnTo>
                <a:lnTo>
                  <a:pt x="19250" y="5552"/>
                </a:lnTo>
                <a:lnTo>
                  <a:pt x="18723" y="5348"/>
                </a:lnTo>
                <a:lnTo>
                  <a:pt x="18648" y="5486"/>
                </a:lnTo>
                <a:lnTo>
                  <a:pt x="18691" y="5764"/>
                </a:lnTo>
                <a:lnTo>
                  <a:pt x="18595" y="5722"/>
                </a:lnTo>
                <a:lnTo>
                  <a:pt x="18553" y="5807"/>
                </a:lnTo>
                <a:lnTo>
                  <a:pt x="18440" y="5714"/>
                </a:lnTo>
                <a:lnTo>
                  <a:pt x="18340" y="5791"/>
                </a:lnTo>
                <a:lnTo>
                  <a:pt x="18244" y="5656"/>
                </a:lnTo>
                <a:lnTo>
                  <a:pt x="18186" y="5960"/>
                </a:lnTo>
                <a:lnTo>
                  <a:pt x="18094" y="5841"/>
                </a:lnTo>
                <a:lnTo>
                  <a:pt x="18021" y="5613"/>
                </a:lnTo>
                <a:lnTo>
                  <a:pt x="18053" y="5486"/>
                </a:lnTo>
                <a:lnTo>
                  <a:pt x="18026" y="5282"/>
                </a:lnTo>
                <a:lnTo>
                  <a:pt x="17930" y="5113"/>
                </a:lnTo>
                <a:lnTo>
                  <a:pt x="17835" y="5113"/>
                </a:lnTo>
                <a:lnTo>
                  <a:pt x="17712" y="5052"/>
                </a:lnTo>
                <a:lnTo>
                  <a:pt x="17707" y="5298"/>
                </a:lnTo>
                <a:lnTo>
                  <a:pt x="17463" y="5248"/>
                </a:lnTo>
                <a:lnTo>
                  <a:pt x="17446" y="5094"/>
                </a:lnTo>
                <a:lnTo>
                  <a:pt x="17260" y="5044"/>
                </a:lnTo>
                <a:lnTo>
                  <a:pt x="17164" y="5094"/>
                </a:lnTo>
                <a:lnTo>
                  <a:pt x="17137" y="5179"/>
                </a:lnTo>
                <a:lnTo>
                  <a:pt x="17105" y="4967"/>
                </a:lnTo>
                <a:lnTo>
                  <a:pt x="17052" y="5028"/>
                </a:lnTo>
                <a:lnTo>
                  <a:pt x="16968" y="4943"/>
                </a:lnTo>
                <a:lnTo>
                  <a:pt x="16893" y="4893"/>
                </a:lnTo>
                <a:lnTo>
                  <a:pt x="16936" y="4789"/>
                </a:lnTo>
                <a:lnTo>
                  <a:pt x="17091" y="4596"/>
                </a:lnTo>
                <a:lnTo>
                  <a:pt x="17154" y="4485"/>
                </a:lnTo>
                <a:lnTo>
                  <a:pt x="17207" y="4384"/>
                </a:lnTo>
                <a:lnTo>
                  <a:pt x="17159" y="4238"/>
                </a:lnTo>
                <a:lnTo>
                  <a:pt x="17026" y="4045"/>
                </a:lnTo>
                <a:lnTo>
                  <a:pt x="16856" y="4034"/>
                </a:lnTo>
                <a:lnTo>
                  <a:pt x="16803" y="4138"/>
                </a:lnTo>
                <a:lnTo>
                  <a:pt x="16786" y="3934"/>
                </a:lnTo>
                <a:lnTo>
                  <a:pt x="16653" y="3875"/>
                </a:lnTo>
                <a:lnTo>
                  <a:pt x="16733" y="3772"/>
                </a:lnTo>
                <a:lnTo>
                  <a:pt x="16632" y="3637"/>
                </a:lnTo>
                <a:close/>
                <a:moveTo>
                  <a:pt x="4857" y="3764"/>
                </a:moveTo>
                <a:lnTo>
                  <a:pt x="4835" y="3934"/>
                </a:lnTo>
                <a:lnTo>
                  <a:pt x="4903" y="4061"/>
                </a:lnTo>
                <a:lnTo>
                  <a:pt x="5021" y="4111"/>
                </a:lnTo>
                <a:lnTo>
                  <a:pt x="5080" y="4281"/>
                </a:lnTo>
                <a:lnTo>
                  <a:pt x="5090" y="4469"/>
                </a:lnTo>
                <a:lnTo>
                  <a:pt x="5111" y="4662"/>
                </a:lnTo>
                <a:lnTo>
                  <a:pt x="5266" y="4774"/>
                </a:lnTo>
                <a:lnTo>
                  <a:pt x="5356" y="4816"/>
                </a:lnTo>
                <a:lnTo>
                  <a:pt x="5479" y="4816"/>
                </a:lnTo>
                <a:lnTo>
                  <a:pt x="5643" y="4755"/>
                </a:lnTo>
                <a:lnTo>
                  <a:pt x="5723" y="4797"/>
                </a:lnTo>
                <a:lnTo>
                  <a:pt x="5808" y="4723"/>
                </a:lnTo>
                <a:lnTo>
                  <a:pt x="5846" y="4628"/>
                </a:lnTo>
                <a:lnTo>
                  <a:pt x="5829" y="4485"/>
                </a:lnTo>
                <a:lnTo>
                  <a:pt x="5771" y="4342"/>
                </a:lnTo>
                <a:lnTo>
                  <a:pt x="5675" y="4315"/>
                </a:lnTo>
                <a:lnTo>
                  <a:pt x="5553" y="4350"/>
                </a:lnTo>
                <a:lnTo>
                  <a:pt x="5462" y="4426"/>
                </a:lnTo>
                <a:lnTo>
                  <a:pt x="5377" y="4400"/>
                </a:lnTo>
                <a:lnTo>
                  <a:pt x="5297" y="4384"/>
                </a:lnTo>
                <a:lnTo>
                  <a:pt x="5261" y="4289"/>
                </a:lnTo>
                <a:lnTo>
                  <a:pt x="5196" y="4204"/>
                </a:lnTo>
                <a:lnTo>
                  <a:pt x="5208" y="4061"/>
                </a:lnTo>
                <a:lnTo>
                  <a:pt x="5159" y="3926"/>
                </a:lnTo>
                <a:lnTo>
                  <a:pt x="5043" y="3926"/>
                </a:lnTo>
                <a:lnTo>
                  <a:pt x="4978" y="3799"/>
                </a:lnTo>
                <a:lnTo>
                  <a:pt x="4857" y="3764"/>
                </a:lnTo>
                <a:close/>
                <a:moveTo>
                  <a:pt x="14484" y="3857"/>
                </a:moveTo>
                <a:lnTo>
                  <a:pt x="14366" y="3918"/>
                </a:lnTo>
                <a:lnTo>
                  <a:pt x="14271" y="4061"/>
                </a:lnTo>
                <a:lnTo>
                  <a:pt x="14074" y="4138"/>
                </a:lnTo>
                <a:lnTo>
                  <a:pt x="13883" y="4384"/>
                </a:lnTo>
                <a:lnTo>
                  <a:pt x="13750" y="4577"/>
                </a:lnTo>
                <a:lnTo>
                  <a:pt x="13766" y="4739"/>
                </a:lnTo>
                <a:lnTo>
                  <a:pt x="13627" y="5036"/>
                </a:lnTo>
                <a:lnTo>
                  <a:pt x="13680" y="5078"/>
                </a:lnTo>
                <a:lnTo>
                  <a:pt x="13563" y="5348"/>
                </a:lnTo>
                <a:lnTo>
                  <a:pt x="13568" y="5518"/>
                </a:lnTo>
                <a:lnTo>
                  <a:pt x="13505" y="5587"/>
                </a:lnTo>
                <a:lnTo>
                  <a:pt x="13515" y="5748"/>
                </a:lnTo>
                <a:lnTo>
                  <a:pt x="13622" y="5825"/>
                </a:lnTo>
                <a:lnTo>
                  <a:pt x="13638" y="5952"/>
                </a:lnTo>
                <a:lnTo>
                  <a:pt x="13829" y="5984"/>
                </a:lnTo>
                <a:lnTo>
                  <a:pt x="13861" y="5960"/>
                </a:lnTo>
                <a:lnTo>
                  <a:pt x="13750" y="5722"/>
                </a:lnTo>
                <a:lnTo>
                  <a:pt x="13740" y="5475"/>
                </a:lnTo>
                <a:lnTo>
                  <a:pt x="13829" y="5171"/>
                </a:lnTo>
                <a:lnTo>
                  <a:pt x="13919" y="4850"/>
                </a:lnTo>
                <a:lnTo>
                  <a:pt x="14100" y="4511"/>
                </a:lnTo>
                <a:lnTo>
                  <a:pt x="14276" y="4331"/>
                </a:lnTo>
                <a:lnTo>
                  <a:pt x="14484" y="4146"/>
                </a:lnTo>
                <a:lnTo>
                  <a:pt x="14521" y="4019"/>
                </a:lnTo>
                <a:lnTo>
                  <a:pt x="14484" y="3857"/>
                </a:lnTo>
                <a:close/>
                <a:moveTo>
                  <a:pt x="4106" y="3918"/>
                </a:moveTo>
                <a:lnTo>
                  <a:pt x="4052" y="4069"/>
                </a:lnTo>
                <a:lnTo>
                  <a:pt x="4139" y="4434"/>
                </a:lnTo>
                <a:lnTo>
                  <a:pt x="4037" y="4400"/>
                </a:lnTo>
                <a:lnTo>
                  <a:pt x="3931" y="4180"/>
                </a:lnTo>
                <a:lnTo>
                  <a:pt x="3766" y="4045"/>
                </a:lnTo>
                <a:lnTo>
                  <a:pt x="3713" y="4154"/>
                </a:lnTo>
                <a:lnTo>
                  <a:pt x="3634" y="4527"/>
                </a:lnTo>
                <a:lnTo>
                  <a:pt x="3713" y="4585"/>
                </a:lnTo>
                <a:lnTo>
                  <a:pt x="3979" y="4543"/>
                </a:lnTo>
                <a:lnTo>
                  <a:pt x="3856" y="4705"/>
                </a:lnTo>
                <a:lnTo>
                  <a:pt x="3866" y="4816"/>
                </a:lnTo>
                <a:lnTo>
                  <a:pt x="3953" y="4808"/>
                </a:lnTo>
                <a:lnTo>
                  <a:pt x="4101" y="4654"/>
                </a:lnTo>
                <a:lnTo>
                  <a:pt x="4298" y="4604"/>
                </a:lnTo>
                <a:lnTo>
                  <a:pt x="4335" y="4426"/>
                </a:lnTo>
                <a:lnTo>
                  <a:pt x="4325" y="4246"/>
                </a:lnTo>
                <a:lnTo>
                  <a:pt x="4260" y="4230"/>
                </a:lnTo>
                <a:lnTo>
                  <a:pt x="4212" y="4289"/>
                </a:lnTo>
                <a:lnTo>
                  <a:pt x="4185" y="4154"/>
                </a:lnTo>
                <a:lnTo>
                  <a:pt x="4170" y="3968"/>
                </a:lnTo>
                <a:lnTo>
                  <a:pt x="4106" y="3918"/>
                </a:lnTo>
                <a:close/>
                <a:moveTo>
                  <a:pt x="4755" y="3950"/>
                </a:moveTo>
                <a:lnTo>
                  <a:pt x="4751" y="4003"/>
                </a:lnTo>
                <a:lnTo>
                  <a:pt x="4671" y="3976"/>
                </a:lnTo>
                <a:lnTo>
                  <a:pt x="4579" y="4111"/>
                </a:lnTo>
                <a:lnTo>
                  <a:pt x="4516" y="4103"/>
                </a:lnTo>
                <a:lnTo>
                  <a:pt x="4521" y="4400"/>
                </a:lnTo>
                <a:lnTo>
                  <a:pt x="4618" y="4366"/>
                </a:lnTo>
                <a:lnTo>
                  <a:pt x="4618" y="4585"/>
                </a:lnTo>
                <a:lnTo>
                  <a:pt x="4681" y="4638"/>
                </a:lnTo>
                <a:lnTo>
                  <a:pt x="4777" y="4604"/>
                </a:lnTo>
                <a:lnTo>
                  <a:pt x="4804" y="4331"/>
                </a:lnTo>
                <a:lnTo>
                  <a:pt x="4797" y="4138"/>
                </a:lnTo>
                <a:lnTo>
                  <a:pt x="4755" y="3950"/>
                </a:lnTo>
                <a:close/>
                <a:moveTo>
                  <a:pt x="18606" y="4180"/>
                </a:moveTo>
                <a:lnTo>
                  <a:pt x="18532" y="4257"/>
                </a:lnTo>
                <a:lnTo>
                  <a:pt x="18500" y="4511"/>
                </a:lnTo>
                <a:lnTo>
                  <a:pt x="18616" y="4739"/>
                </a:lnTo>
                <a:lnTo>
                  <a:pt x="18713" y="4662"/>
                </a:lnTo>
                <a:lnTo>
                  <a:pt x="18926" y="4670"/>
                </a:lnTo>
                <a:lnTo>
                  <a:pt x="18972" y="4400"/>
                </a:lnTo>
                <a:lnTo>
                  <a:pt x="18759" y="4196"/>
                </a:lnTo>
                <a:lnTo>
                  <a:pt x="18606" y="4180"/>
                </a:lnTo>
                <a:close/>
                <a:moveTo>
                  <a:pt x="4968" y="4366"/>
                </a:moveTo>
                <a:lnTo>
                  <a:pt x="4883" y="4469"/>
                </a:lnTo>
                <a:lnTo>
                  <a:pt x="4850" y="4628"/>
                </a:lnTo>
                <a:lnTo>
                  <a:pt x="4925" y="4723"/>
                </a:lnTo>
                <a:lnTo>
                  <a:pt x="5010" y="4747"/>
                </a:lnTo>
                <a:lnTo>
                  <a:pt x="5043" y="4612"/>
                </a:lnTo>
                <a:lnTo>
                  <a:pt x="5021" y="4493"/>
                </a:lnTo>
                <a:lnTo>
                  <a:pt x="4968" y="4366"/>
                </a:lnTo>
                <a:close/>
                <a:moveTo>
                  <a:pt x="19047" y="4426"/>
                </a:moveTo>
                <a:lnTo>
                  <a:pt x="19032" y="4543"/>
                </a:lnTo>
                <a:lnTo>
                  <a:pt x="19143" y="4681"/>
                </a:lnTo>
                <a:lnTo>
                  <a:pt x="19233" y="4713"/>
                </a:lnTo>
                <a:lnTo>
                  <a:pt x="19303" y="4577"/>
                </a:lnTo>
                <a:lnTo>
                  <a:pt x="19153" y="4477"/>
                </a:lnTo>
                <a:lnTo>
                  <a:pt x="19047" y="4426"/>
                </a:lnTo>
                <a:close/>
                <a:moveTo>
                  <a:pt x="3409" y="4797"/>
                </a:moveTo>
                <a:lnTo>
                  <a:pt x="3213" y="4850"/>
                </a:lnTo>
                <a:lnTo>
                  <a:pt x="3271" y="5062"/>
                </a:lnTo>
                <a:lnTo>
                  <a:pt x="3218" y="5274"/>
                </a:lnTo>
                <a:lnTo>
                  <a:pt x="3175" y="5528"/>
                </a:lnTo>
                <a:lnTo>
                  <a:pt x="3155" y="5629"/>
                </a:lnTo>
                <a:lnTo>
                  <a:pt x="3288" y="5783"/>
                </a:lnTo>
                <a:lnTo>
                  <a:pt x="3319" y="5910"/>
                </a:lnTo>
                <a:lnTo>
                  <a:pt x="3474" y="5764"/>
                </a:lnTo>
                <a:lnTo>
                  <a:pt x="3474" y="5645"/>
                </a:lnTo>
                <a:lnTo>
                  <a:pt x="3547" y="5433"/>
                </a:lnTo>
                <a:lnTo>
                  <a:pt x="3687" y="5205"/>
                </a:lnTo>
                <a:lnTo>
                  <a:pt x="3760" y="5128"/>
                </a:lnTo>
                <a:lnTo>
                  <a:pt x="3697" y="4985"/>
                </a:lnTo>
                <a:lnTo>
                  <a:pt x="3643" y="4893"/>
                </a:lnTo>
                <a:lnTo>
                  <a:pt x="3494" y="4874"/>
                </a:lnTo>
                <a:lnTo>
                  <a:pt x="3409" y="4797"/>
                </a:lnTo>
                <a:close/>
                <a:moveTo>
                  <a:pt x="4990" y="4909"/>
                </a:moveTo>
                <a:lnTo>
                  <a:pt x="4930" y="5001"/>
                </a:lnTo>
                <a:lnTo>
                  <a:pt x="4898" y="5136"/>
                </a:lnTo>
                <a:lnTo>
                  <a:pt x="4898" y="5298"/>
                </a:lnTo>
                <a:lnTo>
                  <a:pt x="4937" y="5571"/>
                </a:lnTo>
                <a:lnTo>
                  <a:pt x="5000" y="5579"/>
                </a:lnTo>
                <a:lnTo>
                  <a:pt x="5063" y="5348"/>
                </a:lnTo>
                <a:lnTo>
                  <a:pt x="5133" y="5290"/>
                </a:lnTo>
                <a:lnTo>
                  <a:pt x="5223" y="5001"/>
                </a:lnTo>
                <a:lnTo>
                  <a:pt x="5111" y="4917"/>
                </a:lnTo>
                <a:lnTo>
                  <a:pt x="4990" y="4909"/>
                </a:lnTo>
                <a:close/>
                <a:moveTo>
                  <a:pt x="4649" y="5001"/>
                </a:moveTo>
                <a:lnTo>
                  <a:pt x="4579" y="5163"/>
                </a:lnTo>
                <a:lnTo>
                  <a:pt x="4644" y="5375"/>
                </a:lnTo>
                <a:lnTo>
                  <a:pt x="4521" y="5332"/>
                </a:lnTo>
                <a:lnTo>
                  <a:pt x="4521" y="5433"/>
                </a:lnTo>
                <a:lnTo>
                  <a:pt x="4664" y="5672"/>
                </a:lnTo>
                <a:lnTo>
                  <a:pt x="4707" y="5783"/>
                </a:lnTo>
                <a:lnTo>
                  <a:pt x="4760" y="5807"/>
                </a:lnTo>
                <a:lnTo>
                  <a:pt x="4857" y="5687"/>
                </a:lnTo>
                <a:lnTo>
                  <a:pt x="4867" y="5417"/>
                </a:lnTo>
                <a:lnTo>
                  <a:pt x="4782" y="5282"/>
                </a:lnTo>
                <a:lnTo>
                  <a:pt x="4835" y="5128"/>
                </a:lnTo>
                <a:lnTo>
                  <a:pt x="4819" y="5036"/>
                </a:lnTo>
                <a:lnTo>
                  <a:pt x="4717" y="5078"/>
                </a:lnTo>
                <a:lnTo>
                  <a:pt x="4649" y="5001"/>
                </a:lnTo>
                <a:close/>
                <a:moveTo>
                  <a:pt x="18798" y="5001"/>
                </a:moveTo>
                <a:lnTo>
                  <a:pt x="18723" y="5028"/>
                </a:lnTo>
                <a:lnTo>
                  <a:pt x="18670" y="5163"/>
                </a:lnTo>
                <a:lnTo>
                  <a:pt x="18680" y="5179"/>
                </a:lnTo>
                <a:lnTo>
                  <a:pt x="18798" y="5213"/>
                </a:lnTo>
                <a:lnTo>
                  <a:pt x="18887" y="5213"/>
                </a:lnTo>
                <a:lnTo>
                  <a:pt x="18877" y="5128"/>
                </a:lnTo>
                <a:lnTo>
                  <a:pt x="18798" y="5001"/>
                </a:lnTo>
                <a:close/>
                <a:moveTo>
                  <a:pt x="5495" y="5020"/>
                </a:moveTo>
                <a:lnTo>
                  <a:pt x="5346" y="5105"/>
                </a:lnTo>
                <a:lnTo>
                  <a:pt x="5282" y="5240"/>
                </a:lnTo>
                <a:lnTo>
                  <a:pt x="5239" y="5518"/>
                </a:lnTo>
                <a:lnTo>
                  <a:pt x="5256" y="5815"/>
                </a:lnTo>
                <a:lnTo>
                  <a:pt x="5341" y="5815"/>
                </a:lnTo>
                <a:lnTo>
                  <a:pt x="5282" y="5952"/>
                </a:lnTo>
                <a:lnTo>
                  <a:pt x="5329" y="6045"/>
                </a:lnTo>
                <a:lnTo>
                  <a:pt x="5420" y="6087"/>
                </a:lnTo>
                <a:lnTo>
                  <a:pt x="5548" y="6172"/>
                </a:lnTo>
                <a:lnTo>
                  <a:pt x="5761" y="6230"/>
                </a:lnTo>
                <a:lnTo>
                  <a:pt x="5867" y="6196"/>
                </a:lnTo>
                <a:lnTo>
                  <a:pt x="5894" y="6111"/>
                </a:lnTo>
                <a:lnTo>
                  <a:pt x="5941" y="6207"/>
                </a:lnTo>
                <a:lnTo>
                  <a:pt x="5994" y="6223"/>
                </a:lnTo>
                <a:lnTo>
                  <a:pt x="6054" y="6384"/>
                </a:lnTo>
                <a:lnTo>
                  <a:pt x="6015" y="6450"/>
                </a:lnTo>
                <a:lnTo>
                  <a:pt x="6138" y="6546"/>
                </a:lnTo>
                <a:lnTo>
                  <a:pt x="6223" y="6662"/>
                </a:lnTo>
                <a:lnTo>
                  <a:pt x="6250" y="6747"/>
                </a:lnTo>
                <a:lnTo>
                  <a:pt x="6266" y="6858"/>
                </a:lnTo>
                <a:lnTo>
                  <a:pt x="6187" y="7086"/>
                </a:lnTo>
                <a:lnTo>
                  <a:pt x="6170" y="7197"/>
                </a:lnTo>
                <a:lnTo>
                  <a:pt x="6187" y="7282"/>
                </a:lnTo>
                <a:lnTo>
                  <a:pt x="6069" y="7309"/>
                </a:lnTo>
                <a:lnTo>
                  <a:pt x="5957" y="7309"/>
                </a:lnTo>
                <a:lnTo>
                  <a:pt x="5921" y="7478"/>
                </a:lnTo>
                <a:lnTo>
                  <a:pt x="5967" y="7544"/>
                </a:lnTo>
                <a:lnTo>
                  <a:pt x="6138" y="7510"/>
                </a:lnTo>
                <a:lnTo>
                  <a:pt x="6138" y="7452"/>
                </a:lnTo>
                <a:lnTo>
                  <a:pt x="6223" y="7552"/>
                </a:lnTo>
                <a:lnTo>
                  <a:pt x="6308" y="7664"/>
                </a:lnTo>
                <a:lnTo>
                  <a:pt x="6286" y="7722"/>
                </a:lnTo>
                <a:lnTo>
                  <a:pt x="6356" y="7825"/>
                </a:lnTo>
                <a:lnTo>
                  <a:pt x="6484" y="7944"/>
                </a:lnTo>
                <a:lnTo>
                  <a:pt x="6644" y="8019"/>
                </a:lnTo>
                <a:lnTo>
                  <a:pt x="6632" y="7952"/>
                </a:lnTo>
                <a:lnTo>
                  <a:pt x="6574" y="7825"/>
                </a:lnTo>
                <a:lnTo>
                  <a:pt x="6489" y="7648"/>
                </a:lnTo>
                <a:lnTo>
                  <a:pt x="6639" y="7817"/>
                </a:lnTo>
                <a:lnTo>
                  <a:pt x="6707" y="7868"/>
                </a:lnTo>
                <a:lnTo>
                  <a:pt x="6728" y="7722"/>
                </a:lnTo>
                <a:lnTo>
                  <a:pt x="6692" y="7510"/>
                </a:lnTo>
                <a:lnTo>
                  <a:pt x="6670" y="7460"/>
                </a:lnTo>
                <a:lnTo>
                  <a:pt x="6591" y="7359"/>
                </a:lnTo>
                <a:lnTo>
                  <a:pt x="6526" y="7224"/>
                </a:lnTo>
                <a:lnTo>
                  <a:pt x="6532" y="7097"/>
                </a:lnTo>
                <a:lnTo>
                  <a:pt x="6612" y="7070"/>
                </a:lnTo>
                <a:lnTo>
                  <a:pt x="6702" y="7282"/>
                </a:lnTo>
                <a:lnTo>
                  <a:pt x="6772" y="7383"/>
                </a:lnTo>
                <a:lnTo>
                  <a:pt x="6878" y="7121"/>
                </a:lnTo>
                <a:lnTo>
                  <a:pt x="6893" y="6951"/>
                </a:lnTo>
                <a:lnTo>
                  <a:pt x="6803" y="6943"/>
                </a:lnTo>
                <a:lnTo>
                  <a:pt x="6719" y="6715"/>
                </a:lnTo>
                <a:lnTo>
                  <a:pt x="6627" y="6662"/>
                </a:lnTo>
                <a:lnTo>
                  <a:pt x="6489" y="6503"/>
                </a:lnTo>
                <a:lnTo>
                  <a:pt x="6596" y="6376"/>
                </a:lnTo>
                <a:lnTo>
                  <a:pt x="6542" y="6130"/>
                </a:lnTo>
                <a:lnTo>
                  <a:pt x="6489" y="6019"/>
                </a:lnTo>
                <a:lnTo>
                  <a:pt x="6346" y="5910"/>
                </a:lnTo>
                <a:lnTo>
                  <a:pt x="6286" y="5722"/>
                </a:lnTo>
                <a:lnTo>
                  <a:pt x="6180" y="5791"/>
                </a:lnTo>
                <a:lnTo>
                  <a:pt x="6170" y="5664"/>
                </a:lnTo>
                <a:lnTo>
                  <a:pt x="6090" y="5518"/>
                </a:lnTo>
                <a:lnTo>
                  <a:pt x="5962" y="5359"/>
                </a:lnTo>
                <a:lnTo>
                  <a:pt x="5904" y="5486"/>
                </a:lnTo>
                <a:lnTo>
                  <a:pt x="5793" y="5571"/>
                </a:lnTo>
                <a:lnTo>
                  <a:pt x="5798" y="5367"/>
                </a:lnTo>
                <a:lnTo>
                  <a:pt x="5701" y="5036"/>
                </a:lnTo>
                <a:lnTo>
                  <a:pt x="5553" y="5171"/>
                </a:lnTo>
                <a:lnTo>
                  <a:pt x="5500" y="5425"/>
                </a:lnTo>
                <a:lnTo>
                  <a:pt x="5452" y="5232"/>
                </a:lnTo>
                <a:lnTo>
                  <a:pt x="5495" y="5020"/>
                </a:lnTo>
                <a:close/>
                <a:moveTo>
                  <a:pt x="5814" y="5036"/>
                </a:moveTo>
                <a:lnTo>
                  <a:pt x="5788" y="5052"/>
                </a:lnTo>
                <a:lnTo>
                  <a:pt x="5781" y="5171"/>
                </a:lnTo>
                <a:lnTo>
                  <a:pt x="5846" y="5340"/>
                </a:lnTo>
                <a:lnTo>
                  <a:pt x="5867" y="5359"/>
                </a:lnTo>
                <a:lnTo>
                  <a:pt x="5931" y="5317"/>
                </a:lnTo>
                <a:lnTo>
                  <a:pt x="5989" y="5325"/>
                </a:lnTo>
                <a:lnTo>
                  <a:pt x="6054" y="5332"/>
                </a:lnTo>
                <a:lnTo>
                  <a:pt x="6047" y="5248"/>
                </a:lnTo>
                <a:lnTo>
                  <a:pt x="5947" y="5070"/>
                </a:lnTo>
                <a:lnTo>
                  <a:pt x="5814" y="5036"/>
                </a:lnTo>
                <a:close/>
                <a:moveTo>
                  <a:pt x="4362" y="5070"/>
                </a:moveTo>
                <a:lnTo>
                  <a:pt x="4282" y="5086"/>
                </a:lnTo>
                <a:lnTo>
                  <a:pt x="4260" y="5128"/>
                </a:lnTo>
                <a:lnTo>
                  <a:pt x="4352" y="5359"/>
                </a:lnTo>
                <a:lnTo>
                  <a:pt x="4405" y="5147"/>
                </a:lnTo>
                <a:lnTo>
                  <a:pt x="4362" y="5070"/>
                </a:lnTo>
                <a:close/>
                <a:moveTo>
                  <a:pt x="3781" y="5179"/>
                </a:moveTo>
                <a:lnTo>
                  <a:pt x="3622" y="5375"/>
                </a:lnTo>
                <a:lnTo>
                  <a:pt x="3585" y="5494"/>
                </a:lnTo>
                <a:lnTo>
                  <a:pt x="3537" y="5722"/>
                </a:lnTo>
                <a:lnTo>
                  <a:pt x="3639" y="5799"/>
                </a:lnTo>
                <a:lnTo>
                  <a:pt x="3728" y="5791"/>
                </a:lnTo>
                <a:lnTo>
                  <a:pt x="3590" y="5910"/>
                </a:lnTo>
                <a:lnTo>
                  <a:pt x="3622" y="6011"/>
                </a:lnTo>
                <a:lnTo>
                  <a:pt x="3707" y="6019"/>
                </a:lnTo>
                <a:lnTo>
                  <a:pt x="3830" y="5995"/>
                </a:lnTo>
                <a:lnTo>
                  <a:pt x="3941" y="6061"/>
                </a:lnTo>
                <a:lnTo>
                  <a:pt x="3866" y="6111"/>
                </a:lnTo>
                <a:lnTo>
                  <a:pt x="3781" y="6095"/>
                </a:lnTo>
                <a:lnTo>
                  <a:pt x="3692" y="6146"/>
                </a:lnTo>
                <a:lnTo>
                  <a:pt x="3653" y="6172"/>
                </a:lnTo>
                <a:lnTo>
                  <a:pt x="3728" y="6384"/>
                </a:lnTo>
                <a:lnTo>
                  <a:pt x="3776" y="6350"/>
                </a:lnTo>
                <a:lnTo>
                  <a:pt x="3856" y="6426"/>
                </a:lnTo>
                <a:lnTo>
                  <a:pt x="3888" y="6546"/>
                </a:lnTo>
                <a:lnTo>
                  <a:pt x="3968" y="6527"/>
                </a:lnTo>
                <a:lnTo>
                  <a:pt x="4144" y="6485"/>
                </a:lnTo>
                <a:lnTo>
                  <a:pt x="4250" y="6392"/>
                </a:lnTo>
                <a:lnTo>
                  <a:pt x="4318" y="6384"/>
                </a:lnTo>
                <a:lnTo>
                  <a:pt x="4420" y="6450"/>
                </a:lnTo>
                <a:lnTo>
                  <a:pt x="4526" y="6493"/>
                </a:lnTo>
                <a:lnTo>
                  <a:pt x="4543" y="6392"/>
                </a:lnTo>
                <a:lnTo>
                  <a:pt x="4505" y="6291"/>
                </a:lnTo>
                <a:lnTo>
                  <a:pt x="4606" y="6273"/>
                </a:lnTo>
                <a:lnTo>
                  <a:pt x="4611" y="6154"/>
                </a:lnTo>
                <a:lnTo>
                  <a:pt x="4505" y="6026"/>
                </a:lnTo>
                <a:lnTo>
                  <a:pt x="4405" y="5883"/>
                </a:lnTo>
                <a:lnTo>
                  <a:pt x="4388" y="5679"/>
                </a:lnTo>
                <a:lnTo>
                  <a:pt x="4352" y="5383"/>
                </a:lnTo>
                <a:lnTo>
                  <a:pt x="4287" y="5256"/>
                </a:lnTo>
                <a:lnTo>
                  <a:pt x="4229" y="5205"/>
                </a:lnTo>
                <a:lnTo>
                  <a:pt x="4175" y="5248"/>
                </a:lnTo>
                <a:lnTo>
                  <a:pt x="4219" y="5571"/>
                </a:lnTo>
                <a:lnTo>
                  <a:pt x="4192" y="5698"/>
                </a:lnTo>
                <a:lnTo>
                  <a:pt x="4144" y="5391"/>
                </a:lnTo>
                <a:lnTo>
                  <a:pt x="4091" y="5290"/>
                </a:lnTo>
                <a:lnTo>
                  <a:pt x="4021" y="5452"/>
                </a:lnTo>
                <a:lnTo>
                  <a:pt x="3941" y="5290"/>
                </a:lnTo>
                <a:lnTo>
                  <a:pt x="3813" y="5391"/>
                </a:lnTo>
                <a:lnTo>
                  <a:pt x="3840" y="5240"/>
                </a:lnTo>
                <a:lnTo>
                  <a:pt x="3781" y="5179"/>
                </a:lnTo>
                <a:close/>
                <a:moveTo>
                  <a:pt x="4947" y="5613"/>
                </a:moveTo>
                <a:lnTo>
                  <a:pt x="4877" y="5825"/>
                </a:lnTo>
                <a:lnTo>
                  <a:pt x="4872" y="6138"/>
                </a:lnTo>
                <a:lnTo>
                  <a:pt x="4942" y="6249"/>
                </a:lnTo>
                <a:lnTo>
                  <a:pt x="5005" y="6408"/>
                </a:lnTo>
                <a:lnTo>
                  <a:pt x="4978" y="6662"/>
                </a:lnTo>
                <a:lnTo>
                  <a:pt x="4930" y="6654"/>
                </a:lnTo>
                <a:lnTo>
                  <a:pt x="4893" y="6850"/>
                </a:lnTo>
                <a:lnTo>
                  <a:pt x="4893" y="6620"/>
                </a:lnTo>
                <a:lnTo>
                  <a:pt x="4804" y="6535"/>
                </a:lnTo>
                <a:lnTo>
                  <a:pt x="4751" y="6577"/>
                </a:lnTo>
                <a:lnTo>
                  <a:pt x="4760" y="6731"/>
                </a:lnTo>
                <a:lnTo>
                  <a:pt x="4676" y="6731"/>
                </a:lnTo>
                <a:lnTo>
                  <a:pt x="4584" y="6766"/>
                </a:lnTo>
                <a:lnTo>
                  <a:pt x="4478" y="6654"/>
                </a:lnTo>
                <a:lnTo>
                  <a:pt x="4415" y="6673"/>
                </a:lnTo>
                <a:lnTo>
                  <a:pt x="4357" y="6535"/>
                </a:lnTo>
                <a:lnTo>
                  <a:pt x="4308" y="6477"/>
                </a:lnTo>
                <a:lnTo>
                  <a:pt x="4260" y="6503"/>
                </a:lnTo>
                <a:lnTo>
                  <a:pt x="4192" y="6519"/>
                </a:lnTo>
                <a:lnTo>
                  <a:pt x="4154" y="6604"/>
                </a:lnTo>
                <a:lnTo>
                  <a:pt x="4212" y="6705"/>
                </a:lnTo>
                <a:lnTo>
                  <a:pt x="4149" y="6832"/>
                </a:lnTo>
                <a:lnTo>
                  <a:pt x="4086" y="6689"/>
                </a:lnTo>
                <a:lnTo>
                  <a:pt x="4037" y="6731"/>
                </a:lnTo>
                <a:lnTo>
                  <a:pt x="3878" y="6758"/>
                </a:lnTo>
                <a:lnTo>
                  <a:pt x="3776" y="6705"/>
                </a:lnTo>
                <a:lnTo>
                  <a:pt x="3856" y="6577"/>
                </a:lnTo>
                <a:lnTo>
                  <a:pt x="3776" y="6450"/>
                </a:lnTo>
                <a:lnTo>
                  <a:pt x="3718" y="6469"/>
                </a:lnTo>
                <a:lnTo>
                  <a:pt x="3639" y="6426"/>
                </a:lnTo>
                <a:lnTo>
                  <a:pt x="3506" y="6323"/>
                </a:lnTo>
                <a:lnTo>
                  <a:pt x="3414" y="6215"/>
                </a:lnTo>
                <a:lnTo>
                  <a:pt x="3346" y="6196"/>
                </a:lnTo>
                <a:lnTo>
                  <a:pt x="3319" y="6281"/>
                </a:lnTo>
                <a:lnTo>
                  <a:pt x="3250" y="6323"/>
                </a:lnTo>
                <a:lnTo>
                  <a:pt x="3240" y="6122"/>
                </a:lnTo>
                <a:lnTo>
                  <a:pt x="3165" y="6299"/>
                </a:lnTo>
                <a:lnTo>
                  <a:pt x="3063" y="6061"/>
                </a:lnTo>
                <a:lnTo>
                  <a:pt x="3027" y="6026"/>
                </a:lnTo>
                <a:lnTo>
                  <a:pt x="3010" y="6154"/>
                </a:lnTo>
                <a:lnTo>
                  <a:pt x="2969" y="6223"/>
                </a:lnTo>
                <a:lnTo>
                  <a:pt x="2930" y="6103"/>
                </a:lnTo>
                <a:lnTo>
                  <a:pt x="2836" y="6172"/>
                </a:lnTo>
                <a:lnTo>
                  <a:pt x="2744" y="6291"/>
                </a:lnTo>
                <a:lnTo>
                  <a:pt x="2659" y="6265"/>
                </a:lnTo>
                <a:lnTo>
                  <a:pt x="2590" y="6342"/>
                </a:lnTo>
                <a:lnTo>
                  <a:pt x="2536" y="6450"/>
                </a:lnTo>
                <a:lnTo>
                  <a:pt x="2473" y="6426"/>
                </a:lnTo>
                <a:lnTo>
                  <a:pt x="2384" y="6299"/>
                </a:lnTo>
                <a:lnTo>
                  <a:pt x="2277" y="6238"/>
                </a:lnTo>
                <a:lnTo>
                  <a:pt x="2212" y="6196"/>
                </a:lnTo>
                <a:lnTo>
                  <a:pt x="2123" y="6122"/>
                </a:lnTo>
                <a:lnTo>
                  <a:pt x="2048" y="6164"/>
                </a:lnTo>
                <a:lnTo>
                  <a:pt x="2000" y="6130"/>
                </a:lnTo>
                <a:lnTo>
                  <a:pt x="1888" y="6103"/>
                </a:lnTo>
                <a:lnTo>
                  <a:pt x="1765" y="6019"/>
                </a:lnTo>
                <a:lnTo>
                  <a:pt x="1707" y="6045"/>
                </a:lnTo>
                <a:lnTo>
                  <a:pt x="1617" y="5995"/>
                </a:lnTo>
                <a:lnTo>
                  <a:pt x="1622" y="5934"/>
                </a:lnTo>
                <a:lnTo>
                  <a:pt x="1521" y="5918"/>
                </a:lnTo>
                <a:lnTo>
                  <a:pt x="1494" y="5968"/>
                </a:lnTo>
                <a:lnTo>
                  <a:pt x="1453" y="5841"/>
                </a:lnTo>
                <a:lnTo>
                  <a:pt x="1366" y="5783"/>
                </a:lnTo>
                <a:lnTo>
                  <a:pt x="1277" y="5934"/>
                </a:lnTo>
                <a:lnTo>
                  <a:pt x="1223" y="5918"/>
                </a:lnTo>
                <a:lnTo>
                  <a:pt x="1112" y="6037"/>
                </a:lnTo>
                <a:lnTo>
                  <a:pt x="1054" y="6069"/>
                </a:lnTo>
                <a:lnTo>
                  <a:pt x="994" y="6196"/>
                </a:lnTo>
                <a:lnTo>
                  <a:pt x="979" y="6334"/>
                </a:lnTo>
                <a:lnTo>
                  <a:pt x="904" y="6450"/>
                </a:lnTo>
                <a:lnTo>
                  <a:pt x="803" y="6461"/>
                </a:lnTo>
                <a:lnTo>
                  <a:pt x="771" y="6588"/>
                </a:lnTo>
                <a:lnTo>
                  <a:pt x="851" y="6673"/>
                </a:lnTo>
                <a:lnTo>
                  <a:pt x="904" y="6774"/>
                </a:lnTo>
                <a:lnTo>
                  <a:pt x="947" y="6893"/>
                </a:lnTo>
                <a:lnTo>
                  <a:pt x="1021" y="6985"/>
                </a:lnTo>
                <a:lnTo>
                  <a:pt x="1069" y="7128"/>
                </a:lnTo>
                <a:lnTo>
                  <a:pt x="941" y="7139"/>
                </a:lnTo>
                <a:lnTo>
                  <a:pt x="952" y="7020"/>
                </a:lnTo>
                <a:lnTo>
                  <a:pt x="904" y="7020"/>
                </a:lnTo>
                <a:lnTo>
                  <a:pt x="771" y="7139"/>
                </a:lnTo>
                <a:lnTo>
                  <a:pt x="691" y="7232"/>
                </a:lnTo>
                <a:lnTo>
                  <a:pt x="766" y="7359"/>
                </a:lnTo>
                <a:lnTo>
                  <a:pt x="793" y="7452"/>
                </a:lnTo>
                <a:lnTo>
                  <a:pt x="878" y="7502"/>
                </a:lnTo>
                <a:lnTo>
                  <a:pt x="957" y="7478"/>
                </a:lnTo>
                <a:lnTo>
                  <a:pt x="1006" y="7521"/>
                </a:lnTo>
                <a:lnTo>
                  <a:pt x="1021" y="7478"/>
                </a:lnTo>
                <a:lnTo>
                  <a:pt x="1085" y="7425"/>
                </a:lnTo>
                <a:lnTo>
                  <a:pt x="1122" y="7425"/>
                </a:lnTo>
                <a:lnTo>
                  <a:pt x="1074" y="7510"/>
                </a:lnTo>
                <a:lnTo>
                  <a:pt x="1112" y="7544"/>
                </a:lnTo>
                <a:lnTo>
                  <a:pt x="1122" y="7648"/>
                </a:lnTo>
                <a:lnTo>
                  <a:pt x="1074" y="7706"/>
                </a:lnTo>
                <a:lnTo>
                  <a:pt x="1032" y="7690"/>
                </a:lnTo>
                <a:lnTo>
                  <a:pt x="984" y="7791"/>
                </a:lnTo>
                <a:lnTo>
                  <a:pt x="947" y="7756"/>
                </a:lnTo>
                <a:lnTo>
                  <a:pt x="899" y="7775"/>
                </a:lnTo>
                <a:lnTo>
                  <a:pt x="878" y="7875"/>
                </a:lnTo>
                <a:lnTo>
                  <a:pt x="829" y="7995"/>
                </a:lnTo>
                <a:lnTo>
                  <a:pt x="808" y="8103"/>
                </a:lnTo>
                <a:lnTo>
                  <a:pt x="851" y="8188"/>
                </a:lnTo>
                <a:lnTo>
                  <a:pt x="851" y="8291"/>
                </a:lnTo>
                <a:lnTo>
                  <a:pt x="894" y="8342"/>
                </a:lnTo>
                <a:lnTo>
                  <a:pt x="941" y="8426"/>
                </a:lnTo>
                <a:lnTo>
                  <a:pt x="1016" y="8392"/>
                </a:lnTo>
                <a:lnTo>
                  <a:pt x="1054" y="8453"/>
                </a:lnTo>
                <a:lnTo>
                  <a:pt x="1047" y="8519"/>
                </a:lnTo>
                <a:lnTo>
                  <a:pt x="1047" y="8630"/>
                </a:lnTo>
                <a:lnTo>
                  <a:pt x="1085" y="8630"/>
                </a:lnTo>
                <a:lnTo>
                  <a:pt x="1144" y="8562"/>
                </a:lnTo>
                <a:lnTo>
                  <a:pt x="1165" y="8646"/>
                </a:lnTo>
                <a:lnTo>
                  <a:pt x="1180" y="8588"/>
                </a:lnTo>
                <a:lnTo>
                  <a:pt x="1218" y="8673"/>
                </a:lnTo>
                <a:lnTo>
                  <a:pt x="1250" y="8612"/>
                </a:lnTo>
                <a:lnTo>
                  <a:pt x="1272" y="8638"/>
                </a:lnTo>
                <a:lnTo>
                  <a:pt x="1340" y="8588"/>
                </a:lnTo>
                <a:lnTo>
                  <a:pt x="1308" y="8689"/>
                </a:lnTo>
                <a:lnTo>
                  <a:pt x="1298" y="8824"/>
                </a:lnTo>
                <a:lnTo>
                  <a:pt x="1255" y="8885"/>
                </a:lnTo>
                <a:lnTo>
                  <a:pt x="1240" y="8919"/>
                </a:lnTo>
                <a:lnTo>
                  <a:pt x="1160" y="9020"/>
                </a:lnTo>
                <a:lnTo>
                  <a:pt x="1134" y="9089"/>
                </a:lnTo>
                <a:lnTo>
                  <a:pt x="1059" y="9105"/>
                </a:lnTo>
                <a:lnTo>
                  <a:pt x="1001" y="9197"/>
                </a:lnTo>
                <a:lnTo>
                  <a:pt x="941" y="9248"/>
                </a:lnTo>
                <a:lnTo>
                  <a:pt x="878" y="9325"/>
                </a:lnTo>
                <a:lnTo>
                  <a:pt x="888" y="9351"/>
                </a:lnTo>
                <a:lnTo>
                  <a:pt x="984" y="9309"/>
                </a:lnTo>
                <a:lnTo>
                  <a:pt x="1032" y="9248"/>
                </a:lnTo>
                <a:lnTo>
                  <a:pt x="1095" y="9197"/>
                </a:lnTo>
                <a:lnTo>
                  <a:pt x="1149" y="9147"/>
                </a:lnTo>
                <a:lnTo>
                  <a:pt x="1187" y="9163"/>
                </a:lnTo>
                <a:lnTo>
                  <a:pt x="1255" y="9089"/>
                </a:lnTo>
                <a:lnTo>
                  <a:pt x="1277" y="9012"/>
                </a:lnTo>
                <a:lnTo>
                  <a:pt x="1366" y="8927"/>
                </a:lnTo>
                <a:lnTo>
                  <a:pt x="1383" y="8850"/>
                </a:lnTo>
                <a:lnTo>
                  <a:pt x="1441" y="8800"/>
                </a:lnTo>
                <a:lnTo>
                  <a:pt x="1499" y="8723"/>
                </a:lnTo>
                <a:lnTo>
                  <a:pt x="1559" y="8596"/>
                </a:lnTo>
                <a:lnTo>
                  <a:pt x="1516" y="8511"/>
                </a:lnTo>
                <a:lnTo>
                  <a:pt x="1596" y="8376"/>
                </a:lnTo>
                <a:lnTo>
                  <a:pt x="1639" y="8249"/>
                </a:lnTo>
                <a:lnTo>
                  <a:pt x="1712" y="8146"/>
                </a:lnTo>
                <a:lnTo>
                  <a:pt x="1729" y="8188"/>
                </a:lnTo>
                <a:lnTo>
                  <a:pt x="1666" y="8249"/>
                </a:lnTo>
                <a:lnTo>
                  <a:pt x="1639" y="8434"/>
                </a:lnTo>
                <a:lnTo>
                  <a:pt x="1649" y="8546"/>
                </a:lnTo>
                <a:lnTo>
                  <a:pt x="1712" y="8503"/>
                </a:lnTo>
                <a:lnTo>
                  <a:pt x="1765" y="8442"/>
                </a:lnTo>
                <a:lnTo>
                  <a:pt x="1830" y="8400"/>
                </a:lnTo>
                <a:lnTo>
                  <a:pt x="1867" y="8392"/>
                </a:lnTo>
                <a:lnTo>
                  <a:pt x="1852" y="8265"/>
                </a:lnTo>
                <a:lnTo>
                  <a:pt x="1915" y="8223"/>
                </a:lnTo>
                <a:lnTo>
                  <a:pt x="1990" y="8299"/>
                </a:lnTo>
                <a:lnTo>
                  <a:pt x="2101" y="8392"/>
                </a:lnTo>
                <a:lnTo>
                  <a:pt x="2181" y="8376"/>
                </a:lnTo>
                <a:lnTo>
                  <a:pt x="2282" y="8434"/>
                </a:lnTo>
                <a:lnTo>
                  <a:pt x="2340" y="8477"/>
                </a:lnTo>
                <a:lnTo>
                  <a:pt x="2463" y="8665"/>
                </a:lnTo>
                <a:lnTo>
                  <a:pt x="2531" y="8715"/>
                </a:lnTo>
                <a:lnTo>
                  <a:pt x="2623" y="8715"/>
                </a:lnTo>
                <a:lnTo>
                  <a:pt x="2681" y="8731"/>
                </a:lnTo>
                <a:lnTo>
                  <a:pt x="2708" y="8893"/>
                </a:lnTo>
                <a:lnTo>
                  <a:pt x="2787" y="9028"/>
                </a:lnTo>
                <a:lnTo>
                  <a:pt x="2802" y="9174"/>
                </a:lnTo>
                <a:lnTo>
                  <a:pt x="2851" y="9224"/>
                </a:lnTo>
                <a:lnTo>
                  <a:pt x="2882" y="9282"/>
                </a:lnTo>
                <a:lnTo>
                  <a:pt x="2889" y="9367"/>
                </a:lnTo>
                <a:lnTo>
                  <a:pt x="2957" y="9486"/>
                </a:lnTo>
                <a:lnTo>
                  <a:pt x="2969" y="9605"/>
                </a:lnTo>
                <a:lnTo>
                  <a:pt x="3042" y="9672"/>
                </a:lnTo>
                <a:lnTo>
                  <a:pt x="3032" y="9767"/>
                </a:lnTo>
                <a:lnTo>
                  <a:pt x="3063" y="9894"/>
                </a:lnTo>
                <a:lnTo>
                  <a:pt x="3170" y="9960"/>
                </a:lnTo>
                <a:lnTo>
                  <a:pt x="3213" y="10021"/>
                </a:lnTo>
                <a:lnTo>
                  <a:pt x="3324" y="10156"/>
                </a:lnTo>
                <a:lnTo>
                  <a:pt x="3334" y="10156"/>
                </a:lnTo>
                <a:lnTo>
                  <a:pt x="3356" y="10275"/>
                </a:lnTo>
                <a:lnTo>
                  <a:pt x="3361" y="10384"/>
                </a:lnTo>
                <a:lnTo>
                  <a:pt x="3351" y="10426"/>
                </a:lnTo>
                <a:lnTo>
                  <a:pt x="3319" y="10291"/>
                </a:lnTo>
                <a:lnTo>
                  <a:pt x="3235" y="10249"/>
                </a:lnTo>
                <a:lnTo>
                  <a:pt x="3228" y="10275"/>
                </a:lnTo>
                <a:lnTo>
                  <a:pt x="3245" y="10342"/>
                </a:lnTo>
                <a:lnTo>
                  <a:pt x="3261" y="10453"/>
                </a:lnTo>
                <a:lnTo>
                  <a:pt x="3271" y="10638"/>
                </a:lnTo>
                <a:lnTo>
                  <a:pt x="3261" y="10869"/>
                </a:lnTo>
                <a:lnTo>
                  <a:pt x="3235" y="10996"/>
                </a:lnTo>
                <a:lnTo>
                  <a:pt x="3255" y="11089"/>
                </a:lnTo>
                <a:lnTo>
                  <a:pt x="3255" y="11189"/>
                </a:lnTo>
                <a:lnTo>
                  <a:pt x="3245" y="11293"/>
                </a:lnTo>
                <a:lnTo>
                  <a:pt x="3276" y="11359"/>
                </a:lnTo>
                <a:lnTo>
                  <a:pt x="3281" y="11462"/>
                </a:lnTo>
                <a:lnTo>
                  <a:pt x="3329" y="11555"/>
                </a:lnTo>
                <a:lnTo>
                  <a:pt x="3351" y="11597"/>
                </a:lnTo>
                <a:lnTo>
                  <a:pt x="3351" y="11621"/>
                </a:lnTo>
                <a:lnTo>
                  <a:pt x="3399" y="11783"/>
                </a:lnTo>
                <a:lnTo>
                  <a:pt x="3457" y="11902"/>
                </a:lnTo>
                <a:lnTo>
                  <a:pt x="3462" y="11960"/>
                </a:lnTo>
                <a:lnTo>
                  <a:pt x="3479" y="11979"/>
                </a:lnTo>
                <a:lnTo>
                  <a:pt x="3532" y="11987"/>
                </a:lnTo>
                <a:lnTo>
                  <a:pt x="3554" y="12021"/>
                </a:lnTo>
                <a:lnTo>
                  <a:pt x="3585" y="12029"/>
                </a:lnTo>
                <a:lnTo>
                  <a:pt x="3590" y="12056"/>
                </a:lnTo>
                <a:lnTo>
                  <a:pt x="3622" y="12072"/>
                </a:lnTo>
                <a:lnTo>
                  <a:pt x="3660" y="12140"/>
                </a:lnTo>
                <a:lnTo>
                  <a:pt x="3670" y="12191"/>
                </a:lnTo>
                <a:lnTo>
                  <a:pt x="3692" y="12291"/>
                </a:lnTo>
                <a:lnTo>
                  <a:pt x="3718" y="12376"/>
                </a:lnTo>
                <a:lnTo>
                  <a:pt x="3740" y="12445"/>
                </a:lnTo>
                <a:lnTo>
                  <a:pt x="3760" y="12511"/>
                </a:lnTo>
                <a:lnTo>
                  <a:pt x="3798" y="12546"/>
                </a:lnTo>
                <a:lnTo>
                  <a:pt x="3840" y="12623"/>
                </a:lnTo>
                <a:lnTo>
                  <a:pt x="3840" y="12665"/>
                </a:lnTo>
                <a:lnTo>
                  <a:pt x="3820" y="12707"/>
                </a:lnTo>
                <a:lnTo>
                  <a:pt x="3793" y="12699"/>
                </a:lnTo>
                <a:lnTo>
                  <a:pt x="3786" y="12707"/>
                </a:lnTo>
                <a:lnTo>
                  <a:pt x="3825" y="12766"/>
                </a:lnTo>
                <a:lnTo>
                  <a:pt x="3856" y="12792"/>
                </a:lnTo>
                <a:lnTo>
                  <a:pt x="3873" y="12819"/>
                </a:lnTo>
                <a:lnTo>
                  <a:pt x="3883" y="12808"/>
                </a:lnTo>
                <a:lnTo>
                  <a:pt x="3919" y="12850"/>
                </a:lnTo>
                <a:lnTo>
                  <a:pt x="3946" y="12885"/>
                </a:lnTo>
                <a:lnTo>
                  <a:pt x="3958" y="12935"/>
                </a:lnTo>
                <a:lnTo>
                  <a:pt x="3958" y="13012"/>
                </a:lnTo>
                <a:lnTo>
                  <a:pt x="3984" y="13038"/>
                </a:lnTo>
                <a:lnTo>
                  <a:pt x="4026" y="13089"/>
                </a:lnTo>
                <a:lnTo>
                  <a:pt x="4064" y="13147"/>
                </a:lnTo>
                <a:lnTo>
                  <a:pt x="4079" y="13208"/>
                </a:lnTo>
                <a:lnTo>
                  <a:pt x="4091" y="13208"/>
                </a:lnTo>
                <a:lnTo>
                  <a:pt x="4117" y="13174"/>
                </a:lnTo>
                <a:lnTo>
                  <a:pt x="4117" y="13158"/>
                </a:lnTo>
                <a:lnTo>
                  <a:pt x="4096" y="13105"/>
                </a:lnTo>
                <a:lnTo>
                  <a:pt x="4074" y="13062"/>
                </a:lnTo>
                <a:lnTo>
                  <a:pt x="4047" y="13062"/>
                </a:lnTo>
                <a:lnTo>
                  <a:pt x="4042" y="13004"/>
                </a:lnTo>
                <a:lnTo>
                  <a:pt x="4026" y="12962"/>
                </a:lnTo>
                <a:lnTo>
                  <a:pt x="4011" y="12911"/>
                </a:lnTo>
                <a:lnTo>
                  <a:pt x="3989" y="12819"/>
                </a:lnTo>
                <a:lnTo>
                  <a:pt x="3953" y="12766"/>
                </a:lnTo>
                <a:lnTo>
                  <a:pt x="3941" y="12723"/>
                </a:lnTo>
                <a:lnTo>
                  <a:pt x="3919" y="12699"/>
                </a:lnTo>
                <a:lnTo>
                  <a:pt x="3909" y="12630"/>
                </a:lnTo>
                <a:lnTo>
                  <a:pt x="3899" y="12630"/>
                </a:lnTo>
                <a:lnTo>
                  <a:pt x="3893" y="12596"/>
                </a:lnTo>
                <a:lnTo>
                  <a:pt x="3883" y="12588"/>
                </a:lnTo>
                <a:lnTo>
                  <a:pt x="3873" y="12564"/>
                </a:lnTo>
                <a:lnTo>
                  <a:pt x="3830" y="12495"/>
                </a:lnTo>
                <a:lnTo>
                  <a:pt x="3808" y="12453"/>
                </a:lnTo>
                <a:lnTo>
                  <a:pt x="3803" y="12368"/>
                </a:lnTo>
                <a:lnTo>
                  <a:pt x="3798" y="12318"/>
                </a:lnTo>
                <a:lnTo>
                  <a:pt x="3803" y="12275"/>
                </a:lnTo>
                <a:lnTo>
                  <a:pt x="3840" y="12299"/>
                </a:lnTo>
                <a:lnTo>
                  <a:pt x="3856" y="12299"/>
                </a:lnTo>
                <a:lnTo>
                  <a:pt x="3899" y="12342"/>
                </a:lnTo>
                <a:lnTo>
                  <a:pt x="3899" y="12384"/>
                </a:lnTo>
                <a:lnTo>
                  <a:pt x="3919" y="12461"/>
                </a:lnTo>
                <a:lnTo>
                  <a:pt x="3953" y="12546"/>
                </a:lnTo>
                <a:lnTo>
                  <a:pt x="3953" y="12580"/>
                </a:lnTo>
                <a:lnTo>
                  <a:pt x="3979" y="12630"/>
                </a:lnTo>
                <a:lnTo>
                  <a:pt x="4016" y="12681"/>
                </a:lnTo>
                <a:lnTo>
                  <a:pt x="4047" y="12691"/>
                </a:lnTo>
                <a:lnTo>
                  <a:pt x="4059" y="12766"/>
                </a:lnTo>
                <a:lnTo>
                  <a:pt x="4096" y="12819"/>
                </a:lnTo>
                <a:lnTo>
                  <a:pt x="4127" y="12842"/>
                </a:lnTo>
                <a:lnTo>
                  <a:pt x="4117" y="12903"/>
                </a:lnTo>
                <a:lnTo>
                  <a:pt x="4127" y="12927"/>
                </a:lnTo>
                <a:lnTo>
                  <a:pt x="4175" y="12970"/>
                </a:lnTo>
                <a:lnTo>
                  <a:pt x="4207" y="13038"/>
                </a:lnTo>
                <a:lnTo>
                  <a:pt x="4265" y="13115"/>
                </a:lnTo>
                <a:lnTo>
                  <a:pt x="4313" y="13216"/>
                </a:lnTo>
                <a:lnTo>
                  <a:pt x="4335" y="13266"/>
                </a:lnTo>
                <a:lnTo>
                  <a:pt x="4340" y="13301"/>
                </a:lnTo>
                <a:lnTo>
                  <a:pt x="4362" y="13351"/>
                </a:lnTo>
                <a:lnTo>
                  <a:pt x="4362" y="13385"/>
                </a:lnTo>
                <a:lnTo>
                  <a:pt x="4345" y="13412"/>
                </a:lnTo>
                <a:lnTo>
                  <a:pt x="4352" y="13436"/>
                </a:lnTo>
                <a:lnTo>
                  <a:pt x="4335" y="13444"/>
                </a:lnTo>
                <a:lnTo>
                  <a:pt x="4345" y="13497"/>
                </a:lnTo>
                <a:lnTo>
                  <a:pt x="4378" y="13555"/>
                </a:lnTo>
                <a:lnTo>
                  <a:pt x="4436" y="13613"/>
                </a:lnTo>
                <a:lnTo>
                  <a:pt x="4463" y="13656"/>
                </a:lnTo>
                <a:lnTo>
                  <a:pt x="4521" y="13690"/>
                </a:lnTo>
                <a:lnTo>
                  <a:pt x="4553" y="13690"/>
                </a:lnTo>
                <a:lnTo>
                  <a:pt x="4569" y="13717"/>
                </a:lnTo>
                <a:lnTo>
                  <a:pt x="4618" y="13767"/>
                </a:lnTo>
                <a:lnTo>
                  <a:pt x="4686" y="13809"/>
                </a:lnTo>
                <a:lnTo>
                  <a:pt x="4729" y="13825"/>
                </a:lnTo>
                <a:lnTo>
                  <a:pt x="4782" y="13868"/>
                </a:lnTo>
                <a:lnTo>
                  <a:pt x="4824" y="13886"/>
                </a:lnTo>
                <a:lnTo>
                  <a:pt x="4867" y="13910"/>
                </a:lnTo>
                <a:lnTo>
                  <a:pt x="4898" y="13902"/>
                </a:lnTo>
                <a:lnTo>
                  <a:pt x="4947" y="13868"/>
                </a:lnTo>
                <a:lnTo>
                  <a:pt x="4978" y="13860"/>
                </a:lnTo>
                <a:lnTo>
                  <a:pt x="5026" y="13886"/>
                </a:lnTo>
                <a:lnTo>
                  <a:pt x="5053" y="13910"/>
                </a:lnTo>
                <a:lnTo>
                  <a:pt x="5123" y="14021"/>
                </a:lnTo>
                <a:lnTo>
                  <a:pt x="5154" y="14056"/>
                </a:lnTo>
                <a:lnTo>
                  <a:pt x="5181" y="14079"/>
                </a:lnTo>
                <a:lnTo>
                  <a:pt x="5218" y="14079"/>
                </a:lnTo>
                <a:lnTo>
                  <a:pt x="5244" y="14098"/>
                </a:lnTo>
                <a:lnTo>
                  <a:pt x="5261" y="14114"/>
                </a:lnTo>
                <a:lnTo>
                  <a:pt x="5292" y="14122"/>
                </a:lnTo>
                <a:lnTo>
                  <a:pt x="5319" y="14140"/>
                </a:lnTo>
                <a:lnTo>
                  <a:pt x="5341" y="14148"/>
                </a:lnTo>
                <a:lnTo>
                  <a:pt x="5372" y="14148"/>
                </a:lnTo>
                <a:lnTo>
                  <a:pt x="5377" y="14132"/>
                </a:lnTo>
                <a:lnTo>
                  <a:pt x="5399" y="14140"/>
                </a:lnTo>
                <a:lnTo>
                  <a:pt x="5409" y="14164"/>
                </a:lnTo>
                <a:lnTo>
                  <a:pt x="5404" y="14175"/>
                </a:lnTo>
                <a:lnTo>
                  <a:pt x="5394" y="14156"/>
                </a:lnTo>
                <a:lnTo>
                  <a:pt x="5389" y="14175"/>
                </a:lnTo>
                <a:lnTo>
                  <a:pt x="5415" y="14217"/>
                </a:lnTo>
                <a:lnTo>
                  <a:pt x="5442" y="14241"/>
                </a:lnTo>
                <a:lnTo>
                  <a:pt x="5452" y="14275"/>
                </a:lnTo>
                <a:lnTo>
                  <a:pt x="5479" y="14318"/>
                </a:lnTo>
                <a:lnTo>
                  <a:pt x="5500" y="14344"/>
                </a:lnTo>
                <a:lnTo>
                  <a:pt x="5489" y="14360"/>
                </a:lnTo>
                <a:lnTo>
                  <a:pt x="5505" y="14376"/>
                </a:lnTo>
                <a:lnTo>
                  <a:pt x="5495" y="14403"/>
                </a:lnTo>
                <a:lnTo>
                  <a:pt x="5495" y="14437"/>
                </a:lnTo>
                <a:lnTo>
                  <a:pt x="5505" y="14453"/>
                </a:lnTo>
                <a:lnTo>
                  <a:pt x="5522" y="14461"/>
                </a:lnTo>
                <a:lnTo>
                  <a:pt x="5537" y="14487"/>
                </a:lnTo>
                <a:lnTo>
                  <a:pt x="5548" y="14472"/>
                </a:lnTo>
                <a:lnTo>
                  <a:pt x="5542" y="14437"/>
                </a:lnTo>
                <a:lnTo>
                  <a:pt x="5558" y="14453"/>
                </a:lnTo>
                <a:lnTo>
                  <a:pt x="5563" y="14487"/>
                </a:lnTo>
                <a:lnTo>
                  <a:pt x="5585" y="14495"/>
                </a:lnTo>
                <a:lnTo>
                  <a:pt x="5607" y="14514"/>
                </a:lnTo>
                <a:lnTo>
                  <a:pt x="5621" y="14538"/>
                </a:lnTo>
                <a:lnTo>
                  <a:pt x="5621" y="14556"/>
                </a:lnTo>
                <a:lnTo>
                  <a:pt x="5616" y="14572"/>
                </a:lnTo>
                <a:lnTo>
                  <a:pt x="5628" y="14588"/>
                </a:lnTo>
                <a:lnTo>
                  <a:pt x="5660" y="14615"/>
                </a:lnTo>
                <a:lnTo>
                  <a:pt x="5670" y="14630"/>
                </a:lnTo>
                <a:lnTo>
                  <a:pt x="5670" y="14607"/>
                </a:lnTo>
                <a:lnTo>
                  <a:pt x="5696" y="14607"/>
                </a:lnTo>
                <a:lnTo>
                  <a:pt x="5713" y="14615"/>
                </a:lnTo>
                <a:lnTo>
                  <a:pt x="5735" y="14623"/>
                </a:lnTo>
                <a:lnTo>
                  <a:pt x="5744" y="14665"/>
                </a:lnTo>
                <a:lnTo>
                  <a:pt x="5766" y="14665"/>
                </a:lnTo>
                <a:lnTo>
                  <a:pt x="5771" y="14649"/>
                </a:lnTo>
                <a:lnTo>
                  <a:pt x="5781" y="14707"/>
                </a:lnTo>
                <a:lnTo>
                  <a:pt x="5808" y="14699"/>
                </a:lnTo>
                <a:lnTo>
                  <a:pt x="5819" y="14691"/>
                </a:lnTo>
                <a:lnTo>
                  <a:pt x="5834" y="14673"/>
                </a:lnTo>
                <a:lnTo>
                  <a:pt x="5808" y="14623"/>
                </a:lnTo>
                <a:lnTo>
                  <a:pt x="5814" y="14607"/>
                </a:lnTo>
                <a:lnTo>
                  <a:pt x="5824" y="14607"/>
                </a:lnTo>
                <a:lnTo>
                  <a:pt x="5851" y="14580"/>
                </a:lnTo>
                <a:lnTo>
                  <a:pt x="5861" y="14546"/>
                </a:lnTo>
                <a:lnTo>
                  <a:pt x="5887" y="14538"/>
                </a:lnTo>
                <a:lnTo>
                  <a:pt x="5914" y="14564"/>
                </a:lnTo>
                <a:lnTo>
                  <a:pt x="5926" y="14599"/>
                </a:lnTo>
                <a:lnTo>
                  <a:pt x="5941" y="14607"/>
                </a:lnTo>
                <a:lnTo>
                  <a:pt x="5926" y="14630"/>
                </a:lnTo>
                <a:lnTo>
                  <a:pt x="5941" y="14683"/>
                </a:lnTo>
                <a:lnTo>
                  <a:pt x="5957" y="14707"/>
                </a:lnTo>
                <a:lnTo>
                  <a:pt x="5984" y="14758"/>
                </a:lnTo>
                <a:lnTo>
                  <a:pt x="5989" y="14834"/>
                </a:lnTo>
                <a:lnTo>
                  <a:pt x="5979" y="14861"/>
                </a:lnTo>
                <a:lnTo>
                  <a:pt x="5989" y="14946"/>
                </a:lnTo>
                <a:lnTo>
                  <a:pt x="5979" y="14996"/>
                </a:lnTo>
                <a:lnTo>
                  <a:pt x="6000" y="15023"/>
                </a:lnTo>
                <a:lnTo>
                  <a:pt x="5979" y="15073"/>
                </a:lnTo>
                <a:lnTo>
                  <a:pt x="5957" y="15123"/>
                </a:lnTo>
                <a:lnTo>
                  <a:pt x="5926" y="15131"/>
                </a:lnTo>
                <a:lnTo>
                  <a:pt x="5914" y="15166"/>
                </a:lnTo>
                <a:lnTo>
                  <a:pt x="5914" y="15216"/>
                </a:lnTo>
                <a:lnTo>
                  <a:pt x="5894" y="15216"/>
                </a:lnTo>
                <a:lnTo>
                  <a:pt x="5899" y="15250"/>
                </a:lnTo>
                <a:lnTo>
                  <a:pt x="5861" y="15285"/>
                </a:lnTo>
                <a:lnTo>
                  <a:pt x="5829" y="15301"/>
                </a:lnTo>
                <a:lnTo>
                  <a:pt x="5834" y="15343"/>
                </a:lnTo>
                <a:lnTo>
                  <a:pt x="5814" y="15404"/>
                </a:lnTo>
                <a:lnTo>
                  <a:pt x="5803" y="15462"/>
                </a:lnTo>
                <a:lnTo>
                  <a:pt x="5781" y="15470"/>
                </a:lnTo>
                <a:lnTo>
                  <a:pt x="5793" y="15555"/>
                </a:lnTo>
                <a:lnTo>
                  <a:pt x="5776" y="15581"/>
                </a:lnTo>
                <a:lnTo>
                  <a:pt x="5814" y="15624"/>
                </a:lnTo>
                <a:lnTo>
                  <a:pt x="5834" y="15581"/>
                </a:lnTo>
                <a:lnTo>
                  <a:pt x="5846" y="15624"/>
                </a:lnTo>
                <a:lnTo>
                  <a:pt x="5819" y="15690"/>
                </a:lnTo>
                <a:lnTo>
                  <a:pt x="5771" y="15751"/>
                </a:lnTo>
                <a:lnTo>
                  <a:pt x="5749" y="15817"/>
                </a:lnTo>
                <a:lnTo>
                  <a:pt x="5781" y="15902"/>
                </a:lnTo>
                <a:lnTo>
                  <a:pt x="5761" y="15944"/>
                </a:lnTo>
                <a:lnTo>
                  <a:pt x="5803" y="15979"/>
                </a:lnTo>
                <a:lnTo>
                  <a:pt x="5851" y="16040"/>
                </a:lnTo>
                <a:lnTo>
                  <a:pt x="5867" y="16114"/>
                </a:lnTo>
                <a:lnTo>
                  <a:pt x="5887" y="16156"/>
                </a:lnTo>
                <a:lnTo>
                  <a:pt x="5947" y="16344"/>
                </a:lnTo>
                <a:lnTo>
                  <a:pt x="6005" y="16514"/>
                </a:lnTo>
                <a:lnTo>
                  <a:pt x="6054" y="16641"/>
                </a:lnTo>
                <a:lnTo>
                  <a:pt x="6042" y="16665"/>
                </a:lnTo>
                <a:lnTo>
                  <a:pt x="6069" y="16742"/>
                </a:lnTo>
                <a:lnTo>
                  <a:pt x="6112" y="16803"/>
                </a:lnTo>
                <a:lnTo>
                  <a:pt x="6218" y="16911"/>
                </a:lnTo>
                <a:lnTo>
                  <a:pt x="6335" y="17004"/>
                </a:lnTo>
                <a:lnTo>
                  <a:pt x="6340" y="17046"/>
                </a:lnTo>
                <a:lnTo>
                  <a:pt x="6399" y="17099"/>
                </a:lnTo>
                <a:lnTo>
                  <a:pt x="6409" y="17242"/>
                </a:lnTo>
                <a:lnTo>
                  <a:pt x="6414" y="17404"/>
                </a:lnTo>
                <a:lnTo>
                  <a:pt x="6393" y="17624"/>
                </a:lnTo>
                <a:lnTo>
                  <a:pt x="6378" y="17836"/>
                </a:lnTo>
                <a:lnTo>
                  <a:pt x="6366" y="18040"/>
                </a:lnTo>
                <a:lnTo>
                  <a:pt x="6330" y="18167"/>
                </a:lnTo>
                <a:lnTo>
                  <a:pt x="6340" y="18294"/>
                </a:lnTo>
                <a:lnTo>
                  <a:pt x="6320" y="18387"/>
                </a:lnTo>
                <a:lnTo>
                  <a:pt x="6335" y="18548"/>
                </a:lnTo>
                <a:lnTo>
                  <a:pt x="6308" y="18710"/>
                </a:lnTo>
                <a:lnTo>
                  <a:pt x="6271" y="18895"/>
                </a:lnTo>
                <a:lnTo>
                  <a:pt x="6233" y="19081"/>
                </a:lnTo>
                <a:lnTo>
                  <a:pt x="6207" y="19081"/>
                </a:lnTo>
                <a:lnTo>
                  <a:pt x="6213" y="19219"/>
                </a:lnTo>
                <a:lnTo>
                  <a:pt x="6228" y="19327"/>
                </a:lnTo>
                <a:lnTo>
                  <a:pt x="6202" y="19412"/>
                </a:lnTo>
                <a:lnTo>
                  <a:pt x="6187" y="19642"/>
                </a:lnTo>
                <a:lnTo>
                  <a:pt x="6165" y="19820"/>
                </a:lnTo>
                <a:lnTo>
                  <a:pt x="6202" y="19836"/>
                </a:lnTo>
                <a:lnTo>
                  <a:pt x="6218" y="19685"/>
                </a:lnTo>
                <a:lnTo>
                  <a:pt x="6260" y="19709"/>
                </a:lnTo>
                <a:lnTo>
                  <a:pt x="6228" y="19981"/>
                </a:lnTo>
                <a:lnTo>
                  <a:pt x="6165" y="19928"/>
                </a:lnTo>
                <a:lnTo>
                  <a:pt x="6143" y="20151"/>
                </a:lnTo>
                <a:lnTo>
                  <a:pt x="6090" y="20268"/>
                </a:lnTo>
                <a:lnTo>
                  <a:pt x="6175" y="20310"/>
                </a:lnTo>
                <a:lnTo>
                  <a:pt x="6117" y="20413"/>
                </a:lnTo>
                <a:lnTo>
                  <a:pt x="6090" y="20548"/>
                </a:lnTo>
                <a:lnTo>
                  <a:pt x="6100" y="20795"/>
                </a:lnTo>
                <a:lnTo>
                  <a:pt x="6127" y="20887"/>
                </a:lnTo>
                <a:lnTo>
                  <a:pt x="6112" y="20972"/>
                </a:lnTo>
                <a:lnTo>
                  <a:pt x="6127" y="21073"/>
                </a:lnTo>
                <a:lnTo>
                  <a:pt x="6202" y="21158"/>
                </a:lnTo>
                <a:lnTo>
                  <a:pt x="6271" y="21269"/>
                </a:lnTo>
                <a:lnTo>
                  <a:pt x="6335" y="21319"/>
                </a:lnTo>
                <a:lnTo>
                  <a:pt x="6361" y="21311"/>
                </a:lnTo>
                <a:lnTo>
                  <a:pt x="6366" y="21168"/>
                </a:lnTo>
                <a:lnTo>
                  <a:pt x="6419" y="21115"/>
                </a:lnTo>
                <a:lnTo>
                  <a:pt x="6453" y="21073"/>
                </a:lnTo>
                <a:lnTo>
                  <a:pt x="6499" y="21073"/>
                </a:lnTo>
                <a:lnTo>
                  <a:pt x="6526" y="21083"/>
                </a:lnTo>
                <a:lnTo>
                  <a:pt x="6489" y="20999"/>
                </a:lnTo>
                <a:lnTo>
                  <a:pt x="6468" y="20845"/>
                </a:lnTo>
                <a:lnTo>
                  <a:pt x="6494" y="20776"/>
                </a:lnTo>
                <a:lnTo>
                  <a:pt x="6547" y="20718"/>
                </a:lnTo>
                <a:lnTo>
                  <a:pt x="6586" y="20548"/>
                </a:lnTo>
                <a:lnTo>
                  <a:pt x="6654" y="20472"/>
                </a:lnTo>
                <a:lnTo>
                  <a:pt x="6670" y="20344"/>
                </a:lnTo>
                <a:lnTo>
                  <a:pt x="6617" y="20321"/>
                </a:lnTo>
                <a:lnTo>
                  <a:pt x="6559" y="20217"/>
                </a:lnTo>
                <a:lnTo>
                  <a:pt x="6574" y="20125"/>
                </a:lnTo>
                <a:lnTo>
                  <a:pt x="6622" y="20056"/>
                </a:lnTo>
                <a:lnTo>
                  <a:pt x="6675" y="20056"/>
                </a:lnTo>
                <a:lnTo>
                  <a:pt x="6692" y="19981"/>
                </a:lnTo>
                <a:lnTo>
                  <a:pt x="6702" y="19854"/>
                </a:lnTo>
                <a:lnTo>
                  <a:pt x="6745" y="19777"/>
                </a:lnTo>
                <a:lnTo>
                  <a:pt x="6798" y="19735"/>
                </a:lnTo>
                <a:lnTo>
                  <a:pt x="6782" y="19666"/>
                </a:lnTo>
                <a:lnTo>
                  <a:pt x="6750" y="19709"/>
                </a:lnTo>
                <a:lnTo>
                  <a:pt x="6712" y="19674"/>
                </a:lnTo>
                <a:lnTo>
                  <a:pt x="6702" y="19547"/>
                </a:lnTo>
                <a:lnTo>
                  <a:pt x="6724" y="19515"/>
                </a:lnTo>
                <a:lnTo>
                  <a:pt x="6782" y="19566"/>
                </a:lnTo>
                <a:lnTo>
                  <a:pt x="6840" y="19547"/>
                </a:lnTo>
                <a:lnTo>
                  <a:pt x="6878" y="19505"/>
                </a:lnTo>
                <a:lnTo>
                  <a:pt x="6866" y="19438"/>
                </a:lnTo>
                <a:lnTo>
                  <a:pt x="6878" y="19354"/>
                </a:lnTo>
                <a:lnTo>
                  <a:pt x="6866" y="19277"/>
                </a:lnTo>
                <a:lnTo>
                  <a:pt x="6931" y="19293"/>
                </a:lnTo>
                <a:lnTo>
                  <a:pt x="7048" y="19269"/>
                </a:lnTo>
                <a:lnTo>
                  <a:pt x="7132" y="19200"/>
                </a:lnTo>
                <a:lnTo>
                  <a:pt x="7191" y="19057"/>
                </a:lnTo>
                <a:lnTo>
                  <a:pt x="7191" y="18996"/>
                </a:lnTo>
                <a:lnTo>
                  <a:pt x="7154" y="18946"/>
                </a:lnTo>
                <a:lnTo>
                  <a:pt x="7164" y="18869"/>
                </a:lnTo>
                <a:lnTo>
                  <a:pt x="7091" y="18768"/>
                </a:lnTo>
                <a:lnTo>
                  <a:pt x="7096" y="18710"/>
                </a:lnTo>
                <a:lnTo>
                  <a:pt x="7127" y="18776"/>
                </a:lnTo>
                <a:lnTo>
                  <a:pt x="7171" y="18768"/>
                </a:lnTo>
                <a:lnTo>
                  <a:pt x="7224" y="18819"/>
                </a:lnTo>
                <a:lnTo>
                  <a:pt x="7255" y="18811"/>
                </a:lnTo>
                <a:lnTo>
                  <a:pt x="7297" y="18826"/>
                </a:lnTo>
                <a:lnTo>
                  <a:pt x="7362" y="18768"/>
                </a:lnTo>
                <a:lnTo>
                  <a:pt x="7388" y="18699"/>
                </a:lnTo>
                <a:lnTo>
                  <a:pt x="7425" y="18633"/>
                </a:lnTo>
                <a:lnTo>
                  <a:pt x="7452" y="18530"/>
                </a:lnTo>
                <a:lnTo>
                  <a:pt x="7495" y="18479"/>
                </a:lnTo>
                <a:lnTo>
                  <a:pt x="7543" y="18395"/>
                </a:lnTo>
                <a:lnTo>
                  <a:pt x="7611" y="18201"/>
                </a:lnTo>
                <a:lnTo>
                  <a:pt x="7649" y="18148"/>
                </a:lnTo>
                <a:lnTo>
                  <a:pt x="7664" y="18090"/>
                </a:lnTo>
                <a:lnTo>
                  <a:pt x="7676" y="17989"/>
                </a:lnTo>
                <a:lnTo>
                  <a:pt x="7664" y="17928"/>
                </a:lnTo>
                <a:lnTo>
                  <a:pt x="7676" y="17852"/>
                </a:lnTo>
                <a:lnTo>
                  <a:pt x="7722" y="17751"/>
                </a:lnTo>
                <a:lnTo>
                  <a:pt x="7792" y="17674"/>
                </a:lnTo>
                <a:lnTo>
                  <a:pt x="7855" y="17640"/>
                </a:lnTo>
                <a:lnTo>
                  <a:pt x="7899" y="17597"/>
                </a:lnTo>
                <a:lnTo>
                  <a:pt x="7988" y="17555"/>
                </a:lnTo>
                <a:lnTo>
                  <a:pt x="8053" y="17555"/>
                </a:lnTo>
                <a:lnTo>
                  <a:pt x="8068" y="17497"/>
                </a:lnTo>
                <a:lnTo>
                  <a:pt x="8116" y="17454"/>
                </a:lnTo>
                <a:lnTo>
                  <a:pt x="8121" y="17354"/>
                </a:lnTo>
                <a:lnTo>
                  <a:pt x="8181" y="17226"/>
                </a:lnTo>
                <a:lnTo>
                  <a:pt x="8191" y="17089"/>
                </a:lnTo>
                <a:lnTo>
                  <a:pt x="8213" y="17057"/>
                </a:lnTo>
                <a:lnTo>
                  <a:pt x="8218" y="16988"/>
                </a:lnTo>
                <a:lnTo>
                  <a:pt x="8234" y="16845"/>
                </a:lnTo>
                <a:lnTo>
                  <a:pt x="8228" y="16665"/>
                </a:lnTo>
                <a:lnTo>
                  <a:pt x="8244" y="16591"/>
                </a:lnTo>
                <a:lnTo>
                  <a:pt x="8261" y="16591"/>
                </a:lnTo>
                <a:lnTo>
                  <a:pt x="8303" y="16514"/>
                </a:lnTo>
                <a:lnTo>
                  <a:pt x="8341" y="16403"/>
                </a:lnTo>
                <a:lnTo>
                  <a:pt x="8426" y="16275"/>
                </a:lnTo>
                <a:lnTo>
                  <a:pt x="8452" y="16209"/>
                </a:lnTo>
                <a:lnTo>
                  <a:pt x="8479" y="16056"/>
                </a:lnTo>
                <a:lnTo>
                  <a:pt x="8467" y="15997"/>
                </a:lnTo>
                <a:lnTo>
                  <a:pt x="8447" y="15886"/>
                </a:lnTo>
                <a:lnTo>
                  <a:pt x="8426" y="15852"/>
                </a:lnTo>
                <a:lnTo>
                  <a:pt x="8377" y="15852"/>
                </a:lnTo>
                <a:lnTo>
                  <a:pt x="8329" y="15817"/>
                </a:lnTo>
                <a:lnTo>
                  <a:pt x="8254" y="15717"/>
                </a:lnTo>
                <a:lnTo>
                  <a:pt x="8170" y="15640"/>
                </a:lnTo>
                <a:lnTo>
                  <a:pt x="8085" y="15648"/>
                </a:lnTo>
                <a:lnTo>
                  <a:pt x="7968" y="15597"/>
                </a:lnTo>
                <a:lnTo>
                  <a:pt x="7904" y="15624"/>
                </a:lnTo>
                <a:lnTo>
                  <a:pt x="7909" y="15574"/>
                </a:lnTo>
                <a:lnTo>
                  <a:pt x="7882" y="15521"/>
                </a:lnTo>
                <a:lnTo>
                  <a:pt x="7787" y="15462"/>
                </a:lnTo>
                <a:lnTo>
                  <a:pt x="7713" y="15428"/>
                </a:lnTo>
                <a:lnTo>
                  <a:pt x="7669" y="15489"/>
                </a:lnTo>
                <a:lnTo>
                  <a:pt x="7664" y="15393"/>
                </a:lnTo>
                <a:lnTo>
                  <a:pt x="7563" y="15385"/>
                </a:lnTo>
                <a:lnTo>
                  <a:pt x="7543" y="15351"/>
                </a:lnTo>
                <a:lnTo>
                  <a:pt x="7590" y="15277"/>
                </a:lnTo>
                <a:lnTo>
                  <a:pt x="7585" y="15216"/>
                </a:lnTo>
                <a:lnTo>
                  <a:pt x="7558" y="15200"/>
                </a:lnTo>
                <a:lnTo>
                  <a:pt x="7521" y="15038"/>
                </a:lnTo>
                <a:lnTo>
                  <a:pt x="7510" y="14988"/>
                </a:lnTo>
                <a:lnTo>
                  <a:pt x="7490" y="14996"/>
                </a:lnTo>
                <a:lnTo>
                  <a:pt x="7478" y="14954"/>
                </a:lnTo>
                <a:lnTo>
                  <a:pt x="7420" y="14877"/>
                </a:lnTo>
                <a:lnTo>
                  <a:pt x="7372" y="14853"/>
                </a:lnTo>
                <a:lnTo>
                  <a:pt x="7357" y="14842"/>
                </a:lnTo>
                <a:lnTo>
                  <a:pt x="7292" y="14819"/>
                </a:lnTo>
                <a:lnTo>
                  <a:pt x="7244" y="14826"/>
                </a:lnTo>
                <a:lnTo>
                  <a:pt x="7239" y="14842"/>
                </a:lnTo>
                <a:lnTo>
                  <a:pt x="7171" y="14826"/>
                </a:lnTo>
                <a:lnTo>
                  <a:pt x="7144" y="14792"/>
                </a:lnTo>
                <a:lnTo>
                  <a:pt x="7111" y="14742"/>
                </a:lnTo>
                <a:lnTo>
                  <a:pt x="7091" y="14742"/>
                </a:lnTo>
                <a:lnTo>
                  <a:pt x="7091" y="14699"/>
                </a:lnTo>
                <a:lnTo>
                  <a:pt x="7053" y="14630"/>
                </a:lnTo>
                <a:lnTo>
                  <a:pt x="7016" y="14599"/>
                </a:lnTo>
                <a:lnTo>
                  <a:pt x="6994" y="14580"/>
                </a:lnTo>
                <a:lnTo>
                  <a:pt x="6963" y="14580"/>
                </a:lnTo>
                <a:lnTo>
                  <a:pt x="6951" y="14503"/>
                </a:lnTo>
                <a:lnTo>
                  <a:pt x="6910" y="14461"/>
                </a:lnTo>
                <a:lnTo>
                  <a:pt x="6861" y="14453"/>
                </a:lnTo>
                <a:lnTo>
                  <a:pt x="6840" y="14411"/>
                </a:lnTo>
                <a:lnTo>
                  <a:pt x="6893" y="14376"/>
                </a:lnTo>
                <a:lnTo>
                  <a:pt x="6825" y="14387"/>
                </a:lnTo>
                <a:lnTo>
                  <a:pt x="6750" y="14387"/>
                </a:lnTo>
                <a:lnTo>
                  <a:pt x="6750" y="14411"/>
                </a:lnTo>
                <a:lnTo>
                  <a:pt x="6719" y="14437"/>
                </a:lnTo>
                <a:lnTo>
                  <a:pt x="6670" y="14429"/>
                </a:lnTo>
                <a:lnTo>
                  <a:pt x="6639" y="14387"/>
                </a:lnTo>
                <a:lnTo>
                  <a:pt x="6574" y="14395"/>
                </a:lnTo>
                <a:lnTo>
                  <a:pt x="6521" y="14395"/>
                </a:lnTo>
                <a:lnTo>
                  <a:pt x="6521" y="14360"/>
                </a:lnTo>
                <a:lnTo>
                  <a:pt x="6484" y="14310"/>
                </a:lnTo>
                <a:lnTo>
                  <a:pt x="6441" y="14310"/>
                </a:lnTo>
                <a:lnTo>
                  <a:pt x="6419" y="14241"/>
                </a:lnTo>
                <a:lnTo>
                  <a:pt x="6399" y="14275"/>
                </a:lnTo>
                <a:lnTo>
                  <a:pt x="6409" y="14318"/>
                </a:lnTo>
                <a:lnTo>
                  <a:pt x="6335" y="14360"/>
                </a:lnTo>
                <a:lnTo>
                  <a:pt x="6340" y="14429"/>
                </a:lnTo>
                <a:lnTo>
                  <a:pt x="6356" y="14461"/>
                </a:lnTo>
                <a:lnTo>
                  <a:pt x="6346" y="14530"/>
                </a:lnTo>
                <a:lnTo>
                  <a:pt x="6320" y="14538"/>
                </a:lnTo>
                <a:lnTo>
                  <a:pt x="6298" y="14461"/>
                </a:lnTo>
                <a:lnTo>
                  <a:pt x="6325" y="14403"/>
                </a:lnTo>
                <a:lnTo>
                  <a:pt x="6325" y="14360"/>
                </a:lnTo>
                <a:lnTo>
                  <a:pt x="6303" y="14318"/>
                </a:lnTo>
                <a:lnTo>
                  <a:pt x="6340" y="14302"/>
                </a:lnTo>
                <a:lnTo>
                  <a:pt x="6340" y="14283"/>
                </a:lnTo>
                <a:lnTo>
                  <a:pt x="6351" y="14249"/>
                </a:lnTo>
                <a:lnTo>
                  <a:pt x="6335" y="14225"/>
                </a:lnTo>
                <a:lnTo>
                  <a:pt x="6313" y="14217"/>
                </a:lnTo>
                <a:lnTo>
                  <a:pt x="6286" y="14268"/>
                </a:lnTo>
                <a:lnTo>
                  <a:pt x="6266" y="14283"/>
                </a:lnTo>
                <a:lnTo>
                  <a:pt x="6218" y="14334"/>
                </a:lnTo>
                <a:lnTo>
                  <a:pt x="6175" y="14326"/>
                </a:lnTo>
                <a:lnTo>
                  <a:pt x="6170" y="14344"/>
                </a:lnTo>
                <a:lnTo>
                  <a:pt x="6133" y="14344"/>
                </a:lnTo>
                <a:lnTo>
                  <a:pt x="6100" y="14387"/>
                </a:lnTo>
                <a:lnTo>
                  <a:pt x="6090" y="14472"/>
                </a:lnTo>
                <a:lnTo>
                  <a:pt x="6085" y="14495"/>
                </a:lnTo>
                <a:lnTo>
                  <a:pt x="6064" y="14514"/>
                </a:lnTo>
                <a:lnTo>
                  <a:pt x="6020" y="14572"/>
                </a:lnTo>
                <a:lnTo>
                  <a:pt x="5989" y="14572"/>
                </a:lnTo>
                <a:lnTo>
                  <a:pt x="5967" y="14546"/>
                </a:lnTo>
                <a:lnTo>
                  <a:pt x="5947" y="14522"/>
                </a:lnTo>
                <a:lnTo>
                  <a:pt x="5921" y="14503"/>
                </a:lnTo>
                <a:lnTo>
                  <a:pt x="5887" y="14495"/>
                </a:lnTo>
                <a:lnTo>
                  <a:pt x="5894" y="14487"/>
                </a:lnTo>
                <a:lnTo>
                  <a:pt x="5861" y="14487"/>
                </a:lnTo>
                <a:lnTo>
                  <a:pt x="5841" y="14514"/>
                </a:lnTo>
                <a:lnTo>
                  <a:pt x="5803" y="14530"/>
                </a:lnTo>
                <a:lnTo>
                  <a:pt x="5781" y="14556"/>
                </a:lnTo>
                <a:lnTo>
                  <a:pt x="5749" y="14564"/>
                </a:lnTo>
                <a:lnTo>
                  <a:pt x="5735" y="14538"/>
                </a:lnTo>
                <a:lnTo>
                  <a:pt x="5728" y="14546"/>
                </a:lnTo>
                <a:lnTo>
                  <a:pt x="5708" y="14538"/>
                </a:lnTo>
                <a:lnTo>
                  <a:pt x="5708" y="14522"/>
                </a:lnTo>
                <a:lnTo>
                  <a:pt x="5686" y="14487"/>
                </a:lnTo>
                <a:lnTo>
                  <a:pt x="5660" y="14445"/>
                </a:lnTo>
                <a:lnTo>
                  <a:pt x="5638" y="14411"/>
                </a:lnTo>
                <a:lnTo>
                  <a:pt x="5621" y="14360"/>
                </a:lnTo>
                <a:lnTo>
                  <a:pt x="5612" y="14344"/>
                </a:lnTo>
                <a:lnTo>
                  <a:pt x="5612" y="14318"/>
                </a:lnTo>
                <a:lnTo>
                  <a:pt x="5621" y="14291"/>
                </a:lnTo>
                <a:lnTo>
                  <a:pt x="5616" y="14268"/>
                </a:lnTo>
                <a:lnTo>
                  <a:pt x="5621" y="14233"/>
                </a:lnTo>
                <a:lnTo>
                  <a:pt x="5633" y="14217"/>
                </a:lnTo>
                <a:lnTo>
                  <a:pt x="5633" y="14175"/>
                </a:lnTo>
                <a:lnTo>
                  <a:pt x="5628" y="14156"/>
                </a:lnTo>
                <a:lnTo>
                  <a:pt x="5628" y="14114"/>
                </a:lnTo>
                <a:lnTo>
                  <a:pt x="5633" y="14072"/>
                </a:lnTo>
                <a:lnTo>
                  <a:pt x="5648" y="14037"/>
                </a:lnTo>
                <a:lnTo>
                  <a:pt x="5643" y="14005"/>
                </a:lnTo>
                <a:lnTo>
                  <a:pt x="5643" y="13987"/>
                </a:lnTo>
                <a:lnTo>
                  <a:pt x="5648" y="13971"/>
                </a:lnTo>
                <a:lnTo>
                  <a:pt x="5638" y="13944"/>
                </a:lnTo>
                <a:lnTo>
                  <a:pt x="5616" y="13936"/>
                </a:lnTo>
                <a:lnTo>
                  <a:pt x="5595" y="13910"/>
                </a:lnTo>
                <a:lnTo>
                  <a:pt x="5580" y="13894"/>
                </a:lnTo>
                <a:lnTo>
                  <a:pt x="5568" y="13894"/>
                </a:lnTo>
                <a:lnTo>
                  <a:pt x="5542" y="13878"/>
                </a:lnTo>
                <a:lnTo>
                  <a:pt x="5532" y="13886"/>
                </a:lnTo>
                <a:lnTo>
                  <a:pt x="5515" y="13886"/>
                </a:lnTo>
                <a:lnTo>
                  <a:pt x="5505" y="13886"/>
                </a:lnTo>
                <a:lnTo>
                  <a:pt x="5484" y="13878"/>
                </a:lnTo>
                <a:lnTo>
                  <a:pt x="5479" y="13886"/>
                </a:lnTo>
                <a:lnTo>
                  <a:pt x="5457" y="13902"/>
                </a:lnTo>
                <a:lnTo>
                  <a:pt x="5430" y="13902"/>
                </a:lnTo>
                <a:lnTo>
                  <a:pt x="5404" y="13894"/>
                </a:lnTo>
                <a:lnTo>
                  <a:pt x="5394" y="13894"/>
                </a:lnTo>
                <a:lnTo>
                  <a:pt x="5389" y="13894"/>
                </a:lnTo>
                <a:lnTo>
                  <a:pt x="5372" y="13894"/>
                </a:lnTo>
                <a:lnTo>
                  <a:pt x="5362" y="13910"/>
                </a:lnTo>
                <a:lnTo>
                  <a:pt x="5356" y="13902"/>
                </a:lnTo>
                <a:lnTo>
                  <a:pt x="5336" y="13894"/>
                </a:lnTo>
                <a:lnTo>
                  <a:pt x="5336" y="13902"/>
                </a:lnTo>
                <a:lnTo>
                  <a:pt x="5314" y="13886"/>
                </a:lnTo>
                <a:lnTo>
                  <a:pt x="5324" y="13852"/>
                </a:lnTo>
                <a:lnTo>
                  <a:pt x="5336" y="13852"/>
                </a:lnTo>
                <a:lnTo>
                  <a:pt x="5346" y="13825"/>
                </a:lnTo>
                <a:lnTo>
                  <a:pt x="5356" y="13775"/>
                </a:lnTo>
                <a:lnTo>
                  <a:pt x="5351" y="13767"/>
                </a:lnTo>
                <a:lnTo>
                  <a:pt x="5356" y="13732"/>
                </a:lnTo>
                <a:lnTo>
                  <a:pt x="5351" y="13717"/>
                </a:lnTo>
                <a:lnTo>
                  <a:pt x="5362" y="13674"/>
                </a:lnTo>
                <a:lnTo>
                  <a:pt x="5362" y="13648"/>
                </a:lnTo>
                <a:lnTo>
                  <a:pt x="5351" y="13648"/>
                </a:lnTo>
                <a:lnTo>
                  <a:pt x="5351" y="13640"/>
                </a:lnTo>
                <a:lnTo>
                  <a:pt x="5362" y="13632"/>
                </a:lnTo>
                <a:lnTo>
                  <a:pt x="5377" y="13656"/>
                </a:lnTo>
                <a:lnTo>
                  <a:pt x="5394" y="13581"/>
                </a:lnTo>
                <a:lnTo>
                  <a:pt x="5399" y="13539"/>
                </a:lnTo>
                <a:lnTo>
                  <a:pt x="5389" y="13521"/>
                </a:lnTo>
                <a:lnTo>
                  <a:pt x="5404" y="13462"/>
                </a:lnTo>
                <a:lnTo>
                  <a:pt x="5435" y="13401"/>
                </a:lnTo>
                <a:lnTo>
                  <a:pt x="5435" y="13359"/>
                </a:lnTo>
                <a:lnTo>
                  <a:pt x="5425" y="13335"/>
                </a:lnTo>
                <a:lnTo>
                  <a:pt x="5389" y="13343"/>
                </a:lnTo>
                <a:lnTo>
                  <a:pt x="5336" y="13343"/>
                </a:lnTo>
                <a:lnTo>
                  <a:pt x="5276" y="13370"/>
                </a:lnTo>
                <a:lnTo>
                  <a:pt x="5234" y="13393"/>
                </a:lnTo>
                <a:lnTo>
                  <a:pt x="5223" y="13420"/>
                </a:lnTo>
                <a:lnTo>
                  <a:pt x="5218" y="13505"/>
                </a:lnTo>
                <a:lnTo>
                  <a:pt x="5208" y="13563"/>
                </a:lnTo>
                <a:lnTo>
                  <a:pt x="5169" y="13597"/>
                </a:lnTo>
                <a:lnTo>
                  <a:pt x="5133" y="13613"/>
                </a:lnTo>
                <a:lnTo>
                  <a:pt x="5090" y="13632"/>
                </a:lnTo>
                <a:lnTo>
                  <a:pt x="5043" y="13640"/>
                </a:lnTo>
                <a:lnTo>
                  <a:pt x="4995" y="13674"/>
                </a:lnTo>
                <a:lnTo>
                  <a:pt x="4968" y="13632"/>
                </a:lnTo>
                <a:lnTo>
                  <a:pt x="4903" y="13605"/>
                </a:lnTo>
                <a:lnTo>
                  <a:pt x="4883" y="13555"/>
                </a:lnTo>
                <a:lnTo>
                  <a:pt x="4872" y="13505"/>
                </a:lnTo>
                <a:lnTo>
                  <a:pt x="4830" y="13428"/>
                </a:lnTo>
                <a:lnTo>
                  <a:pt x="4819" y="13351"/>
                </a:lnTo>
                <a:lnTo>
                  <a:pt x="4804" y="13301"/>
                </a:lnTo>
                <a:lnTo>
                  <a:pt x="4792" y="13250"/>
                </a:lnTo>
                <a:lnTo>
                  <a:pt x="4797" y="13200"/>
                </a:lnTo>
                <a:lnTo>
                  <a:pt x="4804" y="13062"/>
                </a:lnTo>
                <a:lnTo>
                  <a:pt x="4814" y="12988"/>
                </a:lnTo>
                <a:lnTo>
                  <a:pt x="4835" y="12903"/>
                </a:lnTo>
                <a:lnTo>
                  <a:pt x="4824" y="12869"/>
                </a:lnTo>
                <a:lnTo>
                  <a:pt x="4819" y="12819"/>
                </a:lnTo>
                <a:lnTo>
                  <a:pt x="4819" y="12742"/>
                </a:lnTo>
                <a:lnTo>
                  <a:pt x="4835" y="12699"/>
                </a:lnTo>
                <a:lnTo>
                  <a:pt x="4867" y="12649"/>
                </a:lnTo>
                <a:lnTo>
                  <a:pt x="4925" y="12596"/>
                </a:lnTo>
                <a:lnTo>
                  <a:pt x="4978" y="12522"/>
                </a:lnTo>
                <a:lnTo>
                  <a:pt x="5026" y="12495"/>
                </a:lnTo>
                <a:lnTo>
                  <a:pt x="5063" y="12487"/>
                </a:lnTo>
                <a:lnTo>
                  <a:pt x="5106" y="12511"/>
                </a:lnTo>
                <a:lnTo>
                  <a:pt x="5154" y="12503"/>
                </a:lnTo>
                <a:lnTo>
                  <a:pt x="5203" y="12554"/>
                </a:lnTo>
                <a:lnTo>
                  <a:pt x="5244" y="12564"/>
                </a:lnTo>
                <a:lnTo>
                  <a:pt x="5266" y="12538"/>
                </a:lnTo>
                <a:lnTo>
                  <a:pt x="5287" y="12554"/>
                </a:lnTo>
                <a:lnTo>
                  <a:pt x="5297" y="12546"/>
                </a:lnTo>
                <a:lnTo>
                  <a:pt x="5282" y="12522"/>
                </a:lnTo>
                <a:lnTo>
                  <a:pt x="5287" y="12479"/>
                </a:lnTo>
                <a:lnTo>
                  <a:pt x="5276" y="12445"/>
                </a:lnTo>
                <a:lnTo>
                  <a:pt x="5297" y="12437"/>
                </a:lnTo>
                <a:lnTo>
                  <a:pt x="5346" y="12426"/>
                </a:lnTo>
                <a:lnTo>
                  <a:pt x="5394" y="12437"/>
                </a:lnTo>
                <a:lnTo>
                  <a:pt x="5462" y="12426"/>
                </a:lnTo>
                <a:lnTo>
                  <a:pt x="5500" y="12453"/>
                </a:lnTo>
                <a:lnTo>
                  <a:pt x="5527" y="12503"/>
                </a:lnTo>
                <a:lnTo>
                  <a:pt x="5537" y="12503"/>
                </a:lnTo>
                <a:lnTo>
                  <a:pt x="5595" y="12453"/>
                </a:lnTo>
                <a:lnTo>
                  <a:pt x="5616" y="12469"/>
                </a:lnTo>
                <a:lnTo>
                  <a:pt x="5665" y="12564"/>
                </a:lnTo>
                <a:lnTo>
                  <a:pt x="5681" y="12623"/>
                </a:lnTo>
                <a:lnTo>
                  <a:pt x="5670" y="12691"/>
                </a:lnTo>
                <a:lnTo>
                  <a:pt x="5675" y="12734"/>
                </a:lnTo>
                <a:lnTo>
                  <a:pt x="5701" y="12808"/>
                </a:lnTo>
                <a:lnTo>
                  <a:pt x="5735" y="12903"/>
                </a:lnTo>
                <a:lnTo>
                  <a:pt x="5754" y="12919"/>
                </a:lnTo>
                <a:lnTo>
                  <a:pt x="5766" y="12970"/>
                </a:lnTo>
                <a:lnTo>
                  <a:pt x="5793" y="12977"/>
                </a:lnTo>
                <a:lnTo>
                  <a:pt x="5814" y="12970"/>
                </a:lnTo>
                <a:lnTo>
                  <a:pt x="5824" y="12903"/>
                </a:lnTo>
                <a:lnTo>
                  <a:pt x="5829" y="12869"/>
                </a:lnTo>
                <a:lnTo>
                  <a:pt x="5829" y="12792"/>
                </a:lnTo>
                <a:lnTo>
                  <a:pt x="5803" y="12673"/>
                </a:lnTo>
                <a:lnTo>
                  <a:pt x="5803" y="12630"/>
                </a:lnTo>
                <a:lnTo>
                  <a:pt x="5776" y="12554"/>
                </a:lnTo>
                <a:lnTo>
                  <a:pt x="5761" y="12461"/>
                </a:lnTo>
                <a:lnTo>
                  <a:pt x="5749" y="12384"/>
                </a:lnTo>
                <a:lnTo>
                  <a:pt x="5754" y="12310"/>
                </a:lnTo>
                <a:lnTo>
                  <a:pt x="5781" y="12249"/>
                </a:lnTo>
                <a:lnTo>
                  <a:pt x="5819" y="12199"/>
                </a:lnTo>
                <a:lnTo>
                  <a:pt x="5882" y="12122"/>
                </a:lnTo>
                <a:lnTo>
                  <a:pt x="5887" y="12087"/>
                </a:lnTo>
                <a:lnTo>
                  <a:pt x="5921" y="12045"/>
                </a:lnTo>
                <a:lnTo>
                  <a:pt x="5947" y="12037"/>
                </a:lnTo>
                <a:lnTo>
                  <a:pt x="5984" y="11971"/>
                </a:lnTo>
                <a:lnTo>
                  <a:pt x="6047" y="11936"/>
                </a:lnTo>
                <a:lnTo>
                  <a:pt x="6085" y="11852"/>
                </a:lnTo>
                <a:lnTo>
                  <a:pt x="6074" y="11740"/>
                </a:lnTo>
                <a:lnTo>
                  <a:pt x="6069" y="11698"/>
                </a:lnTo>
                <a:lnTo>
                  <a:pt x="6054" y="11690"/>
                </a:lnTo>
                <a:lnTo>
                  <a:pt x="6054" y="11579"/>
                </a:lnTo>
                <a:lnTo>
                  <a:pt x="6010" y="11547"/>
                </a:lnTo>
                <a:lnTo>
                  <a:pt x="6047" y="11563"/>
                </a:lnTo>
                <a:lnTo>
                  <a:pt x="6037" y="11486"/>
                </a:lnTo>
                <a:lnTo>
                  <a:pt x="6047" y="11436"/>
                </a:lnTo>
                <a:lnTo>
                  <a:pt x="6054" y="11536"/>
                </a:lnTo>
                <a:lnTo>
                  <a:pt x="6085" y="11579"/>
                </a:lnTo>
                <a:lnTo>
                  <a:pt x="6064" y="11656"/>
                </a:lnTo>
                <a:lnTo>
                  <a:pt x="6069" y="11664"/>
                </a:lnTo>
                <a:lnTo>
                  <a:pt x="6107" y="11571"/>
                </a:lnTo>
                <a:lnTo>
                  <a:pt x="6122" y="11521"/>
                </a:lnTo>
                <a:lnTo>
                  <a:pt x="6122" y="11478"/>
                </a:lnTo>
                <a:lnTo>
                  <a:pt x="6107" y="11462"/>
                </a:lnTo>
                <a:lnTo>
                  <a:pt x="6095" y="11393"/>
                </a:lnTo>
                <a:lnTo>
                  <a:pt x="6117" y="11428"/>
                </a:lnTo>
                <a:lnTo>
                  <a:pt x="6127" y="11428"/>
                </a:lnTo>
                <a:lnTo>
                  <a:pt x="6133" y="11462"/>
                </a:lnTo>
                <a:lnTo>
                  <a:pt x="6175" y="11367"/>
                </a:lnTo>
                <a:lnTo>
                  <a:pt x="6187" y="11282"/>
                </a:lnTo>
                <a:lnTo>
                  <a:pt x="6170" y="11274"/>
                </a:lnTo>
                <a:lnTo>
                  <a:pt x="6187" y="11240"/>
                </a:lnTo>
                <a:lnTo>
                  <a:pt x="6187" y="11258"/>
                </a:lnTo>
                <a:lnTo>
                  <a:pt x="6223" y="11258"/>
                </a:lnTo>
                <a:lnTo>
                  <a:pt x="6303" y="11224"/>
                </a:lnTo>
                <a:lnTo>
                  <a:pt x="6286" y="11197"/>
                </a:lnTo>
                <a:lnTo>
                  <a:pt x="6202" y="11224"/>
                </a:lnTo>
                <a:lnTo>
                  <a:pt x="6250" y="11181"/>
                </a:lnTo>
                <a:lnTo>
                  <a:pt x="6281" y="11181"/>
                </a:lnTo>
                <a:lnTo>
                  <a:pt x="6308" y="11174"/>
                </a:lnTo>
                <a:lnTo>
                  <a:pt x="6351" y="11147"/>
                </a:lnTo>
                <a:lnTo>
                  <a:pt x="6383" y="11155"/>
                </a:lnTo>
                <a:lnTo>
                  <a:pt x="6419" y="11131"/>
                </a:lnTo>
                <a:lnTo>
                  <a:pt x="6426" y="11097"/>
                </a:lnTo>
                <a:lnTo>
                  <a:pt x="6409" y="11070"/>
                </a:lnTo>
                <a:lnTo>
                  <a:pt x="6414" y="11113"/>
                </a:lnTo>
                <a:lnTo>
                  <a:pt x="6388" y="11113"/>
                </a:lnTo>
                <a:lnTo>
                  <a:pt x="6373" y="11046"/>
                </a:lnTo>
                <a:lnTo>
                  <a:pt x="6373" y="10977"/>
                </a:lnTo>
                <a:lnTo>
                  <a:pt x="6378" y="10962"/>
                </a:lnTo>
                <a:lnTo>
                  <a:pt x="6409" y="10877"/>
                </a:lnTo>
                <a:lnTo>
                  <a:pt x="6473" y="10834"/>
                </a:lnTo>
                <a:lnTo>
                  <a:pt x="6532" y="10792"/>
                </a:lnTo>
                <a:lnTo>
                  <a:pt x="6596" y="10731"/>
                </a:lnTo>
                <a:lnTo>
                  <a:pt x="6586" y="10689"/>
                </a:lnTo>
                <a:lnTo>
                  <a:pt x="6649" y="10673"/>
                </a:lnTo>
                <a:lnTo>
                  <a:pt x="6745" y="10665"/>
                </a:lnTo>
                <a:lnTo>
                  <a:pt x="6644" y="10774"/>
                </a:lnTo>
                <a:lnTo>
                  <a:pt x="6644" y="10885"/>
                </a:lnTo>
                <a:lnTo>
                  <a:pt x="6692" y="10893"/>
                </a:lnTo>
                <a:lnTo>
                  <a:pt x="6755" y="10800"/>
                </a:lnTo>
                <a:lnTo>
                  <a:pt x="6813" y="10750"/>
                </a:lnTo>
                <a:lnTo>
                  <a:pt x="6941" y="10673"/>
                </a:lnTo>
                <a:lnTo>
                  <a:pt x="7016" y="10580"/>
                </a:lnTo>
                <a:lnTo>
                  <a:pt x="6973" y="10538"/>
                </a:lnTo>
                <a:lnTo>
                  <a:pt x="6973" y="10434"/>
                </a:lnTo>
                <a:lnTo>
                  <a:pt x="6915" y="10588"/>
                </a:lnTo>
                <a:lnTo>
                  <a:pt x="6818" y="10604"/>
                </a:lnTo>
                <a:lnTo>
                  <a:pt x="6738" y="10538"/>
                </a:lnTo>
                <a:lnTo>
                  <a:pt x="6724" y="10434"/>
                </a:lnTo>
                <a:lnTo>
                  <a:pt x="6702" y="10291"/>
                </a:lnTo>
                <a:lnTo>
                  <a:pt x="6760" y="10199"/>
                </a:lnTo>
                <a:lnTo>
                  <a:pt x="6707" y="10130"/>
                </a:lnTo>
                <a:lnTo>
                  <a:pt x="6617" y="10138"/>
                </a:lnTo>
                <a:lnTo>
                  <a:pt x="6494" y="10257"/>
                </a:lnTo>
                <a:lnTo>
                  <a:pt x="6404" y="10434"/>
                </a:lnTo>
                <a:lnTo>
                  <a:pt x="6356" y="10461"/>
                </a:lnTo>
                <a:lnTo>
                  <a:pt x="6419" y="10334"/>
                </a:lnTo>
                <a:lnTo>
                  <a:pt x="6506" y="10148"/>
                </a:lnTo>
                <a:lnTo>
                  <a:pt x="6579" y="10087"/>
                </a:lnTo>
                <a:lnTo>
                  <a:pt x="6627" y="9987"/>
                </a:lnTo>
                <a:lnTo>
                  <a:pt x="6692" y="9979"/>
                </a:lnTo>
                <a:lnTo>
                  <a:pt x="6777" y="9979"/>
                </a:lnTo>
                <a:lnTo>
                  <a:pt x="6898" y="10003"/>
                </a:lnTo>
                <a:lnTo>
                  <a:pt x="6999" y="9987"/>
                </a:lnTo>
                <a:lnTo>
                  <a:pt x="7074" y="9860"/>
                </a:lnTo>
                <a:lnTo>
                  <a:pt x="7171" y="9809"/>
                </a:lnTo>
                <a:lnTo>
                  <a:pt x="7212" y="9756"/>
                </a:lnTo>
                <a:lnTo>
                  <a:pt x="7255" y="9698"/>
                </a:lnTo>
                <a:lnTo>
                  <a:pt x="7250" y="9528"/>
                </a:lnTo>
                <a:lnTo>
                  <a:pt x="7229" y="9470"/>
                </a:lnTo>
                <a:lnTo>
                  <a:pt x="7181" y="9452"/>
                </a:lnTo>
                <a:lnTo>
                  <a:pt x="7159" y="9317"/>
                </a:lnTo>
                <a:lnTo>
                  <a:pt x="7122" y="9266"/>
                </a:lnTo>
                <a:lnTo>
                  <a:pt x="7026" y="9224"/>
                </a:lnTo>
                <a:lnTo>
                  <a:pt x="6973" y="9131"/>
                </a:lnTo>
                <a:lnTo>
                  <a:pt x="6898" y="9036"/>
                </a:lnTo>
                <a:lnTo>
                  <a:pt x="6920" y="8927"/>
                </a:lnTo>
                <a:lnTo>
                  <a:pt x="6856" y="8723"/>
                </a:lnTo>
                <a:lnTo>
                  <a:pt x="6782" y="8495"/>
                </a:lnTo>
                <a:lnTo>
                  <a:pt x="6733" y="8326"/>
                </a:lnTo>
                <a:lnTo>
                  <a:pt x="6697" y="8411"/>
                </a:lnTo>
                <a:lnTo>
                  <a:pt x="6639" y="8612"/>
                </a:lnTo>
                <a:lnTo>
                  <a:pt x="6552" y="8715"/>
                </a:lnTo>
                <a:lnTo>
                  <a:pt x="6516" y="8604"/>
                </a:lnTo>
                <a:lnTo>
                  <a:pt x="6458" y="8580"/>
                </a:lnTo>
                <a:lnTo>
                  <a:pt x="6441" y="8350"/>
                </a:lnTo>
                <a:lnTo>
                  <a:pt x="6441" y="8188"/>
                </a:lnTo>
                <a:lnTo>
                  <a:pt x="6340" y="8172"/>
                </a:lnTo>
                <a:lnTo>
                  <a:pt x="6320" y="8095"/>
                </a:lnTo>
                <a:lnTo>
                  <a:pt x="6250" y="7987"/>
                </a:lnTo>
                <a:lnTo>
                  <a:pt x="6197" y="7918"/>
                </a:lnTo>
                <a:lnTo>
                  <a:pt x="6143" y="7968"/>
                </a:lnTo>
                <a:lnTo>
                  <a:pt x="6085" y="7952"/>
                </a:lnTo>
                <a:lnTo>
                  <a:pt x="5984" y="7891"/>
                </a:lnTo>
                <a:lnTo>
                  <a:pt x="5947" y="7944"/>
                </a:lnTo>
                <a:lnTo>
                  <a:pt x="5962" y="8249"/>
                </a:lnTo>
                <a:lnTo>
                  <a:pt x="5989" y="8419"/>
                </a:lnTo>
                <a:lnTo>
                  <a:pt x="5921" y="8604"/>
                </a:lnTo>
                <a:lnTo>
                  <a:pt x="5994" y="8739"/>
                </a:lnTo>
                <a:lnTo>
                  <a:pt x="6032" y="8885"/>
                </a:lnTo>
                <a:lnTo>
                  <a:pt x="6037" y="9004"/>
                </a:lnTo>
                <a:lnTo>
                  <a:pt x="6005" y="9113"/>
                </a:lnTo>
                <a:lnTo>
                  <a:pt x="5936" y="9232"/>
                </a:lnTo>
                <a:lnTo>
                  <a:pt x="5846" y="9309"/>
                </a:lnTo>
                <a:lnTo>
                  <a:pt x="5887" y="9393"/>
                </a:lnTo>
                <a:lnTo>
                  <a:pt x="5914" y="9640"/>
                </a:lnTo>
                <a:lnTo>
                  <a:pt x="5882" y="9791"/>
                </a:lnTo>
                <a:lnTo>
                  <a:pt x="5841" y="9841"/>
                </a:lnTo>
                <a:lnTo>
                  <a:pt x="5754" y="9698"/>
                </a:lnTo>
                <a:lnTo>
                  <a:pt x="5713" y="9528"/>
                </a:lnTo>
                <a:lnTo>
                  <a:pt x="5691" y="9367"/>
                </a:lnTo>
                <a:lnTo>
                  <a:pt x="5701" y="9232"/>
                </a:lnTo>
                <a:lnTo>
                  <a:pt x="5638" y="9216"/>
                </a:lnTo>
                <a:lnTo>
                  <a:pt x="5542" y="9205"/>
                </a:lnTo>
                <a:lnTo>
                  <a:pt x="5479" y="9139"/>
                </a:lnTo>
                <a:lnTo>
                  <a:pt x="5409" y="9089"/>
                </a:lnTo>
                <a:lnTo>
                  <a:pt x="5367" y="9012"/>
                </a:lnTo>
                <a:lnTo>
                  <a:pt x="5309" y="8943"/>
                </a:lnTo>
                <a:lnTo>
                  <a:pt x="5196" y="8877"/>
                </a:lnTo>
                <a:lnTo>
                  <a:pt x="5116" y="8909"/>
                </a:lnTo>
                <a:lnTo>
                  <a:pt x="5090" y="8774"/>
                </a:lnTo>
                <a:lnTo>
                  <a:pt x="5063" y="8612"/>
                </a:lnTo>
                <a:lnTo>
                  <a:pt x="4978" y="8580"/>
                </a:lnTo>
                <a:lnTo>
                  <a:pt x="4978" y="8368"/>
                </a:lnTo>
                <a:lnTo>
                  <a:pt x="5005" y="8223"/>
                </a:lnTo>
                <a:lnTo>
                  <a:pt x="5070" y="8003"/>
                </a:lnTo>
                <a:lnTo>
                  <a:pt x="5138" y="7841"/>
                </a:lnTo>
                <a:lnTo>
                  <a:pt x="5208" y="7817"/>
                </a:lnTo>
                <a:lnTo>
                  <a:pt x="5208" y="7679"/>
                </a:lnTo>
                <a:lnTo>
                  <a:pt x="5256" y="7587"/>
                </a:lnTo>
                <a:lnTo>
                  <a:pt x="5341" y="7579"/>
                </a:lnTo>
                <a:lnTo>
                  <a:pt x="5409" y="7425"/>
                </a:lnTo>
                <a:lnTo>
                  <a:pt x="5425" y="7332"/>
                </a:lnTo>
                <a:lnTo>
                  <a:pt x="5479" y="7147"/>
                </a:lnTo>
                <a:lnTo>
                  <a:pt x="5500" y="7028"/>
                </a:lnTo>
                <a:lnTo>
                  <a:pt x="5558" y="7097"/>
                </a:lnTo>
                <a:lnTo>
                  <a:pt x="5638" y="7062"/>
                </a:lnTo>
                <a:lnTo>
                  <a:pt x="5754" y="6893"/>
                </a:lnTo>
                <a:lnTo>
                  <a:pt x="5761" y="6781"/>
                </a:lnTo>
                <a:lnTo>
                  <a:pt x="5718" y="6646"/>
                </a:lnTo>
                <a:lnTo>
                  <a:pt x="5766" y="6511"/>
                </a:lnTo>
                <a:lnTo>
                  <a:pt x="5761" y="6384"/>
                </a:lnTo>
                <a:lnTo>
                  <a:pt x="5681" y="6257"/>
                </a:lnTo>
                <a:lnTo>
                  <a:pt x="5595" y="6215"/>
                </a:lnTo>
                <a:lnTo>
                  <a:pt x="5510" y="6188"/>
                </a:lnTo>
                <a:lnTo>
                  <a:pt x="5510" y="6485"/>
                </a:lnTo>
                <a:lnTo>
                  <a:pt x="5469" y="6697"/>
                </a:lnTo>
                <a:lnTo>
                  <a:pt x="5404" y="6874"/>
                </a:lnTo>
                <a:lnTo>
                  <a:pt x="5351" y="6715"/>
                </a:lnTo>
                <a:lnTo>
                  <a:pt x="5367" y="6527"/>
                </a:lnTo>
                <a:lnTo>
                  <a:pt x="5297" y="6358"/>
                </a:lnTo>
                <a:lnTo>
                  <a:pt x="5218" y="6562"/>
                </a:lnTo>
                <a:lnTo>
                  <a:pt x="5218" y="6299"/>
                </a:lnTo>
                <a:lnTo>
                  <a:pt x="5111" y="6238"/>
                </a:lnTo>
                <a:lnTo>
                  <a:pt x="5164" y="6111"/>
                </a:lnTo>
                <a:lnTo>
                  <a:pt x="5085" y="5791"/>
                </a:lnTo>
                <a:lnTo>
                  <a:pt x="5026" y="5664"/>
                </a:lnTo>
                <a:lnTo>
                  <a:pt x="4947" y="5613"/>
                </a:lnTo>
                <a:close/>
                <a:moveTo>
                  <a:pt x="21015" y="5722"/>
                </a:moveTo>
                <a:lnTo>
                  <a:pt x="21010" y="5730"/>
                </a:lnTo>
                <a:lnTo>
                  <a:pt x="20935" y="5857"/>
                </a:lnTo>
                <a:lnTo>
                  <a:pt x="20947" y="5942"/>
                </a:lnTo>
                <a:lnTo>
                  <a:pt x="21010" y="5926"/>
                </a:lnTo>
                <a:lnTo>
                  <a:pt x="21085" y="5910"/>
                </a:lnTo>
                <a:lnTo>
                  <a:pt x="21148" y="5841"/>
                </a:lnTo>
                <a:lnTo>
                  <a:pt x="21153" y="5807"/>
                </a:lnTo>
                <a:lnTo>
                  <a:pt x="21068" y="5722"/>
                </a:lnTo>
                <a:lnTo>
                  <a:pt x="21015" y="5722"/>
                </a:lnTo>
                <a:close/>
                <a:moveTo>
                  <a:pt x="4770" y="6122"/>
                </a:moveTo>
                <a:lnTo>
                  <a:pt x="4729" y="6238"/>
                </a:lnTo>
                <a:lnTo>
                  <a:pt x="4681" y="6323"/>
                </a:lnTo>
                <a:lnTo>
                  <a:pt x="4760" y="6442"/>
                </a:lnTo>
                <a:lnTo>
                  <a:pt x="4809" y="6408"/>
                </a:lnTo>
                <a:lnTo>
                  <a:pt x="4883" y="6485"/>
                </a:lnTo>
                <a:lnTo>
                  <a:pt x="4920" y="6400"/>
                </a:lnTo>
                <a:lnTo>
                  <a:pt x="4888" y="6299"/>
                </a:lnTo>
                <a:lnTo>
                  <a:pt x="4867" y="6249"/>
                </a:lnTo>
                <a:lnTo>
                  <a:pt x="4835" y="6196"/>
                </a:lnTo>
                <a:lnTo>
                  <a:pt x="4770" y="6122"/>
                </a:lnTo>
                <a:close/>
                <a:moveTo>
                  <a:pt x="6074" y="6604"/>
                </a:moveTo>
                <a:lnTo>
                  <a:pt x="6020" y="6646"/>
                </a:lnTo>
                <a:lnTo>
                  <a:pt x="5994" y="6781"/>
                </a:lnTo>
                <a:lnTo>
                  <a:pt x="6010" y="6901"/>
                </a:lnTo>
                <a:lnTo>
                  <a:pt x="6074" y="6885"/>
                </a:lnTo>
                <a:lnTo>
                  <a:pt x="6112" y="6816"/>
                </a:lnTo>
                <a:lnTo>
                  <a:pt x="6122" y="6781"/>
                </a:lnTo>
                <a:lnTo>
                  <a:pt x="6122" y="6681"/>
                </a:lnTo>
                <a:lnTo>
                  <a:pt x="6074" y="6604"/>
                </a:lnTo>
                <a:close/>
                <a:moveTo>
                  <a:pt x="9558" y="7036"/>
                </a:moveTo>
                <a:lnTo>
                  <a:pt x="9463" y="7155"/>
                </a:lnTo>
                <a:lnTo>
                  <a:pt x="9393" y="7097"/>
                </a:lnTo>
                <a:lnTo>
                  <a:pt x="9303" y="7213"/>
                </a:lnTo>
                <a:lnTo>
                  <a:pt x="9212" y="7062"/>
                </a:lnTo>
                <a:lnTo>
                  <a:pt x="9122" y="7097"/>
                </a:lnTo>
                <a:lnTo>
                  <a:pt x="9085" y="7240"/>
                </a:lnTo>
                <a:lnTo>
                  <a:pt x="9207" y="7298"/>
                </a:lnTo>
                <a:lnTo>
                  <a:pt x="9207" y="7359"/>
                </a:lnTo>
                <a:lnTo>
                  <a:pt x="9105" y="7401"/>
                </a:lnTo>
                <a:lnTo>
                  <a:pt x="9233" y="7510"/>
                </a:lnTo>
                <a:lnTo>
                  <a:pt x="9175" y="7605"/>
                </a:lnTo>
                <a:lnTo>
                  <a:pt x="9340" y="7672"/>
                </a:lnTo>
                <a:lnTo>
                  <a:pt x="9415" y="7698"/>
                </a:lnTo>
                <a:lnTo>
                  <a:pt x="9468" y="7664"/>
                </a:lnTo>
                <a:lnTo>
                  <a:pt x="9632" y="7521"/>
                </a:lnTo>
                <a:lnTo>
                  <a:pt x="9707" y="7351"/>
                </a:lnTo>
                <a:lnTo>
                  <a:pt x="9644" y="7197"/>
                </a:lnTo>
                <a:lnTo>
                  <a:pt x="9659" y="7054"/>
                </a:lnTo>
                <a:lnTo>
                  <a:pt x="9558" y="7036"/>
                </a:lnTo>
                <a:close/>
                <a:moveTo>
                  <a:pt x="5489" y="7213"/>
                </a:moveTo>
                <a:lnTo>
                  <a:pt x="5474" y="7417"/>
                </a:lnTo>
                <a:lnTo>
                  <a:pt x="5462" y="7587"/>
                </a:lnTo>
                <a:lnTo>
                  <a:pt x="5415" y="7690"/>
                </a:lnTo>
                <a:lnTo>
                  <a:pt x="5495" y="7672"/>
                </a:lnTo>
                <a:lnTo>
                  <a:pt x="5510" y="7791"/>
                </a:lnTo>
                <a:lnTo>
                  <a:pt x="5595" y="7690"/>
                </a:lnTo>
                <a:lnTo>
                  <a:pt x="5655" y="7571"/>
                </a:lnTo>
                <a:lnTo>
                  <a:pt x="5686" y="7672"/>
                </a:lnTo>
                <a:lnTo>
                  <a:pt x="5776" y="7722"/>
                </a:lnTo>
                <a:lnTo>
                  <a:pt x="5829" y="7656"/>
                </a:lnTo>
                <a:lnTo>
                  <a:pt x="5788" y="7587"/>
                </a:lnTo>
                <a:lnTo>
                  <a:pt x="5744" y="7605"/>
                </a:lnTo>
                <a:lnTo>
                  <a:pt x="5739" y="7502"/>
                </a:lnTo>
                <a:lnTo>
                  <a:pt x="5670" y="7436"/>
                </a:lnTo>
                <a:lnTo>
                  <a:pt x="5607" y="7359"/>
                </a:lnTo>
                <a:lnTo>
                  <a:pt x="5575" y="7298"/>
                </a:lnTo>
                <a:lnTo>
                  <a:pt x="5542" y="7332"/>
                </a:lnTo>
                <a:lnTo>
                  <a:pt x="5532" y="7232"/>
                </a:lnTo>
                <a:lnTo>
                  <a:pt x="5489" y="7213"/>
                </a:lnTo>
                <a:close/>
                <a:moveTo>
                  <a:pt x="479" y="7637"/>
                </a:moveTo>
                <a:lnTo>
                  <a:pt x="479" y="7722"/>
                </a:lnTo>
                <a:lnTo>
                  <a:pt x="489" y="7740"/>
                </a:lnTo>
                <a:lnTo>
                  <a:pt x="542" y="7722"/>
                </a:lnTo>
                <a:lnTo>
                  <a:pt x="563" y="7764"/>
                </a:lnTo>
                <a:lnTo>
                  <a:pt x="607" y="7807"/>
                </a:lnTo>
                <a:lnTo>
                  <a:pt x="655" y="7764"/>
                </a:lnTo>
                <a:lnTo>
                  <a:pt x="660" y="7740"/>
                </a:lnTo>
                <a:lnTo>
                  <a:pt x="602" y="7714"/>
                </a:lnTo>
                <a:lnTo>
                  <a:pt x="554" y="7664"/>
                </a:lnTo>
                <a:lnTo>
                  <a:pt x="515" y="7679"/>
                </a:lnTo>
                <a:lnTo>
                  <a:pt x="479" y="7637"/>
                </a:lnTo>
                <a:close/>
                <a:moveTo>
                  <a:pt x="5643" y="7825"/>
                </a:moveTo>
                <a:lnTo>
                  <a:pt x="5602" y="7918"/>
                </a:lnTo>
                <a:lnTo>
                  <a:pt x="5616" y="7968"/>
                </a:lnTo>
                <a:lnTo>
                  <a:pt x="5655" y="7976"/>
                </a:lnTo>
                <a:lnTo>
                  <a:pt x="5723" y="7868"/>
                </a:lnTo>
                <a:lnTo>
                  <a:pt x="5723" y="7825"/>
                </a:lnTo>
                <a:lnTo>
                  <a:pt x="5643" y="7825"/>
                </a:lnTo>
                <a:close/>
                <a:moveTo>
                  <a:pt x="5841" y="7926"/>
                </a:moveTo>
                <a:lnTo>
                  <a:pt x="5814" y="7987"/>
                </a:lnTo>
                <a:lnTo>
                  <a:pt x="5814" y="8003"/>
                </a:lnTo>
                <a:lnTo>
                  <a:pt x="5829" y="8061"/>
                </a:lnTo>
                <a:lnTo>
                  <a:pt x="5856" y="8079"/>
                </a:lnTo>
                <a:lnTo>
                  <a:pt x="5877" y="7976"/>
                </a:lnTo>
                <a:lnTo>
                  <a:pt x="5861" y="7934"/>
                </a:lnTo>
                <a:lnTo>
                  <a:pt x="5841" y="7926"/>
                </a:lnTo>
                <a:close/>
                <a:moveTo>
                  <a:pt x="788" y="8315"/>
                </a:moveTo>
                <a:lnTo>
                  <a:pt x="728" y="8350"/>
                </a:lnTo>
                <a:lnTo>
                  <a:pt x="766" y="8400"/>
                </a:lnTo>
                <a:lnTo>
                  <a:pt x="803" y="8434"/>
                </a:lnTo>
                <a:lnTo>
                  <a:pt x="841" y="8400"/>
                </a:lnTo>
                <a:lnTo>
                  <a:pt x="834" y="8334"/>
                </a:lnTo>
                <a:lnTo>
                  <a:pt x="788" y="8315"/>
                </a:lnTo>
                <a:close/>
                <a:moveTo>
                  <a:pt x="10212" y="8638"/>
                </a:moveTo>
                <a:lnTo>
                  <a:pt x="10164" y="8781"/>
                </a:lnTo>
                <a:lnTo>
                  <a:pt x="10143" y="8962"/>
                </a:lnTo>
                <a:lnTo>
                  <a:pt x="10176" y="9046"/>
                </a:lnTo>
                <a:lnTo>
                  <a:pt x="10181" y="9205"/>
                </a:lnTo>
                <a:lnTo>
                  <a:pt x="10207" y="9131"/>
                </a:lnTo>
                <a:lnTo>
                  <a:pt x="10229" y="9174"/>
                </a:lnTo>
                <a:lnTo>
                  <a:pt x="10207" y="9240"/>
                </a:lnTo>
                <a:lnTo>
                  <a:pt x="10222" y="9290"/>
                </a:lnTo>
                <a:lnTo>
                  <a:pt x="10292" y="9317"/>
                </a:lnTo>
                <a:lnTo>
                  <a:pt x="10329" y="9417"/>
                </a:lnTo>
                <a:lnTo>
                  <a:pt x="10324" y="9502"/>
                </a:lnTo>
                <a:lnTo>
                  <a:pt x="10239" y="9494"/>
                </a:lnTo>
                <a:lnTo>
                  <a:pt x="10222" y="9597"/>
                </a:lnTo>
                <a:lnTo>
                  <a:pt x="10256" y="9672"/>
                </a:lnTo>
                <a:lnTo>
                  <a:pt x="10196" y="9725"/>
                </a:lnTo>
                <a:lnTo>
                  <a:pt x="10212" y="9783"/>
                </a:lnTo>
                <a:lnTo>
                  <a:pt x="10302" y="9809"/>
                </a:lnTo>
                <a:lnTo>
                  <a:pt x="10256" y="9841"/>
                </a:lnTo>
                <a:lnTo>
                  <a:pt x="10164" y="9995"/>
                </a:lnTo>
                <a:lnTo>
                  <a:pt x="10196" y="10021"/>
                </a:lnTo>
                <a:lnTo>
                  <a:pt x="10239" y="9968"/>
                </a:lnTo>
                <a:lnTo>
                  <a:pt x="10292" y="9987"/>
                </a:lnTo>
                <a:lnTo>
                  <a:pt x="10329" y="9918"/>
                </a:lnTo>
                <a:lnTo>
                  <a:pt x="10355" y="9944"/>
                </a:lnTo>
                <a:lnTo>
                  <a:pt x="10457" y="9902"/>
                </a:lnTo>
                <a:lnTo>
                  <a:pt x="10537" y="9910"/>
                </a:lnTo>
                <a:lnTo>
                  <a:pt x="10590" y="9825"/>
                </a:lnTo>
                <a:lnTo>
                  <a:pt x="10563" y="9748"/>
                </a:lnTo>
                <a:lnTo>
                  <a:pt x="10595" y="9706"/>
                </a:lnTo>
                <a:lnTo>
                  <a:pt x="10601" y="9613"/>
                </a:lnTo>
                <a:lnTo>
                  <a:pt x="10532" y="9579"/>
                </a:lnTo>
                <a:lnTo>
                  <a:pt x="10515" y="9521"/>
                </a:lnTo>
                <a:lnTo>
                  <a:pt x="10478" y="9343"/>
                </a:lnTo>
                <a:lnTo>
                  <a:pt x="10442" y="9317"/>
                </a:lnTo>
                <a:lnTo>
                  <a:pt x="10382" y="9105"/>
                </a:lnTo>
                <a:lnTo>
                  <a:pt x="10324" y="9097"/>
                </a:lnTo>
                <a:lnTo>
                  <a:pt x="10372" y="8943"/>
                </a:lnTo>
                <a:lnTo>
                  <a:pt x="10389" y="8808"/>
                </a:lnTo>
                <a:lnTo>
                  <a:pt x="10324" y="8800"/>
                </a:lnTo>
                <a:lnTo>
                  <a:pt x="10266" y="8824"/>
                </a:lnTo>
                <a:lnTo>
                  <a:pt x="10329" y="8638"/>
                </a:lnTo>
                <a:lnTo>
                  <a:pt x="10261" y="8654"/>
                </a:lnTo>
                <a:lnTo>
                  <a:pt x="10212" y="8638"/>
                </a:lnTo>
                <a:close/>
                <a:moveTo>
                  <a:pt x="1559" y="8758"/>
                </a:moveTo>
                <a:lnTo>
                  <a:pt x="1526" y="8781"/>
                </a:lnTo>
                <a:lnTo>
                  <a:pt x="1479" y="8842"/>
                </a:lnTo>
                <a:lnTo>
                  <a:pt x="1484" y="8927"/>
                </a:lnTo>
                <a:lnTo>
                  <a:pt x="1516" y="8970"/>
                </a:lnTo>
                <a:lnTo>
                  <a:pt x="1574" y="8901"/>
                </a:lnTo>
                <a:lnTo>
                  <a:pt x="1622" y="8816"/>
                </a:lnTo>
                <a:lnTo>
                  <a:pt x="1601" y="8766"/>
                </a:lnTo>
                <a:lnTo>
                  <a:pt x="1559" y="8758"/>
                </a:lnTo>
                <a:close/>
                <a:moveTo>
                  <a:pt x="11228" y="9070"/>
                </a:moveTo>
                <a:lnTo>
                  <a:pt x="11138" y="9131"/>
                </a:lnTo>
                <a:lnTo>
                  <a:pt x="11148" y="9197"/>
                </a:lnTo>
                <a:lnTo>
                  <a:pt x="11206" y="9282"/>
                </a:lnTo>
                <a:lnTo>
                  <a:pt x="11245" y="9155"/>
                </a:lnTo>
                <a:lnTo>
                  <a:pt x="11228" y="9070"/>
                </a:lnTo>
                <a:close/>
                <a:moveTo>
                  <a:pt x="10111" y="9224"/>
                </a:moveTo>
                <a:lnTo>
                  <a:pt x="10063" y="9232"/>
                </a:lnTo>
                <a:lnTo>
                  <a:pt x="10016" y="9309"/>
                </a:lnTo>
                <a:lnTo>
                  <a:pt x="9936" y="9436"/>
                </a:lnTo>
                <a:lnTo>
                  <a:pt x="9968" y="9587"/>
                </a:lnTo>
                <a:lnTo>
                  <a:pt x="9920" y="9748"/>
                </a:lnTo>
                <a:lnTo>
                  <a:pt x="10005" y="9775"/>
                </a:lnTo>
                <a:lnTo>
                  <a:pt x="10106" y="9682"/>
                </a:lnTo>
                <a:lnTo>
                  <a:pt x="10154" y="9544"/>
                </a:lnTo>
                <a:lnTo>
                  <a:pt x="10143" y="9436"/>
                </a:lnTo>
                <a:lnTo>
                  <a:pt x="10176" y="9325"/>
                </a:lnTo>
                <a:lnTo>
                  <a:pt x="10111" y="9224"/>
                </a:lnTo>
                <a:close/>
                <a:moveTo>
                  <a:pt x="18829" y="9359"/>
                </a:moveTo>
                <a:lnTo>
                  <a:pt x="18803" y="9375"/>
                </a:lnTo>
                <a:lnTo>
                  <a:pt x="18829" y="9452"/>
                </a:lnTo>
                <a:lnTo>
                  <a:pt x="18776" y="9521"/>
                </a:lnTo>
                <a:lnTo>
                  <a:pt x="18771" y="9732"/>
                </a:lnTo>
                <a:lnTo>
                  <a:pt x="18803" y="9875"/>
                </a:lnTo>
                <a:lnTo>
                  <a:pt x="18803" y="10072"/>
                </a:lnTo>
                <a:lnTo>
                  <a:pt x="18786" y="10180"/>
                </a:lnTo>
                <a:lnTo>
                  <a:pt x="18793" y="10334"/>
                </a:lnTo>
                <a:lnTo>
                  <a:pt x="18786" y="10461"/>
                </a:lnTo>
                <a:lnTo>
                  <a:pt x="18798" y="10580"/>
                </a:lnTo>
                <a:lnTo>
                  <a:pt x="18834" y="10469"/>
                </a:lnTo>
                <a:lnTo>
                  <a:pt x="18882" y="10554"/>
                </a:lnTo>
                <a:lnTo>
                  <a:pt x="18882" y="10461"/>
                </a:lnTo>
                <a:lnTo>
                  <a:pt x="18824" y="10318"/>
                </a:lnTo>
                <a:lnTo>
                  <a:pt x="18861" y="10114"/>
                </a:lnTo>
                <a:lnTo>
                  <a:pt x="18946" y="10164"/>
                </a:lnTo>
                <a:lnTo>
                  <a:pt x="18887" y="9910"/>
                </a:lnTo>
                <a:lnTo>
                  <a:pt x="18866" y="9756"/>
                </a:lnTo>
                <a:lnTo>
                  <a:pt x="18866" y="9613"/>
                </a:lnTo>
                <a:lnTo>
                  <a:pt x="18846" y="9460"/>
                </a:lnTo>
                <a:lnTo>
                  <a:pt x="18829" y="9359"/>
                </a:lnTo>
                <a:close/>
                <a:moveTo>
                  <a:pt x="2729" y="9385"/>
                </a:moveTo>
                <a:lnTo>
                  <a:pt x="2729" y="9436"/>
                </a:lnTo>
                <a:lnTo>
                  <a:pt x="2739" y="9502"/>
                </a:lnTo>
                <a:lnTo>
                  <a:pt x="2766" y="9555"/>
                </a:lnTo>
                <a:lnTo>
                  <a:pt x="2787" y="9621"/>
                </a:lnTo>
                <a:lnTo>
                  <a:pt x="2824" y="9698"/>
                </a:lnTo>
                <a:lnTo>
                  <a:pt x="2846" y="9698"/>
                </a:lnTo>
                <a:lnTo>
                  <a:pt x="2797" y="9571"/>
                </a:lnTo>
                <a:lnTo>
                  <a:pt x="2814" y="9393"/>
                </a:lnTo>
                <a:lnTo>
                  <a:pt x="2761" y="9409"/>
                </a:lnTo>
                <a:lnTo>
                  <a:pt x="2729" y="9385"/>
                </a:lnTo>
                <a:close/>
                <a:moveTo>
                  <a:pt x="7244" y="9775"/>
                </a:moveTo>
                <a:lnTo>
                  <a:pt x="7191" y="9825"/>
                </a:lnTo>
                <a:lnTo>
                  <a:pt x="7154" y="9910"/>
                </a:lnTo>
                <a:lnTo>
                  <a:pt x="7096" y="10138"/>
                </a:lnTo>
                <a:lnTo>
                  <a:pt x="7048" y="10223"/>
                </a:lnTo>
                <a:lnTo>
                  <a:pt x="7074" y="10265"/>
                </a:lnTo>
                <a:lnTo>
                  <a:pt x="7038" y="10318"/>
                </a:lnTo>
                <a:lnTo>
                  <a:pt x="7043" y="10350"/>
                </a:lnTo>
                <a:lnTo>
                  <a:pt x="7159" y="10360"/>
                </a:lnTo>
                <a:lnTo>
                  <a:pt x="7224" y="10350"/>
                </a:lnTo>
                <a:lnTo>
                  <a:pt x="7277" y="10384"/>
                </a:lnTo>
                <a:lnTo>
                  <a:pt x="7234" y="10445"/>
                </a:lnTo>
                <a:lnTo>
                  <a:pt x="7270" y="10453"/>
                </a:lnTo>
                <a:lnTo>
                  <a:pt x="7340" y="10334"/>
                </a:lnTo>
                <a:lnTo>
                  <a:pt x="7357" y="10350"/>
                </a:lnTo>
                <a:lnTo>
                  <a:pt x="7340" y="10461"/>
                </a:lnTo>
                <a:lnTo>
                  <a:pt x="7377" y="10487"/>
                </a:lnTo>
                <a:lnTo>
                  <a:pt x="7403" y="10487"/>
                </a:lnTo>
                <a:lnTo>
                  <a:pt x="7430" y="10368"/>
                </a:lnTo>
                <a:lnTo>
                  <a:pt x="7415" y="10275"/>
                </a:lnTo>
                <a:lnTo>
                  <a:pt x="7403" y="10207"/>
                </a:lnTo>
                <a:lnTo>
                  <a:pt x="7367" y="10233"/>
                </a:lnTo>
                <a:lnTo>
                  <a:pt x="7383" y="10122"/>
                </a:lnTo>
                <a:lnTo>
                  <a:pt x="7324" y="10079"/>
                </a:lnTo>
                <a:lnTo>
                  <a:pt x="7297" y="10114"/>
                </a:lnTo>
                <a:lnTo>
                  <a:pt x="7244" y="10079"/>
                </a:lnTo>
                <a:lnTo>
                  <a:pt x="7265" y="10029"/>
                </a:lnTo>
                <a:lnTo>
                  <a:pt x="7229" y="9995"/>
                </a:lnTo>
                <a:lnTo>
                  <a:pt x="7191" y="10045"/>
                </a:lnTo>
                <a:lnTo>
                  <a:pt x="7229" y="9918"/>
                </a:lnTo>
                <a:lnTo>
                  <a:pt x="7260" y="9825"/>
                </a:lnTo>
                <a:lnTo>
                  <a:pt x="7270" y="9783"/>
                </a:lnTo>
                <a:lnTo>
                  <a:pt x="7244" y="9775"/>
                </a:lnTo>
                <a:close/>
                <a:moveTo>
                  <a:pt x="3010" y="9902"/>
                </a:moveTo>
                <a:lnTo>
                  <a:pt x="3005" y="9936"/>
                </a:lnTo>
                <a:lnTo>
                  <a:pt x="3032" y="10021"/>
                </a:lnTo>
                <a:lnTo>
                  <a:pt x="3090" y="10045"/>
                </a:lnTo>
                <a:lnTo>
                  <a:pt x="3102" y="10087"/>
                </a:lnTo>
                <a:lnTo>
                  <a:pt x="3155" y="10130"/>
                </a:lnTo>
                <a:lnTo>
                  <a:pt x="3170" y="10180"/>
                </a:lnTo>
                <a:lnTo>
                  <a:pt x="3266" y="10249"/>
                </a:lnTo>
                <a:lnTo>
                  <a:pt x="3293" y="10233"/>
                </a:lnTo>
                <a:lnTo>
                  <a:pt x="3271" y="10148"/>
                </a:lnTo>
                <a:lnTo>
                  <a:pt x="3213" y="10095"/>
                </a:lnTo>
                <a:lnTo>
                  <a:pt x="3186" y="10029"/>
                </a:lnTo>
                <a:lnTo>
                  <a:pt x="3165" y="9979"/>
                </a:lnTo>
                <a:lnTo>
                  <a:pt x="3112" y="9960"/>
                </a:lnTo>
                <a:lnTo>
                  <a:pt x="3075" y="9936"/>
                </a:lnTo>
                <a:lnTo>
                  <a:pt x="3010" y="9902"/>
                </a:lnTo>
                <a:close/>
                <a:moveTo>
                  <a:pt x="6760" y="10021"/>
                </a:moveTo>
                <a:lnTo>
                  <a:pt x="6738" y="10037"/>
                </a:lnTo>
                <a:lnTo>
                  <a:pt x="6792" y="10106"/>
                </a:lnTo>
                <a:lnTo>
                  <a:pt x="6866" y="10148"/>
                </a:lnTo>
                <a:lnTo>
                  <a:pt x="6898" y="10148"/>
                </a:lnTo>
                <a:lnTo>
                  <a:pt x="6893" y="10122"/>
                </a:lnTo>
                <a:lnTo>
                  <a:pt x="6835" y="10064"/>
                </a:lnTo>
                <a:lnTo>
                  <a:pt x="6760" y="10021"/>
                </a:lnTo>
                <a:close/>
                <a:moveTo>
                  <a:pt x="13494" y="10411"/>
                </a:moveTo>
                <a:lnTo>
                  <a:pt x="13542" y="10445"/>
                </a:lnTo>
                <a:lnTo>
                  <a:pt x="13600" y="10434"/>
                </a:lnTo>
                <a:lnTo>
                  <a:pt x="13612" y="10519"/>
                </a:lnTo>
                <a:lnTo>
                  <a:pt x="13600" y="10646"/>
                </a:lnTo>
                <a:lnTo>
                  <a:pt x="13547" y="10630"/>
                </a:lnTo>
                <a:lnTo>
                  <a:pt x="13500" y="10657"/>
                </a:lnTo>
                <a:lnTo>
                  <a:pt x="13500" y="10750"/>
                </a:lnTo>
                <a:lnTo>
                  <a:pt x="13440" y="10742"/>
                </a:lnTo>
                <a:lnTo>
                  <a:pt x="13440" y="10784"/>
                </a:lnTo>
                <a:lnTo>
                  <a:pt x="13474" y="10816"/>
                </a:lnTo>
                <a:lnTo>
                  <a:pt x="13500" y="10935"/>
                </a:lnTo>
                <a:lnTo>
                  <a:pt x="13568" y="10977"/>
                </a:lnTo>
                <a:lnTo>
                  <a:pt x="13580" y="11020"/>
                </a:lnTo>
                <a:lnTo>
                  <a:pt x="13563" y="11070"/>
                </a:lnTo>
                <a:lnTo>
                  <a:pt x="13568" y="11105"/>
                </a:lnTo>
                <a:lnTo>
                  <a:pt x="13585" y="11181"/>
                </a:lnTo>
                <a:lnTo>
                  <a:pt x="13590" y="11089"/>
                </a:lnTo>
                <a:lnTo>
                  <a:pt x="13638" y="11054"/>
                </a:lnTo>
                <a:lnTo>
                  <a:pt x="13653" y="11123"/>
                </a:lnTo>
                <a:lnTo>
                  <a:pt x="13696" y="11197"/>
                </a:lnTo>
                <a:lnTo>
                  <a:pt x="13643" y="11240"/>
                </a:lnTo>
                <a:lnTo>
                  <a:pt x="13590" y="11208"/>
                </a:lnTo>
                <a:lnTo>
                  <a:pt x="13580" y="11309"/>
                </a:lnTo>
                <a:lnTo>
                  <a:pt x="13617" y="11317"/>
                </a:lnTo>
                <a:lnTo>
                  <a:pt x="13600" y="11401"/>
                </a:lnTo>
                <a:lnTo>
                  <a:pt x="13648" y="11444"/>
                </a:lnTo>
                <a:lnTo>
                  <a:pt x="13638" y="11571"/>
                </a:lnTo>
                <a:lnTo>
                  <a:pt x="13648" y="11656"/>
                </a:lnTo>
                <a:lnTo>
                  <a:pt x="13643" y="11682"/>
                </a:lnTo>
                <a:lnTo>
                  <a:pt x="13553" y="11717"/>
                </a:lnTo>
                <a:lnTo>
                  <a:pt x="13467" y="11698"/>
                </a:lnTo>
                <a:lnTo>
                  <a:pt x="13425" y="11640"/>
                </a:lnTo>
                <a:lnTo>
                  <a:pt x="13372" y="11613"/>
                </a:lnTo>
                <a:lnTo>
                  <a:pt x="13356" y="11528"/>
                </a:lnTo>
                <a:lnTo>
                  <a:pt x="13356" y="11470"/>
                </a:lnTo>
                <a:lnTo>
                  <a:pt x="13377" y="11444"/>
                </a:lnTo>
                <a:lnTo>
                  <a:pt x="13387" y="11401"/>
                </a:lnTo>
                <a:lnTo>
                  <a:pt x="13399" y="11309"/>
                </a:lnTo>
                <a:lnTo>
                  <a:pt x="13447" y="11301"/>
                </a:lnTo>
                <a:lnTo>
                  <a:pt x="13430" y="11266"/>
                </a:lnTo>
                <a:lnTo>
                  <a:pt x="13404" y="11258"/>
                </a:lnTo>
                <a:lnTo>
                  <a:pt x="13372" y="11174"/>
                </a:lnTo>
                <a:lnTo>
                  <a:pt x="13341" y="11081"/>
                </a:lnTo>
                <a:lnTo>
                  <a:pt x="13276" y="10935"/>
                </a:lnTo>
                <a:lnTo>
                  <a:pt x="13281" y="10850"/>
                </a:lnTo>
                <a:lnTo>
                  <a:pt x="13228" y="10731"/>
                </a:lnTo>
                <a:lnTo>
                  <a:pt x="13287" y="10596"/>
                </a:lnTo>
                <a:lnTo>
                  <a:pt x="13346" y="10572"/>
                </a:lnTo>
                <a:lnTo>
                  <a:pt x="13372" y="10495"/>
                </a:lnTo>
                <a:lnTo>
                  <a:pt x="13425" y="10469"/>
                </a:lnTo>
                <a:lnTo>
                  <a:pt x="13494" y="10411"/>
                </a:lnTo>
                <a:close/>
                <a:moveTo>
                  <a:pt x="12792" y="10419"/>
                </a:moveTo>
                <a:lnTo>
                  <a:pt x="12792" y="10453"/>
                </a:lnTo>
                <a:lnTo>
                  <a:pt x="12707" y="10511"/>
                </a:lnTo>
                <a:lnTo>
                  <a:pt x="12739" y="10562"/>
                </a:lnTo>
                <a:lnTo>
                  <a:pt x="12691" y="10673"/>
                </a:lnTo>
                <a:lnTo>
                  <a:pt x="12649" y="10689"/>
                </a:lnTo>
                <a:lnTo>
                  <a:pt x="12696" y="10766"/>
                </a:lnTo>
                <a:lnTo>
                  <a:pt x="12766" y="10816"/>
                </a:lnTo>
                <a:lnTo>
                  <a:pt x="12840" y="10927"/>
                </a:lnTo>
                <a:lnTo>
                  <a:pt x="12862" y="10970"/>
                </a:lnTo>
                <a:lnTo>
                  <a:pt x="12894" y="10985"/>
                </a:lnTo>
                <a:lnTo>
                  <a:pt x="12925" y="11028"/>
                </a:lnTo>
                <a:lnTo>
                  <a:pt x="12942" y="11113"/>
                </a:lnTo>
                <a:lnTo>
                  <a:pt x="12930" y="11166"/>
                </a:lnTo>
                <a:lnTo>
                  <a:pt x="12862" y="11232"/>
                </a:lnTo>
                <a:lnTo>
                  <a:pt x="12814" y="11224"/>
                </a:lnTo>
                <a:lnTo>
                  <a:pt x="12744" y="11240"/>
                </a:lnTo>
                <a:lnTo>
                  <a:pt x="12659" y="11189"/>
                </a:lnTo>
                <a:lnTo>
                  <a:pt x="12558" y="11105"/>
                </a:lnTo>
                <a:lnTo>
                  <a:pt x="12463" y="11105"/>
                </a:lnTo>
                <a:lnTo>
                  <a:pt x="12393" y="11139"/>
                </a:lnTo>
                <a:lnTo>
                  <a:pt x="12323" y="11216"/>
                </a:lnTo>
                <a:lnTo>
                  <a:pt x="12212" y="11197"/>
                </a:lnTo>
                <a:lnTo>
                  <a:pt x="12210" y="11205"/>
                </a:lnTo>
                <a:lnTo>
                  <a:pt x="12159" y="11166"/>
                </a:lnTo>
                <a:lnTo>
                  <a:pt x="12154" y="11113"/>
                </a:lnTo>
                <a:lnTo>
                  <a:pt x="12132" y="11046"/>
                </a:lnTo>
                <a:lnTo>
                  <a:pt x="12154" y="10954"/>
                </a:lnTo>
                <a:lnTo>
                  <a:pt x="12185" y="10901"/>
                </a:lnTo>
                <a:lnTo>
                  <a:pt x="12202" y="10750"/>
                </a:lnTo>
                <a:lnTo>
                  <a:pt x="12217" y="10758"/>
                </a:lnTo>
                <a:lnTo>
                  <a:pt x="12244" y="10731"/>
                </a:lnTo>
                <a:lnTo>
                  <a:pt x="12244" y="10699"/>
                </a:lnTo>
                <a:lnTo>
                  <a:pt x="12287" y="10596"/>
                </a:lnTo>
                <a:lnTo>
                  <a:pt x="12308" y="10519"/>
                </a:lnTo>
                <a:lnTo>
                  <a:pt x="12362" y="10503"/>
                </a:lnTo>
                <a:lnTo>
                  <a:pt x="12367" y="10554"/>
                </a:lnTo>
                <a:lnTo>
                  <a:pt x="12456" y="10588"/>
                </a:lnTo>
                <a:lnTo>
                  <a:pt x="12473" y="10623"/>
                </a:lnTo>
                <a:lnTo>
                  <a:pt x="12415" y="10665"/>
                </a:lnTo>
                <a:lnTo>
                  <a:pt x="12403" y="10689"/>
                </a:lnTo>
                <a:lnTo>
                  <a:pt x="12468" y="10731"/>
                </a:lnTo>
                <a:lnTo>
                  <a:pt x="12456" y="10792"/>
                </a:lnTo>
                <a:lnTo>
                  <a:pt x="12490" y="10816"/>
                </a:lnTo>
                <a:lnTo>
                  <a:pt x="12569" y="10742"/>
                </a:lnTo>
                <a:lnTo>
                  <a:pt x="12633" y="10715"/>
                </a:lnTo>
                <a:lnTo>
                  <a:pt x="12643" y="10665"/>
                </a:lnTo>
                <a:lnTo>
                  <a:pt x="12584" y="10673"/>
                </a:lnTo>
                <a:lnTo>
                  <a:pt x="12558" y="10638"/>
                </a:lnTo>
                <a:lnTo>
                  <a:pt x="12553" y="10554"/>
                </a:lnTo>
                <a:lnTo>
                  <a:pt x="12601" y="10503"/>
                </a:lnTo>
                <a:lnTo>
                  <a:pt x="12654" y="10495"/>
                </a:lnTo>
                <a:lnTo>
                  <a:pt x="12691" y="10453"/>
                </a:lnTo>
                <a:lnTo>
                  <a:pt x="12739" y="10445"/>
                </a:lnTo>
                <a:lnTo>
                  <a:pt x="12792" y="10419"/>
                </a:lnTo>
                <a:close/>
                <a:moveTo>
                  <a:pt x="6765" y="10434"/>
                </a:moveTo>
                <a:lnTo>
                  <a:pt x="6745" y="10477"/>
                </a:lnTo>
                <a:lnTo>
                  <a:pt x="6760" y="10519"/>
                </a:lnTo>
                <a:lnTo>
                  <a:pt x="6835" y="10580"/>
                </a:lnTo>
                <a:lnTo>
                  <a:pt x="6856" y="10572"/>
                </a:lnTo>
                <a:lnTo>
                  <a:pt x="6883" y="10511"/>
                </a:lnTo>
                <a:lnTo>
                  <a:pt x="6830" y="10519"/>
                </a:lnTo>
                <a:lnTo>
                  <a:pt x="6787" y="10495"/>
                </a:lnTo>
                <a:lnTo>
                  <a:pt x="6765" y="10434"/>
                </a:lnTo>
                <a:close/>
                <a:moveTo>
                  <a:pt x="18793" y="10630"/>
                </a:moveTo>
                <a:lnTo>
                  <a:pt x="18771" y="10731"/>
                </a:lnTo>
                <a:lnTo>
                  <a:pt x="18754" y="10911"/>
                </a:lnTo>
                <a:lnTo>
                  <a:pt x="18696" y="10919"/>
                </a:lnTo>
                <a:lnTo>
                  <a:pt x="18665" y="11020"/>
                </a:lnTo>
                <a:lnTo>
                  <a:pt x="18675" y="11139"/>
                </a:lnTo>
                <a:lnTo>
                  <a:pt x="18739" y="11139"/>
                </a:lnTo>
                <a:lnTo>
                  <a:pt x="18771" y="11004"/>
                </a:lnTo>
                <a:lnTo>
                  <a:pt x="18861" y="11089"/>
                </a:lnTo>
                <a:lnTo>
                  <a:pt x="18914" y="10962"/>
                </a:lnTo>
                <a:lnTo>
                  <a:pt x="18999" y="10927"/>
                </a:lnTo>
                <a:lnTo>
                  <a:pt x="18984" y="10784"/>
                </a:lnTo>
                <a:lnTo>
                  <a:pt x="18946" y="10842"/>
                </a:lnTo>
                <a:lnTo>
                  <a:pt x="18904" y="10808"/>
                </a:lnTo>
                <a:lnTo>
                  <a:pt x="18861" y="10766"/>
                </a:lnTo>
                <a:lnTo>
                  <a:pt x="18793" y="10630"/>
                </a:lnTo>
                <a:close/>
                <a:moveTo>
                  <a:pt x="11271" y="10638"/>
                </a:moveTo>
                <a:lnTo>
                  <a:pt x="11319" y="10657"/>
                </a:lnTo>
                <a:lnTo>
                  <a:pt x="11308" y="10665"/>
                </a:lnTo>
                <a:lnTo>
                  <a:pt x="11308" y="10707"/>
                </a:lnTo>
                <a:lnTo>
                  <a:pt x="11324" y="10750"/>
                </a:lnTo>
                <a:lnTo>
                  <a:pt x="11339" y="10689"/>
                </a:lnTo>
                <a:lnTo>
                  <a:pt x="11378" y="10707"/>
                </a:lnTo>
                <a:lnTo>
                  <a:pt x="11378" y="10750"/>
                </a:lnTo>
                <a:lnTo>
                  <a:pt x="11404" y="10800"/>
                </a:lnTo>
                <a:lnTo>
                  <a:pt x="11393" y="10808"/>
                </a:lnTo>
                <a:lnTo>
                  <a:pt x="11441" y="10901"/>
                </a:lnTo>
                <a:lnTo>
                  <a:pt x="11494" y="10935"/>
                </a:lnTo>
                <a:lnTo>
                  <a:pt x="11526" y="10977"/>
                </a:lnTo>
                <a:lnTo>
                  <a:pt x="11579" y="11028"/>
                </a:lnTo>
                <a:lnTo>
                  <a:pt x="11605" y="11054"/>
                </a:lnTo>
                <a:lnTo>
                  <a:pt x="11622" y="11097"/>
                </a:lnTo>
                <a:lnTo>
                  <a:pt x="11639" y="11139"/>
                </a:lnTo>
                <a:lnTo>
                  <a:pt x="11649" y="11155"/>
                </a:lnTo>
                <a:lnTo>
                  <a:pt x="11644" y="11197"/>
                </a:lnTo>
                <a:lnTo>
                  <a:pt x="11639" y="11282"/>
                </a:lnTo>
                <a:lnTo>
                  <a:pt x="11644" y="11343"/>
                </a:lnTo>
                <a:lnTo>
                  <a:pt x="11675" y="11385"/>
                </a:lnTo>
                <a:lnTo>
                  <a:pt x="11675" y="11409"/>
                </a:lnTo>
                <a:lnTo>
                  <a:pt x="11685" y="11420"/>
                </a:lnTo>
                <a:lnTo>
                  <a:pt x="11692" y="11452"/>
                </a:lnTo>
                <a:lnTo>
                  <a:pt x="11723" y="11521"/>
                </a:lnTo>
                <a:lnTo>
                  <a:pt x="11745" y="11571"/>
                </a:lnTo>
                <a:lnTo>
                  <a:pt x="11755" y="11648"/>
                </a:lnTo>
                <a:lnTo>
                  <a:pt x="11777" y="11740"/>
                </a:lnTo>
                <a:lnTo>
                  <a:pt x="11825" y="11791"/>
                </a:lnTo>
                <a:lnTo>
                  <a:pt x="11861" y="11791"/>
                </a:lnTo>
                <a:lnTo>
                  <a:pt x="11840" y="11690"/>
                </a:lnTo>
                <a:lnTo>
                  <a:pt x="11878" y="11682"/>
                </a:lnTo>
                <a:lnTo>
                  <a:pt x="11861" y="11621"/>
                </a:lnTo>
                <a:lnTo>
                  <a:pt x="11914" y="11656"/>
                </a:lnTo>
                <a:lnTo>
                  <a:pt x="11914" y="11589"/>
                </a:lnTo>
                <a:lnTo>
                  <a:pt x="11888" y="11555"/>
                </a:lnTo>
                <a:lnTo>
                  <a:pt x="11856" y="11505"/>
                </a:lnTo>
                <a:lnTo>
                  <a:pt x="11878" y="11478"/>
                </a:lnTo>
                <a:lnTo>
                  <a:pt x="11851" y="11420"/>
                </a:lnTo>
                <a:lnTo>
                  <a:pt x="11840" y="11343"/>
                </a:lnTo>
                <a:lnTo>
                  <a:pt x="11851" y="11317"/>
                </a:lnTo>
                <a:lnTo>
                  <a:pt x="11883" y="11377"/>
                </a:lnTo>
                <a:lnTo>
                  <a:pt x="11914" y="11377"/>
                </a:lnTo>
                <a:lnTo>
                  <a:pt x="11946" y="11359"/>
                </a:lnTo>
                <a:lnTo>
                  <a:pt x="11905" y="11293"/>
                </a:lnTo>
                <a:lnTo>
                  <a:pt x="11973" y="11258"/>
                </a:lnTo>
                <a:lnTo>
                  <a:pt x="12004" y="11266"/>
                </a:lnTo>
                <a:lnTo>
                  <a:pt x="12042" y="11266"/>
                </a:lnTo>
                <a:lnTo>
                  <a:pt x="12042" y="11293"/>
                </a:lnTo>
                <a:lnTo>
                  <a:pt x="12057" y="11351"/>
                </a:lnTo>
                <a:lnTo>
                  <a:pt x="12106" y="11282"/>
                </a:lnTo>
                <a:lnTo>
                  <a:pt x="12132" y="11250"/>
                </a:lnTo>
                <a:lnTo>
                  <a:pt x="12200" y="11240"/>
                </a:lnTo>
                <a:lnTo>
                  <a:pt x="12185" y="11293"/>
                </a:lnTo>
                <a:lnTo>
                  <a:pt x="12096" y="11301"/>
                </a:lnTo>
                <a:lnTo>
                  <a:pt x="12031" y="11420"/>
                </a:lnTo>
                <a:lnTo>
                  <a:pt x="12069" y="11478"/>
                </a:lnTo>
                <a:lnTo>
                  <a:pt x="12042" y="11571"/>
                </a:lnTo>
                <a:lnTo>
                  <a:pt x="12084" y="11640"/>
                </a:lnTo>
                <a:lnTo>
                  <a:pt x="12122" y="11759"/>
                </a:lnTo>
                <a:lnTo>
                  <a:pt x="12185" y="11759"/>
                </a:lnTo>
                <a:lnTo>
                  <a:pt x="12244" y="11817"/>
                </a:lnTo>
                <a:lnTo>
                  <a:pt x="12287" y="11801"/>
                </a:lnTo>
                <a:lnTo>
                  <a:pt x="12303" y="11748"/>
                </a:lnTo>
                <a:lnTo>
                  <a:pt x="12367" y="11748"/>
                </a:lnTo>
                <a:lnTo>
                  <a:pt x="12415" y="11809"/>
                </a:lnTo>
                <a:lnTo>
                  <a:pt x="12505" y="11791"/>
                </a:lnTo>
                <a:lnTo>
                  <a:pt x="12548" y="11725"/>
                </a:lnTo>
                <a:lnTo>
                  <a:pt x="12596" y="11748"/>
                </a:lnTo>
                <a:lnTo>
                  <a:pt x="12633" y="11740"/>
                </a:lnTo>
                <a:lnTo>
                  <a:pt x="12611" y="11783"/>
                </a:lnTo>
                <a:lnTo>
                  <a:pt x="12633" y="11833"/>
                </a:lnTo>
                <a:lnTo>
                  <a:pt x="12616" y="11886"/>
                </a:lnTo>
                <a:lnTo>
                  <a:pt x="12623" y="11971"/>
                </a:lnTo>
                <a:lnTo>
                  <a:pt x="12596" y="12045"/>
                </a:lnTo>
                <a:lnTo>
                  <a:pt x="12574" y="12140"/>
                </a:lnTo>
                <a:lnTo>
                  <a:pt x="12563" y="12164"/>
                </a:lnTo>
                <a:lnTo>
                  <a:pt x="12553" y="12249"/>
                </a:lnTo>
                <a:lnTo>
                  <a:pt x="12536" y="12299"/>
                </a:lnTo>
                <a:lnTo>
                  <a:pt x="12543" y="12310"/>
                </a:lnTo>
                <a:lnTo>
                  <a:pt x="12526" y="12342"/>
                </a:lnTo>
                <a:lnTo>
                  <a:pt x="12500" y="12368"/>
                </a:lnTo>
                <a:lnTo>
                  <a:pt x="12451" y="12360"/>
                </a:lnTo>
                <a:lnTo>
                  <a:pt x="12403" y="12334"/>
                </a:lnTo>
                <a:lnTo>
                  <a:pt x="12388" y="12368"/>
                </a:lnTo>
                <a:lnTo>
                  <a:pt x="12372" y="12318"/>
                </a:lnTo>
                <a:lnTo>
                  <a:pt x="12330" y="12299"/>
                </a:lnTo>
                <a:lnTo>
                  <a:pt x="12277" y="12310"/>
                </a:lnTo>
                <a:lnTo>
                  <a:pt x="12250" y="12342"/>
                </a:lnTo>
                <a:lnTo>
                  <a:pt x="12207" y="12376"/>
                </a:lnTo>
                <a:lnTo>
                  <a:pt x="12180" y="12360"/>
                </a:lnTo>
                <a:lnTo>
                  <a:pt x="12122" y="12326"/>
                </a:lnTo>
                <a:lnTo>
                  <a:pt x="12064" y="12299"/>
                </a:lnTo>
                <a:lnTo>
                  <a:pt x="11984" y="12299"/>
                </a:lnTo>
                <a:lnTo>
                  <a:pt x="11968" y="12268"/>
                </a:lnTo>
                <a:lnTo>
                  <a:pt x="11910" y="12249"/>
                </a:lnTo>
                <a:lnTo>
                  <a:pt x="11893" y="12233"/>
                </a:lnTo>
                <a:lnTo>
                  <a:pt x="11871" y="12233"/>
                </a:lnTo>
                <a:lnTo>
                  <a:pt x="11851" y="12183"/>
                </a:lnTo>
                <a:lnTo>
                  <a:pt x="11772" y="12156"/>
                </a:lnTo>
                <a:lnTo>
                  <a:pt x="11728" y="12172"/>
                </a:lnTo>
                <a:lnTo>
                  <a:pt x="11685" y="12225"/>
                </a:lnTo>
                <a:lnTo>
                  <a:pt x="11670" y="12275"/>
                </a:lnTo>
                <a:lnTo>
                  <a:pt x="11685" y="12360"/>
                </a:lnTo>
                <a:lnTo>
                  <a:pt x="11659" y="12411"/>
                </a:lnTo>
                <a:lnTo>
                  <a:pt x="11632" y="12437"/>
                </a:lnTo>
                <a:lnTo>
                  <a:pt x="11569" y="12384"/>
                </a:lnTo>
                <a:lnTo>
                  <a:pt x="11489" y="12342"/>
                </a:lnTo>
                <a:lnTo>
                  <a:pt x="11436" y="12326"/>
                </a:lnTo>
                <a:lnTo>
                  <a:pt x="11409" y="12233"/>
                </a:lnTo>
                <a:lnTo>
                  <a:pt x="11329" y="12183"/>
                </a:lnTo>
                <a:lnTo>
                  <a:pt x="11281" y="12164"/>
                </a:lnTo>
                <a:lnTo>
                  <a:pt x="11255" y="12172"/>
                </a:lnTo>
                <a:lnTo>
                  <a:pt x="11186" y="12140"/>
                </a:lnTo>
                <a:lnTo>
                  <a:pt x="11165" y="12122"/>
                </a:lnTo>
                <a:lnTo>
                  <a:pt x="11148" y="12072"/>
                </a:lnTo>
                <a:lnTo>
                  <a:pt x="11117" y="12072"/>
                </a:lnTo>
                <a:lnTo>
                  <a:pt x="11107" y="12013"/>
                </a:lnTo>
                <a:lnTo>
                  <a:pt x="11143" y="11952"/>
                </a:lnTo>
                <a:lnTo>
                  <a:pt x="11148" y="11852"/>
                </a:lnTo>
                <a:lnTo>
                  <a:pt x="11127" y="11825"/>
                </a:lnTo>
                <a:lnTo>
                  <a:pt x="11127" y="11775"/>
                </a:lnTo>
                <a:lnTo>
                  <a:pt x="11153" y="11717"/>
                </a:lnTo>
                <a:lnTo>
                  <a:pt x="11148" y="11690"/>
                </a:lnTo>
                <a:lnTo>
                  <a:pt x="11100" y="11732"/>
                </a:lnTo>
                <a:lnTo>
                  <a:pt x="11100" y="11674"/>
                </a:lnTo>
                <a:lnTo>
                  <a:pt x="11058" y="11656"/>
                </a:lnTo>
                <a:lnTo>
                  <a:pt x="10994" y="11706"/>
                </a:lnTo>
                <a:lnTo>
                  <a:pt x="10952" y="11717"/>
                </a:lnTo>
                <a:lnTo>
                  <a:pt x="10930" y="11690"/>
                </a:lnTo>
                <a:lnTo>
                  <a:pt x="10867" y="11690"/>
                </a:lnTo>
                <a:lnTo>
                  <a:pt x="10814" y="11732"/>
                </a:lnTo>
                <a:lnTo>
                  <a:pt x="10781" y="11717"/>
                </a:lnTo>
                <a:lnTo>
                  <a:pt x="10686" y="11725"/>
                </a:lnTo>
                <a:lnTo>
                  <a:pt x="10585" y="11740"/>
                </a:lnTo>
                <a:lnTo>
                  <a:pt x="10527" y="11775"/>
                </a:lnTo>
                <a:lnTo>
                  <a:pt x="10488" y="11825"/>
                </a:lnTo>
                <a:lnTo>
                  <a:pt x="10425" y="11844"/>
                </a:lnTo>
                <a:lnTo>
                  <a:pt x="10367" y="11902"/>
                </a:lnTo>
                <a:lnTo>
                  <a:pt x="10340" y="11902"/>
                </a:lnTo>
                <a:lnTo>
                  <a:pt x="10282" y="11875"/>
                </a:lnTo>
                <a:lnTo>
                  <a:pt x="10229" y="11886"/>
                </a:lnTo>
                <a:lnTo>
                  <a:pt x="10202" y="11852"/>
                </a:lnTo>
                <a:lnTo>
                  <a:pt x="10222" y="11809"/>
                </a:lnTo>
                <a:lnTo>
                  <a:pt x="10261" y="11767"/>
                </a:lnTo>
                <a:lnTo>
                  <a:pt x="10314" y="11767"/>
                </a:lnTo>
                <a:lnTo>
                  <a:pt x="10389" y="11767"/>
                </a:lnTo>
                <a:lnTo>
                  <a:pt x="10430" y="11674"/>
                </a:lnTo>
                <a:lnTo>
                  <a:pt x="10473" y="11648"/>
                </a:lnTo>
                <a:lnTo>
                  <a:pt x="10483" y="11571"/>
                </a:lnTo>
                <a:lnTo>
                  <a:pt x="10515" y="11521"/>
                </a:lnTo>
                <a:lnTo>
                  <a:pt x="10495" y="11452"/>
                </a:lnTo>
                <a:lnTo>
                  <a:pt x="10515" y="11351"/>
                </a:lnTo>
                <a:lnTo>
                  <a:pt x="10553" y="11282"/>
                </a:lnTo>
                <a:lnTo>
                  <a:pt x="10558" y="11240"/>
                </a:lnTo>
                <a:lnTo>
                  <a:pt x="10633" y="11216"/>
                </a:lnTo>
                <a:lnTo>
                  <a:pt x="10686" y="11131"/>
                </a:lnTo>
                <a:lnTo>
                  <a:pt x="10681" y="11054"/>
                </a:lnTo>
                <a:lnTo>
                  <a:pt x="10686" y="10977"/>
                </a:lnTo>
                <a:lnTo>
                  <a:pt x="10771" y="10935"/>
                </a:lnTo>
                <a:lnTo>
                  <a:pt x="10887" y="10970"/>
                </a:lnTo>
                <a:lnTo>
                  <a:pt x="10940" y="10893"/>
                </a:lnTo>
                <a:lnTo>
                  <a:pt x="10967" y="10885"/>
                </a:lnTo>
                <a:lnTo>
                  <a:pt x="11000" y="10826"/>
                </a:lnTo>
                <a:lnTo>
                  <a:pt x="11027" y="10808"/>
                </a:lnTo>
                <a:lnTo>
                  <a:pt x="11073" y="10850"/>
                </a:lnTo>
                <a:lnTo>
                  <a:pt x="11100" y="10869"/>
                </a:lnTo>
                <a:lnTo>
                  <a:pt x="11117" y="10996"/>
                </a:lnTo>
                <a:lnTo>
                  <a:pt x="11153" y="11070"/>
                </a:lnTo>
                <a:lnTo>
                  <a:pt x="11206" y="11155"/>
                </a:lnTo>
                <a:lnTo>
                  <a:pt x="11255" y="11216"/>
                </a:lnTo>
                <a:lnTo>
                  <a:pt x="11298" y="11224"/>
                </a:lnTo>
                <a:lnTo>
                  <a:pt x="11324" y="11274"/>
                </a:lnTo>
                <a:lnTo>
                  <a:pt x="11361" y="11301"/>
                </a:lnTo>
                <a:lnTo>
                  <a:pt x="11378" y="11351"/>
                </a:lnTo>
                <a:lnTo>
                  <a:pt x="11404" y="11367"/>
                </a:lnTo>
                <a:lnTo>
                  <a:pt x="11419" y="11428"/>
                </a:lnTo>
                <a:lnTo>
                  <a:pt x="11441" y="11494"/>
                </a:lnTo>
                <a:lnTo>
                  <a:pt x="11431" y="11521"/>
                </a:lnTo>
                <a:lnTo>
                  <a:pt x="11419" y="11579"/>
                </a:lnTo>
                <a:lnTo>
                  <a:pt x="11419" y="11613"/>
                </a:lnTo>
                <a:lnTo>
                  <a:pt x="11446" y="11605"/>
                </a:lnTo>
                <a:lnTo>
                  <a:pt x="11479" y="11505"/>
                </a:lnTo>
                <a:lnTo>
                  <a:pt x="11506" y="11494"/>
                </a:lnTo>
                <a:lnTo>
                  <a:pt x="11511" y="11436"/>
                </a:lnTo>
                <a:lnTo>
                  <a:pt x="11467" y="11393"/>
                </a:lnTo>
                <a:lnTo>
                  <a:pt x="11494" y="11317"/>
                </a:lnTo>
                <a:lnTo>
                  <a:pt x="11547" y="11335"/>
                </a:lnTo>
                <a:lnTo>
                  <a:pt x="11579" y="11393"/>
                </a:lnTo>
                <a:lnTo>
                  <a:pt x="11590" y="11351"/>
                </a:lnTo>
                <a:lnTo>
                  <a:pt x="11585" y="11325"/>
                </a:lnTo>
                <a:lnTo>
                  <a:pt x="11537" y="11258"/>
                </a:lnTo>
                <a:lnTo>
                  <a:pt x="11494" y="11224"/>
                </a:lnTo>
                <a:lnTo>
                  <a:pt x="11441" y="11181"/>
                </a:lnTo>
                <a:lnTo>
                  <a:pt x="11457" y="11155"/>
                </a:lnTo>
                <a:lnTo>
                  <a:pt x="11441" y="11131"/>
                </a:lnTo>
                <a:lnTo>
                  <a:pt x="11393" y="11131"/>
                </a:lnTo>
                <a:lnTo>
                  <a:pt x="11329" y="11028"/>
                </a:lnTo>
                <a:lnTo>
                  <a:pt x="11298" y="10927"/>
                </a:lnTo>
                <a:lnTo>
                  <a:pt x="11245" y="10858"/>
                </a:lnTo>
                <a:lnTo>
                  <a:pt x="11223" y="10792"/>
                </a:lnTo>
                <a:lnTo>
                  <a:pt x="11228" y="10758"/>
                </a:lnTo>
                <a:lnTo>
                  <a:pt x="11223" y="10689"/>
                </a:lnTo>
                <a:lnTo>
                  <a:pt x="11271" y="10638"/>
                </a:lnTo>
                <a:close/>
                <a:moveTo>
                  <a:pt x="11053" y="10962"/>
                </a:moveTo>
                <a:lnTo>
                  <a:pt x="11015" y="11012"/>
                </a:lnTo>
                <a:lnTo>
                  <a:pt x="11005" y="11054"/>
                </a:lnTo>
                <a:lnTo>
                  <a:pt x="11015" y="11139"/>
                </a:lnTo>
                <a:lnTo>
                  <a:pt x="11042" y="11166"/>
                </a:lnTo>
                <a:lnTo>
                  <a:pt x="11063" y="11070"/>
                </a:lnTo>
                <a:lnTo>
                  <a:pt x="11053" y="10962"/>
                </a:lnTo>
                <a:close/>
                <a:moveTo>
                  <a:pt x="18754" y="11166"/>
                </a:moveTo>
                <a:lnTo>
                  <a:pt x="18691" y="11189"/>
                </a:lnTo>
                <a:lnTo>
                  <a:pt x="18670" y="11266"/>
                </a:lnTo>
                <a:lnTo>
                  <a:pt x="18680" y="11401"/>
                </a:lnTo>
                <a:lnTo>
                  <a:pt x="18643" y="11547"/>
                </a:lnTo>
                <a:lnTo>
                  <a:pt x="18611" y="11589"/>
                </a:lnTo>
                <a:lnTo>
                  <a:pt x="18520" y="11706"/>
                </a:lnTo>
                <a:lnTo>
                  <a:pt x="18483" y="11656"/>
                </a:lnTo>
                <a:lnTo>
                  <a:pt x="18425" y="11860"/>
                </a:lnTo>
                <a:lnTo>
                  <a:pt x="18360" y="11833"/>
                </a:lnTo>
                <a:lnTo>
                  <a:pt x="18244" y="11868"/>
                </a:lnTo>
                <a:lnTo>
                  <a:pt x="18201" y="11944"/>
                </a:lnTo>
                <a:lnTo>
                  <a:pt x="18143" y="12003"/>
                </a:lnTo>
                <a:lnTo>
                  <a:pt x="18111" y="12072"/>
                </a:lnTo>
                <a:lnTo>
                  <a:pt x="18058" y="12106"/>
                </a:lnTo>
                <a:lnTo>
                  <a:pt x="18080" y="12183"/>
                </a:lnTo>
                <a:lnTo>
                  <a:pt x="18116" y="12215"/>
                </a:lnTo>
                <a:lnTo>
                  <a:pt x="18106" y="12318"/>
                </a:lnTo>
                <a:lnTo>
                  <a:pt x="18133" y="12360"/>
                </a:lnTo>
                <a:lnTo>
                  <a:pt x="18169" y="12310"/>
                </a:lnTo>
                <a:lnTo>
                  <a:pt x="18207" y="12122"/>
                </a:lnTo>
                <a:lnTo>
                  <a:pt x="18148" y="12045"/>
                </a:lnTo>
                <a:lnTo>
                  <a:pt x="18217" y="12037"/>
                </a:lnTo>
                <a:lnTo>
                  <a:pt x="18287" y="11987"/>
                </a:lnTo>
                <a:lnTo>
                  <a:pt x="18387" y="11960"/>
                </a:lnTo>
                <a:lnTo>
                  <a:pt x="18394" y="12045"/>
                </a:lnTo>
                <a:lnTo>
                  <a:pt x="18430" y="12087"/>
                </a:lnTo>
                <a:lnTo>
                  <a:pt x="18515" y="11960"/>
                </a:lnTo>
                <a:lnTo>
                  <a:pt x="18616" y="11952"/>
                </a:lnTo>
                <a:lnTo>
                  <a:pt x="18691" y="11902"/>
                </a:lnTo>
                <a:lnTo>
                  <a:pt x="18723" y="11825"/>
                </a:lnTo>
                <a:lnTo>
                  <a:pt x="18713" y="11767"/>
                </a:lnTo>
                <a:lnTo>
                  <a:pt x="18733" y="11674"/>
                </a:lnTo>
                <a:lnTo>
                  <a:pt x="18733" y="11555"/>
                </a:lnTo>
                <a:lnTo>
                  <a:pt x="18786" y="11436"/>
                </a:lnTo>
                <a:lnTo>
                  <a:pt x="18786" y="11335"/>
                </a:lnTo>
                <a:lnTo>
                  <a:pt x="18754" y="11166"/>
                </a:lnTo>
                <a:close/>
                <a:moveTo>
                  <a:pt x="11042" y="11181"/>
                </a:moveTo>
                <a:lnTo>
                  <a:pt x="11010" y="11224"/>
                </a:lnTo>
                <a:lnTo>
                  <a:pt x="10979" y="11216"/>
                </a:lnTo>
                <a:lnTo>
                  <a:pt x="10994" y="11282"/>
                </a:lnTo>
                <a:lnTo>
                  <a:pt x="10994" y="11436"/>
                </a:lnTo>
                <a:lnTo>
                  <a:pt x="11015" y="11462"/>
                </a:lnTo>
                <a:lnTo>
                  <a:pt x="11042" y="11428"/>
                </a:lnTo>
                <a:lnTo>
                  <a:pt x="11068" y="11436"/>
                </a:lnTo>
                <a:lnTo>
                  <a:pt x="11073" y="11274"/>
                </a:lnTo>
                <a:lnTo>
                  <a:pt x="11042" y="11181"/>
                </a:lnTo>
                <a:close/>
                <a:moveTo>
                  <a:pt x="11409" y="11547"/>
                </a:moveTo>
                <a:lnTo>
                  <a:pt x="11366" y="11555"/>
                </a:lnTo>
                <a:lnTo>
                  <a:pt x="11308" y="11571"/>
                </a:lnTo>
                <a:lnTo>
                  <a:pt x="11240" y="11555"/>
                </a:lnTo>
                <a:lnTo>
                  <a:pt x="11228" y="11613"/>
                </a:lnTo>
                <a:lnTo>
                  <a:pt x="11313" y="11674"/>
                </a:lnTo>
                <a:lnTo>
                  <a:pt x="11339" y="11690"/>
                </a:lnTo>
                <a:lnTo>
                  <a:pt x="11388" y="11732"/>
                </a:lnTo>
                <a:lnTo>
                  <a:pt x="11399" y="11674"/>
                </a:lnTo>
                <a:lnTo>
                  <a:pt x="11388" y="11640"/>
                </a:lnTo>
                <a:lnTo>
                  <a:pt x="11409" y="11547"/>
                </a:lnTo>
                <a:close/>
                <a:moveTo>
                  <a:pt x="11888" y="11833"/>
                </a:moveTo>
                <a:lnTo>
                  <a:pt x="11878" y="11886"/>
                </a:lnTo>
                <a:lnTo>
                  <a:pt x="11946" y="11910"/>
                </a:lnTo>
                <a:lnTo>
                  <a:pt x="11946" y="11928"/>
                </a:lnTo>
                <a:lnTo>
                  <a:pt x="12031" y="11918"/>
                </a:lnTo>
                <a:lnTo>
                  <a:pt x="12037" y="11886"/>
                </a:lnTo>
                <a:lnTo>
                  <a:pt x="12004" y="11894"/>
                </a:lnTo>
                <a:lnTo>
                  <a:pt x="12011" y="11875"/>
                </a:lnTo>
                <a:lnTo>
                  <a:pt x="11963" y="11868"/>
                </a:lnTo>
                <a:lnTo>
                  <a:pt x="11919" y="11875"/>
                </a:lnTo>
                <a:lnTo>
                  <a:pt x="11888" y="11833"/>
                </a:lnTo>
                <a:close/>
                <a:moveTo>
                  <a:pt x="12521" y="11844"/>
                </a:moveTo>
                <a:lnTo>
                  <a:pt x="12468" y="11875"/>
                </a:lnTo>
                <a:lnTo>
                  <a:pt x="12425" y="11875"/>
                </a:lnTo>
                <a:lnTo>
                  <a:pt x="12420" y="11902"/>
                </a:lnTo>
                <a:lnTo>
                  <a:pt x="12415" y="11902"/>
                </a:lnTo>
                <a:lnTo>
                  <a:pt x="12388" y="11902"/>
                </a:lnTo>
                <a:lnTo>
                  <a:pt x="12398" y="11952"/>
                </a:lnTo>
                <a:lnTo>
                  <a:pt x="12430" y="11971"/>
                </a:lnTo>
                <a:lnTo>
                  <a:pt x="12490" y="11918"/>
                </a:lnTo>
                <a:lnTo>
                  <a:pt x="12490" y="11910"/>
                </a:lnTo>
                <a:lnTo>
                  <a:pt x="12483" y="11894"/>
                </a:lnTo>
                <a:lnTo>
                  <a:pt x="12521" y="11844"/>
                </a:lnTo>
                <a:close/>
                <a:moveTo>
                  <a:pt x="18319" y="11987"/>
                </a:moveTo>
                <a:lnTo>
                  <a:pt x="18297" y="12037"/>
                </a:lnTo>
                <a:lnTo>
                  <a:pt x="18261" y="12021"/>
                </a:lnTo>
                <a:lnTo>
                  <a:pt x="18227" y="12087"/>
                </a:lnTo>
                <a:lnTo>
                  <a:pt x="18227" y="12140"/>
                </a:lnTo>
                <a:lnTo>
                  <a:pt x="18266" y="12172"/>
                </a:lnTo>
                <a:lnTo>
                  <a:pt x="18281" y="12106"/>
                </a:lnTo>
                <a:lnTo>
                  <a:pt x="18314" y="12079"/>
                </a:lnTo>
                <a:lnTo>
                  <a:pt x="18334" y="12122"/>
                </a:lnTo>
                <a:lnTo>
                  <a:pt x="18372" y="12056"/>
                </a:lnTo>
                <a:lnTo>
                  <a:pt x="18360" y="12013"/>
                </a:lnTo>
                <a:lnTo>
                  <a:pt x="18319" y="11987"/>
                </a:lnTo>
                <a:close/>
                <a:moveTo>
                  <a:pt x="5962" y="12776"/>
                </a:moveTo>
                <a:lnTo>
                  <a:pt x="5962" y="12792"/>
                </a:lnTo>
                <a:lnTo>
                  <a:pt x="5989" y="12834"/>
                </a:lnTo>
                <a:lnTo>
                  <a:pt x="5989" y="12885"/>
                </a:lnTo>
                <a:lnTo>
                  <a:pt x="6000" y="12903"/>
                </a:lnTo>
                <a:lnTo>
                  <a:pt x="6010" y="12826"/>
                </a:lnTo>
                <a:lnTo>
                  <a:pt x="5962" y="12776"/>
                </a:lnTo>
                <a:close/>
                <a:moveTo>
                  <a:pt x="5921" y="12792"/>
                </a:moveTo>
                <a:lnTo>
                  <a:pt x="5894" y="12800"/>
                </a:lnTo>
                <a:lnTo>
                  <a:pt x="5899" y="12842"/>
                </a:lnTo>
                <a:lnTo>
                  <a:pt x="5962" y="12826"/>
                </a:lnTo>
                <a:lnTo>
                  <a:pt x="5962" y="12800"/>
                </a:lnTo>
                <a:lnTo>
                  <a:pt x="5921" y="12792"/>
                </a:lnTo>
                <a:close/>
                <a:moveTo>
                  <a:pt x="17596" y="12962"/>
                </a:moveTo>
                <a:lnTo>
                  <a:pt x="17548" y="13038"/>
                </a:lnTo>
                <a:lnTo>
                  <a:pt x="17516" y="13131"/>
                </a:lnTo>
                <a:lnTo>
                  <a:pt x="17521" y="13208"/>
                </a:lnTo>
                <a:lnTo>
                  <a:pt x="17553" y="13293"/>
                </a:lnTo>
                <a:lnTo>
                  <a:pt x="17579" y="13216"/>
                </a:lnTo>
                <a:lnTo>
                  <a:pt x="17611" y="13046"/>
                </a:lnTo>
                <a:lnTo>
                  <a:pt x="17622" y="12988"/>
                </a:lnTo>
                <a:lnTo>
                  <a:pt x="17596" y="12962"/>
                </a:lnTo>
                <a:close/>
                <a:moveTo>
                  <a:pt x="5941" y="12970"/>
                </a:moveTo>
                <a:lnTo>
                  <a:pt x="5926" y="13030"/>
                </a:lnTo>
                <a:lnTo>
                  <a:pt x="5952" y="13062"/>
                </a:lnTo>
                <a:lnTo>
                  <a:pt x="5962" y="13123"/>
                </a:lnTo>
                <a:lnTo>
                  <a:pt x="5979" y="13115"/>
                </a:lnTo>
                <a:lnTo>
                  <a:pt x="5979" y="13054"/>
                </a:lnTo>
                <a:lnTo>
                  <a:pt x="5957" y="12970"/>
                </a:lnTo>
                <a:lnTo>
                  <a:pt x="5941" y="12970"/>
                </a:lnTo>
                <a:close/>
                <a:moveTo>
                  <a:pt x="5701" y="13174"/>
                </a:moveTo>
                <a:lnTo>
                  <a:pt x="5686" y="13181"/>
                </a:lnTo>
                <a:lnTo>
                  <a:pt x="5643" y="13189"/>
                </a:lnTo>
                <a:lnTo>
                  <a:pt x="5612" y="13216"/>
                </a:lnTo>
                <a:lnTo>
                  <a:pt x="5590" y="13232"/>
                </a:lnTo>
                <a:lnTo>
                  <a:pt x="5575" y="13266"/>
                </a:lnTo>
                <a:lnTo>
                  <a:pt x="5542" y="13301"/>
                </a:lnTo>
                <a:lnTo>
                  <a:pt x="5568" y="13309"/>
                </a:lnTo>
                <a:lnTo>
                  <a:pt x="5595" y="13301"/>
                </a:lnTo>
                <a:lnTo>
                  <a:pt x="5607" y="13274"/>
                </a:lnTo>
                <a:lnTo>
                  <a:pt x="5633" y="13274"/>
                </a:lnTo>
                <a:lnTo>
                  <a:pt x="5670" y="13224"/>
                </a:lnTo>
                <a:lnTo>
                  <a:pt x="5728" y="13224"/>
                </a:lnTo>
                <a:lnTo>
                  <a:pt x="5708" y="13250"/>
                </a:lnTo>
                <a:lnTo>
                  <a:pt x="5728" y="13274"/>
                </a:lnTo>
                <a:lnTo>
                  <a:pt x="5803" y="13285"/>
                </a:lnTo>
                <a:lnTo>
                  <a:pt x="5824" y="13309"/>
                </a:lnTo>
                <a:lnTo>
                  <a:pt x="5877" y="13335"/>
                </a:lnTo>
                <a:lnTo>
                  <a:pt x="5909" y="13335"/>
                </a:lnTo>
                <a:lnTo>
                  <a:pt x="5926" y="13385"/>
                </a:lnTo>
                <a:lnTo>
                  <a:pt x="5941" y="13420"/>
                </a:lnTo>
                <a:lnTo>
                  <a:pt x="5979" y="13420"/>
                </a:lnTo>
                <a:lnTo>
                  <a:pt x="6005" y="13444"/>
                </a:lnTo>
                <a:lnTo>
                  <a:pt x="5967" y="13505"/>
                </a:lnTo>
                <a:lnTo>
                  <a:pt x="6047" y="13497"/>
                </a:lnTo>
                <a:lnTo>
                  <a:pt x="6090" y="13505"/>
                </a:lnTo>
                <a:lnTo>
                  <a:pt x="6127" y="13497"/>
                </a:lnTo>
                <a:lnTo>
                  <a:pt x="6170" y="13486"/>
                </a:lnTo>
                <a:lnTo>
                  <a:pt x="6175" y="13462"/>
                </a:lnTo>
                <a:lnTo>
                  <a:pt x="6133" y="13420"/>
                </a:lnTo>
                <a:lnTo>
                  <a:pt x="6085" y="13420"/>
                </a:lnTo>
                <a:lnTo>
                  <a:pt x="6090" y="13385"/>
                </a:lnTo>
                <a:lnTo>
                  <a:pt x="6059" y="13370"/>
                </a:lnTo>
                <a:lnTo>
                  <a:pt x="6037" y="13370"/>
                </a:lnTo>
                <a:lnTo>
                  <a:pt x="6000" y="13327"/>
                </a:lnTo>
                <a:lnTo>
                  <a:pt x="5952" y="13266"/>
                </a:lnTo>
                <a:lnTo>
                  <a:pt x="5931" y="13242"/>
                </a:lnTo>
                <a:lnTo>
                  <a:pt x="5877" y="13250"/>
                </a:lnTo>
                <a:lnTo>
                  <a:pt x="5851" y="13216"/>
                </a:lnTo>
                <a:lnTo>
                  <a:pt x="5798" y="13181"/>
                </a:lnTo>
                <a:lnTo>
                  <a:pt x="5754" y="13181"/>
                </a:lnTo>
                <a:lnTo>
                  <a:pt x="5701" y="13174"/>
                </a:lnTo>
                <a:close/>
                <a:moveTo>
                  <a:pt x="1187" y="13266"/>
                </a:moveTo>
                <a:lnTo>
                  <a:pt x="1180" y="13274"/>
                </a:lnTo>
                <a:lnTo>
                  <a:pt x="1175" y="13285"/>
                </a:lnTo>
                <a:lnTo>
                  <a:pt x="1197" y="13301"/>
                </a:lnTo>
                <a:lnTo>
                  <a:pt x="1202" y="13293"/>
                </a:lnTo>
                <a:lnTo>
                  <a:pt x="1202" y="13266"/>
                </a:lnTo>
                <a:lnTo>
                  <a:pt x="1187" y="13266"/>
                </a:lnTo>
                <a:close/>
                <a:moveTo>
                  <a:pt x="1282" y="13317"/>
                </a:moveTo>
                <a:lnTo>
                  <a:pt x="1267" y="13335"/>
                </a:lnTo>
                <a:lnTo>
                  <a:pt x="1277" y="13359"/>
                </a:lnTo>
                <a:lnTo>
                  <a:pt x="1293" y="13359"/>
                </a:lnTo>
                <a:lnTo>
                  <a:pt x="1298" y="13370"/>
                </a:lnTo>
                <a:lnTo>
                  <a:pt x="1303" y="13359"/>
                </a:lnTo>
                <a:lnTo>
                  <a:pt x="1287" y="13327"/>
                </a:lnTo>
                <a:lnTo>
                  <a:pt x="1282" y="13317"/>
                </a:lnTo>
                <a:close/>
                <a:moveTo>
                  <a:pt x="1325" y="13370"/>
                </a:moveTo>
                <a:lnTo>
                  <a:pt x="1320" y="13377"/>
                </a:lnTo>
                <a:lnTo>
                  <a:pt x="1351" y="13385"/>
                </a:lnTo>
                <a:lnTo>
                  <a:pt x="1356" y="13377"/>
                </a:lnTo>
                <a:lnTo>
                  <a:pt x="1325" y="13370"/>
                </a:lnTo>
                <a:close/>
                <a:moveTo>
                  <a:pt x="1361" y="13385"/>
                </a:moveTo>
                <a:lnTo>
                  <a:pt x="1356" y="13393"/>
                </a:lnTo>
                <a:lnTo>
                  <a:pt x="1356" y="13401"/>
                </a:lnTo>
                <a:lnTo>
                  <a:pt x="1366" y="13412"/>
                </a:lnTo>
                <a:lnTo>
                  <a:pt x="1373" y="13436"/>
                </a:lnTo>
                <a:lnTo>
                  <a:pt x="1393" y="13428"/>
                </a:lnTo>
                <a:lnTo>
                  <a:pt x="1400" y="13412"/>
                </a:lnTo>
                <a:lnTo>
                  <a:pt x="1383" y="13401"/>
                </a:lnTo>
                <a:lnTo>
                  <a:pt x="1361" y="13385"/>
                </a:lnTo>
                <a:close/>
                <a:moveTo>
                  <a:pt x="1405" y="13462"/>
                </a:moveTo>
                <a:lnTo>
                  <a:pt x="1405" y="13470"/>
                </a:lnTo>
                <a:lnTo>
                  <a:pt x="1410" y="13497"/>
                </a:lnTo>
                <a:lnTo>
                  <a:pt x="1400" y="13505"/>
                </a:lnTo>
                <a:lnTo>
                  <a:pt x="1393" y="13521"/>
                </a:lnTo>
                <a:lnTo>
                  <a:pt x="1405" y="13555"/>
                </a:lnTo>
                <a:lnTo>
                  <a:pt x="1405" y="13581"/>
                </a:lnTo>
                <a:lnTo>
                  <a:pt x="1415" y="13597"/>
                </a:lnTo>
                <a:lnTo>
                  <a:pt x="1426" y="13581"/>
                </a:lnTo>
                <a:lnTo>
                  <a:pt x="1441" y="13563"/>
                </a:lnTo>
                <a:lnTo>
                  <a:pt x="1468" y="13547"/>
                </a:lnTo>
                <a:lnTo>
                  <a:pt x="1468" y="13539"/>
                </a:lnTo>
                <a:lnTo>
                  <a:pt x="1453" y="13505"/>
                </a:lnTo>
                <a:lnTo>
                  <a:pt x="1441" y="13486"/>
                </a:lnTo>
                <a:lnTo>
                  <a:pt x="1436" y="13478"/>
                </a:lnTo>
                <a:lnTo>
                  <a:pt x="1410" y="13462"/>
                </a:lnTo>
                <a:lnTo>
                  <a:pt x="1405" y="13462"/>
                </a:lnTo>
                <a:close/>
                <a:moveTo>
                  <a:pt x="16936" y="13478"/>
                </a:moveTo>
                <a:lnTo>
                  <a:pt x="16871" y="13505"/>
                </a:lnTo>
                <a:lnTo>
                  <a:pt x="16845" y="13555"/>
                </a:lnTo>
                <a:lnTo>
                  <a:pt x="16845" y="13632"/>
                </a:lnTo>
                <a:lnTo>
                  <a:pt x="16893" y="13666"/>
                </a:lnTo>
                <a:lnTo>
                  <a:pt x="16946" y="13624"/>
                </a:lnTo>
                <a:lnTo>
                  <a:pt x="16958" y="13563"/>
                </a:lnTo>
                <a:lnTo>
                  <a:pt x="16984" y="13521"/>
                </a:lnTo>
                <a:lnTo>
                  <a:pt x="16972" y="13478"/>
                </a:lnTo>
                <a:lnTo>
                  <a:pt x="16936" y="13478"/>
                </a:lnTo>
                <a:close/>
                <a:moveTo>
                  <a:pt x="6233" y="13497"/>
                </a:moveTo>
                <a:lnTo>
                  <a:pt x="6218" y="13521"/>
                </a:lnTo>
                <a:lnTo>
                  <a:pt x="6255" y="13539"/>
                </a:lnTo>
                <a:lnTo>
                  <a:pt x="6255" y="13581"/>
                </a:lnTo>
                <a:lnTo>
                  <a:pt x="6281" y="13624"/>
                </a:lnTo>
                <a:lnTo>
                  <a:pt x="6260" y="13640"/>
                </a:lnTo>
                <a:lnTo>
                  <a:pt x="6218" y="13632"/>
                </a:lnTo>
                <a:lnTo>
                  <a:pt x="6165" y="13624"/>
                </a:lnTo>
                <a:lnTo>
                  <a:pt x="6160" y="13648"/>
                </a:lnTo>
                <a:lnTo>
                  <a:pt x="6192" y="13682"/>
                </a:lnTo>
                <a:lnTo>
                  <a:pt x="6218" y="13666"/>
                </a:lnTo>
                <a:lnTo>
                  <a:pt x="6250" y="13674"/>
                </a:lnTo>
                <a:lnTo>
                  <a:pt x="6281" y="13666"/>
                </a:lnTo>
                <a:lnTo>
                  <a:pt x="6320" y="13682"/>
                </a:lnTo>
                <a:lnTo>
                  <a:pt x="6320" y="13709"/>
                </a:lnTo>
                <a:lnTo>
                  <a:pt x="6335" y="13725"/>
                </a:lnTo>
                <a:lnTo>
                  <a:pt x="6361" y="13656"/>
                </a:lnTo>
                <a:lnTo>
                  <a:pt x="6378" y="13640"/>
                </a:lnTo>
                <a:lnTo>
                  <a:pt x="6388" y="13666"/>
                </a:lnTo>
                <a:lnTo>
                  <a:pt x="6409" y="13656"/>
                </a:lnTo>
                <a:lnTo>
                  <a:pt x="6419" y="13640"/>
                </a:lnTo>
                <a:lnTo>
                  <a:pt x="6441" y="13648"/>
                </a:lnTo>
                <a:lnTo>
                  <a:pt x="6468" y="13640"/>
                </a:lnTo>
                <a:lnTo>
                  <a:pt x="6494" y="13666"/>
                </a:lnTo>
                <a:lnTo>
                  <a:pt x="6516" y="13624"/>
                </a:lnTo>
                <a:lnTo>
                  <a:pt x="6489" y="13589"/>
                </a:lnTo>
                <a:lnTo>
                  <a:pt x="6463" y="13589"/>
                </a:lnTo>
                <a:lnTo>
                  <a:pt x="6463" y="13555"/>
                </a:lnTo>
                <a:lnTo>
                  <a:pt x="6431" y="13555"/>
                </a:lnTo>
                <a:lnTo>
                  <a:pt x="6419" y="13521"/>
                </a:lnTo>
                <a:lnTo>
                  <a:pt x="6404" y="13528"/>
                </a:lnTo>
                <a:lnTo>
                  <a:pt x="6373" y="13505"/>
                </a:lnTo>
                <a:lnTo>
                  <a:pt x="6325" y="13505"/>
                </a:lnTo>
                <a:lnTo>
                  <a:pt x="6320" y="13521"/>
                </a:lnTo>
                <a:lnTo>
                  <a:pt x="6266" y="13505"/>
                </a:lnTo>
                <a:lnTo>
                  <a:pt x="6233" y="13497"/>
                </a:lnTo>
                <a:close/>
                <a:moveTo>
                  <a:pt x="5962" y="13632"/>
                </a:moveTo>
                <a:lnTo>
                  <a:pt x="5936" y="13640"/>
                </a:lnTo>
                <a:lnTo>
                  <a:pt x="5931" y="13666"/>
                </a:lnTo>
                <a:lnTo>
                  <a:pt x="5962" y="13698"/>
                </a:lnTo>
                <a:lnTo>
                  <a:pt x="6000" y="13717"/>
                </a:lnTo>
                <a:lnTo>
                  <a:pt x="6015" y="13698"/>
                </a:lnTo>
                <a:lnTo>
                  <a:pt x="6059" y="13698"/>
                </a:lnTo>
                <a:lnTo>
                  <a:pt x="6047" y="13666"/>
                </a:lnTo>
                <a:lnTo>
                  <a:pt x="6015" y="13648"/>
                </a:lnTo>
                <a:lnTo>
                  <a:pt x="5979" y="13640"/>
                </a:lnTo>
                <a:lnTo>
                  <a:pt x="5962" y="13632"/>
                </a:lnTo>
                <a:close/>
                <a:moveTo>
                  <a:pt x="6586" y="13632"/>
                </a:moveTo>
                <a:lnTo>
                  <a:pt x="6579" y="13648"/>
                </a:lnTo>
                <a:lnTo>
                  <a:pt x="6586" y="13690"/>
                </a:lnTo>
                <a:lnTo>
                  <a:pt x="6617" y="13690"/>
                </a:lnTo>
                <a:lnTo>
                  <a:pt x="6659" y="13690"/>
                </a:lnTo>
                <a:lnTo>
                  <a:pt x="6675" y="13666"/>
                </a:lnTo>
                <a:lnTo>
                  <a:pt x="6665" y="13640"/>
                </a:lnTo>
                <a:lnTo>
                  <a:pt x="6632" y="13632"/>
                </a:lnTo>
                <a:lnTo>
                  <a:pt x="6586" y="13632"/>
                </a:lnTo>
                <a:close/>
                <a:moveTo>
                  <a:pt x="17548" y="13640"/>
                </a:moveTo>
                <a:lnTo>
                  <a:pt x="17531" y="13725"/>
                </a:lnTo>
                <a:lnTo>
                  <a:pt x="17526" y="13878"/>
                </a:lnTo>
                <a:lnTo>
                  <a:pt x="17499" y="13844"/>
                </a:lnTo>
                <a:lnTo>
                  <a:pt x="17504" y="13936"/>
                </a:lnTo>
                <a:lnTo>
                  <a:pt x="17509" y="13979"/>
                </a:lnTo>
                <a:lnTo>
                  <a:pt x="17543" y="14029"/>
                </a:lnTo>
                <a:lnTo>
                  <a:pt x="17548" y="13995"/>
                </a:lnTo>
                <a:lnTo>
                  <a:pt x="17569" y="14021"/>
                </a:lnTo>
                <a:lnTo>
                  <a:pt x="17548" y="14048"/>
                </a:lnTo>
                <a:lnTo>
                  <a:pt x="17548" y="14079"/>
                </a:lnTo>
                <a:lnTo>
                  <a:pt x="17574" y="14106"/>
                </a:lnTo>
                <a:lnTo>
                  <a:pt x="17627" y="14090"/>
                </a:lnTo>
                <a:lnTo>
                  <a:pt x="17664" y="14148"/>
                </a:lnTo>
                <a:lnTo>
                  <a:pt x="17681" y="14114"/>
                </a:lnTo>
                <a:lnTo>
                  <a:pt x="17702" y="14164"/>
                </a:lnTo>
                <a:lnTo>
                  <a:pt x="17744" y="14207"/>
                </a:lnTo>
                <a:lnTo>
                  <a:pt x="17755" y="14164"/>
                </a:lnTo>
                <a:lnTo>
                  <a:pt x="17734" y="14140"/>
                </a:lnTo>
                <a:lnTo>
                  <a:pt x="17739" y="14090"/>
                </a:lnTo>
                <a:lnTo>
                  <a:pt x="17664" y="14037"/>
                </a:lnTo>
                <a:lnTo>
                  <a:pt x="17637" y="14048"/>
                </a:lnTo>
                <a:lnTo>
                  <a:pt x="17611" y="14037"/>
                </a:lnTo>
                <a:lnTo>
                  <a:pt x="17596" y="13963"/>
                </a:lnTo>
                <a:lnTo>
                  <a:pt x="17606" y="13886"/>
                </a:lnTo>
                <a:lnTo>
                  <a:pt x="17637" y="13852"/>
                </a:lnTo>
                <a:lnTo>
                  <a:pt x="17654" y="13775"/>
                </a:lnTo>
                <a:lnTo>
                  <a:pt x="17632" y="13698"/>
                </a:lnTo>
                <a:lnTo>
                  <a:pt x="17642" y="13666"/>
                </a:lnTo>
                <a:lnTo>
                  <a:pt x="17637" y="13640"/>
                </a:lnTo>
                <a:lnTo>
                  <a:pt x="17622" y="13666"/>
                </a:lnTo>
                <a:lnTo>
                  <a:pt x="17584" y="13640"/>
                </a:lnTo>
                <a:lnTo>
                  <a:pt x="17548" y="13640"/>
                </a:lnTo>
                <a:close/>
                <a:moveTo>
                  <a:pt x="17526" y="14122"/>
                </a:moveTo>
                <a:lnTo>
                  <a:pt x="17558" y="14191"/>
                </a:lnTo>
                <a:lnTo>
                  <a:pt x="17579" y="14241"/>
                </a:lnTo>
                <a:lnTo>
                  <a:pt x="17596" y="14156"/>
                </a:lnTo>
                <a:lnTo>
                  <a:pt x="17579" y="14122"/>
                </a:lnTo>
                <a:lnTo>
                  <a:pt x="17526" y="14122"/>
                </a:lnTo>
                <a:close/>
                <a:moveTo>
                  <a:pt x="17755" y="14207"/>
                </a:moveTo>
                <a:lnTo>
                  <a:pt x="17792" y="14275"/>
                </a:lnTo>
                <a:lnTo>
                  <a:pt x="17792" y="14318"/>
                </a:lnTo>
                <a:lnTo>
                  <a:pt x="17760" y="14310"/>
                </a:lnTo>
                <a:lnTo>
                  <a:pt x="17770" y="14360"/>
                </a:lnTo>
                <a:lnTo>
                  <a:pt x="17787" y="14368"/>
                </a:lnTo>
                <a:lnTo>
                  <a:pt x="17787" y="14437"/>
                </a:lnTo>
                <a:lnTo>
                  <a:pt x="17819" y="14411"/>
                </a:lnTo>
                <a:lnTo>
                  <a:pt x="17802" y="14352"/>
                </a:lnTo>
                <a:lnTo>
                  <a:pt x="17802" y="14326"/>
                </a:lnTo>
                <a:lnTo>
                  <a:pt x="17845" y="14352"/>
                </a:lnTo>
                <a:lnTo>
                  <a:pt x="17829" y="14241"/>
                </a:lnTo>
                <a:lnTo>
                  <a:pt x="17814" y="14207"/>
                </a:lnTo>
                <a:lnTo>
                  <a:pt x="17755" y="14207"/>
                </a:lnTo>
                <a:close/>
                <a:moveTo>
                  <a:pt x="17616" y="14268"/>
                </a:moveTo>
                <a:lnTo>
                  <a:pt x="17627" y="14318"/>
                </a:lnTo>
                <a:lnTo>
                  <a:pt x="17622" y="14360"/>
                </a:lnTo>
                <a:lnTo>
                  <a:pt x="17627" y="14403"/>
                </a:lnTo>
                <a:lnTo>
                  <a:pt x="17664" y="14376"/>
                </a:lnTo>
                <a:lnTo>
                  <a:pt x="17691" y="14334"/>
                </a:lnTo>
                <a:lnTo>
                  <a:pt x="17691" y="14302"/>
                </a:lnTo>
                <a:lnTo>
                  <a:pt x="17654" y="14302"/>
                </a:lnTo>
                <a:lnTo>
                  <a:pt x="17616" y="14268"/>
                </a:lnTo>
                <a:close/>
                <a:moveTo>
                  <a:pt x="17478" y="14318"/>
                </a:moveTo>
                <a:lnTo>
                  <a:pt x="17451" y="14411"/>
                </a:lnTo>
                <a:lnTo>
                  <a:pt x="17415" y="14479"/>
                </a:lnTo>
                <a:lnTo>
                  <a:pt x="17371" y="14538"/>
                </a:lnTo>
                <a:lnTo>
                  <a:pt x="17345" y="14599"/>
                </a:lnTo>
                <a:lnTo>
                  <a:pt x="17420" y="14514"/>
                </a:lnTo>
                <a:lnTo>
                  <a:pt x="17451" y="14445"/>
                </a:lnTo>
                <a:lnTo>
                  <a:pt x="17489" y="14395"/>
                </a:lnTo>
                <a:lnTo>
                  <a:pt x="17478" y="14318"/>
                </a:lnTo>
                <a:close/>
                <a:moveTo>
                  <a:pt x="17744" y="14334"/>
                </a:moveTo>
                <a:lnTo>
                  <a:pt x="17702" y="14419"/>
                </a:lnTo>
                <a:lnTo>
                  <a:pt x="17712" y="14360"/>
                </a:lnTo>
                <a:lnTo>
                  <a:pt x="17681" y="14368"/>
                </a:lnTo>
                <a:lnTo>
                  <a:pt x="17676" y="14419"/>
                </a:lnTo>
                <a:lnTo>
                  <a:pt x="17659" y="14453"/>
                </a:lnTo>
                <a:lnTo>
                  <a:pt x="17649" y="14472"/>
                </a:lnTo>
                <a:lnTo>
                  <a:pt x="17686" y="14538"/>
                </a:lnTo>
                <a:lnTo>
                  <a:pt x="17702" y="14514"/>
                </a:lnTo>
                <a:lnTo>
                  <a:pt x="17717" y="14453"/>
                </a:lnTo>
                <a:lnTo>
                  <a:pt x="17739" y="14419"/>
                </a:lnTo>
                <a:lnTo>
                  <a:pt x="17744" y="14334"/>
                </a:lnTo>
                <a:close/>
                <a:moveTo>
                  <a:pt x="6936" y="14360"/>
                </a:moveTo>
                <a:lnTo>
                  <a:pt x="6905" y="14376"/>
                </a:lnTo>
                <a:lnTo>
                  <a:pt x="6905" y="14411"/>
                </a:lnTo>
                <a:lnTo>
                  <a:pt x="6888" y="14437"/>
                </a:lnTo>
                <a:lnTo>
                  <a:pt x="6898" y="14445"/>
                </a:lnTo>
                <a:lnTo>
                  <a:pt x="6946" y="14437"/>
                </a:lnTo>
                <a:lnTo>
                  <a:pt x="6951" y="14368"/>
                </a:lnTo>
                <a:lnTo>
                  <a:pt x="6936" y="14360"/>
                </a:lnTo>
                <a:close/>
                <a:moveTo>
                  <a:pt x="15181" y="14461"/>
                </a:moveTo>
                <a:lnTo>
                  <a:pt x="15154" y="14615"/>
                </a:lnTo>
                <a:lnTo>
                  <a:pt x="15164" y="14750"/>
                </a:lnTo>
                <a:lnTo>
                  <a:pt x="15196" y="14826"/>
                </a:lnTo>
                <a:lnTo>
                  <a:pt x="15244" y="14800"/>
                </a:lnTo>
                <a:lnTo>
                  <a:pt x="15270" y="14776"/>
                </a:lnTo>
                <a:lnTo>
                  <a:pt x="15275" y="14683"/>
                </a:lnTo>
                <a:lnTo>
                  <a:pt x="15249" y="14580"/>
                </a:lnTo>
                <a:lnTo>
                  <a:pt x="15222" y="14514"/>
                </a:lnTo>
                <a:lnTo>
                  <a:pt x="15181" y="14461"/>
                </a:lnTo>
                <a:close/>
                <a:moveTo>
                  <a:pt x="17824" y="14472"/>
                </a:moveTo>
                <a:lnTo>
                  <a:pt x="17829" y="14546"/>
                </a:lnTo>
                <a:lnTo>
                  <a:pt x="17787" y="14546"/>
                </a:lnTo>
                <a:lnTo>
                  <a:pt x="17775" y="14588"/>
                </a:lnTo>
                <a:lnTo>
                  <a:pt x="17734" y="14615"/>
                </a:lnTo>
                <a:lnTo>
                  <a:pt x="17712" y="14572"/>
                </a:lnTo>
                <a:lnTo>
                  <a:pt x="17681" y="14607"/>
                </a:lnTo>
                <a:lnTo>
                  <a:pt x="17642" y="14630"/>
                </a:lnTo>
                <a:lnTo>
                  <a:pt x="17622" y="14707"/>
                </a:lnTo>
                <a:lnTo>
                  <a:pt x="17632" y="14734"/>
                </a:lnTo>
                <a:lnTo>
                  <a:pt x="17676" y="14683"/>
                </a:lnTo>
                <a:lnTo>
                  <a:pt x="17702" y="14691"/>
                </a:lnTo>
                <a:lnTo>
                  <a:pt x="17717" y="14649"/>
                </a:lnTo>
                <a:lnTo>
                  <a:pt x="17755" y="14691"/>
                </a:lnTo>
                <a:lnTo>
                  <a:pt x="17739" y="14742"/>
                </a:lnTo>
                <a:lnTo>
                  <a:pt x="17755" y="14811"/>
                </a:lnTo>
                <a:lnTo>
                  <a:pt x="17824" y="14861"/>
                </a:lnTo>
                <a:lnTo>
                  <a:pt x="17840" y="14819"/>
                </a:lnTo>
                <a:lnTo>
                  <a:pt x="17819" y="14750"/>
                </a:lnTo>
                <a:lnTo>
                  <a:pt x="17850" y="14699"/>
                </a:lnTo>
                <a:lnTo>
                  <a:pt x="17872" y="14792"/>
                </a:lnTo>
                <a:lnTo>
                  <a:pt x="17888" y="14707"/>
                </a:lnTo>
                <a:lnTo>
                  <a:pt x="17888" y="14657"/>
                </a:lnTo>
                <a:lnTo>
                  <a:pt x="17882" y="14599"/>
                </a:lnTo>
                <a:lnTo>
                  <a:pt x="17877" y="14564"/>
                </a:lnTo>
                <a:lnTo>
                  <a:pt x="17872" y="14514"/>
                </a:lnTo>
                <a:lnTo>
                  <a:pt x="17824" y="14472"/>
                </a:lnTo>
                <a:close/>
                <a:moveTo>
                  <a:pt x="17318" y="14734"/>
                </a:moveTo>
                <a:lnTo>
                  <a:pt x="17287" y="14811"/>
                </a:lnTo>
                <a:lnTo>
                  <a:pt x="17243" y="14869"/>
                </a:lnTo>
                <a:lnTo>
                  <a:pt x="17190" y="14919"/>
                </a:lnTo>
                <a:lnTo>
                  <a:pt x="17170" y="14954"/>
                </a:lnTo>
                <a:lnTo>
                  <a:pt x="17144" y="15012"/>
                </a:lnTo>
                <a:lnTo>
                  <a:pt x="17100" y="15089"/>
                </a:lnTo>
                <a:lnTo>
                  <a:pt x="17031" y="15107"/>
                </a:lnTo>
                <a:lnTo>
                  <a:pt x="17004" y="15123"/>
                </a:lnTo>
                <a:lnTo>
                  <a:pt x="16994" y="15208"/>
                </a:lnTo>
                <a:lnTo>
                  <a:pt x="16946" y="15224"/>
                </a:lnTo>
                <a:lnTo>
                  <a:pt x="16904" y="15192"/>
                </a:lnTo>
                <a:lnTo>
                  <a:pt x="16871" y="15250"/>
                </a:lnTo>
                <a:lnTo>
                  <a:pt x="16861" y="15335"/>
                </a:lnTo>
                <a:lnTo>
                  <a:pt x="16871" y="15420"/>
                </a:lnTo>
                <a:lnTo>
                  <a:pt x="16898" y="15497"/>
                </a:lnTo>
                <a:lnTo>
                  <a:pt x="16931" y="15521"/>
                </a:lnTo>
                <a:lnTo>
                  <a:pt x="16936" y="15648"/>
                </a:lnTo>
                <a:lnTo>
                  <a:pt x="16984" y="15658"/>
                </a:lnTo>
                <a:lnTo>
                  <a:pt x="17026" y="15658"/>
                </a:lnTo>
                <a:lnTo>
                  <a:pt x="17047" y="15701"/>
                </a:lnTo>
                <a:lnTo>
                  <a:pt x="17117" y="15666"/>
                </a:lnTo>
                <a:lnTo>
                  <a:pt x="17144" y="15690"/>
                </a:lnTo>
                <a:lnTo>
                  <a:pt x="17185" y="15701"/>
                </a:lnTo>
                <a:lnTo>
                  <a:pt x="17207" y="15759"/>
                </a:lnTo>
                <a:lnTo>
                  <a:pt x="17277" y="15717"/>
                </a:lnTo>
                <a:lnTo>
                  <a:pt x="17282" y="15751"/>
                </a:lnTo>
                <a:lnTo>
                  <a:pt x="17308" y="15605"/>
                </a:lnTo>
                <a:lnTo>
                  <a:pt x="17308" y="15513"/>
                </a:lnTo>
                <a:lnTo>
                  <a:pt x="17361" y="15454"/>
                </a:lnTo>
                <a:lnTo>
                  <a:pt x="17361" y="15370"/>
                </a:lnTo>
                <a:lnTo>
                  <a:pt x="17383" y="15301"/>
                </a:lnTo>
                <a:lnTo>
                  <a:pt x="17451" y="15293"/>
                </a:lnTo>
                <a:lnTo>
                  <a:pt x="17383" y="15208"/>
                </a:lnTo>
                <a:lnTo>
                  <a:pt x="17393" y="15166"/>
                </a:lnTo>
                <a:lnTo>
                  <a:pt x="17350" y="15081"/>
                </a:lnTo>
                <a:lnTo>
                  <a:pt x="17383" y="14996"/>
                </a:lnTo>
                <a:lnTo>
                  <a:pt x="17425" y="14962"/>
                </a:lnTo>
                <a:lnTo>
                  <a:pt x="17420" y="14919"/>
                </a:lnTo>
                <a:lnTo>
                  <a:pt x="17456" y="14911"/>
                </a:lnTo>
                <a:lnTo>
                  <a:pt x="17463" y="14877"/>
                </a:lnTo>
                <a:lnTo>
                  <a:pt x="17410" y="14853"/>
                </a:lnTo>
                <a:lnTo>
                  <a:pt x="17371" y="14819"/>
                </a:lnTo>
                <a:lnTo>
                  <a:pt x="17371" y="14784"/>
                </a:lnTo>
                <a:lnTo>
                  <a:pt x="17340" y="14734"/>
                </a:lnTo>
                <a:lnTo>
                  <a:pt x="17318" y="14734"/>
                </a:lnTo>
                <a:close/>
                <a:moveTo>
                  <a:pt x="16068" y="14869"/>
                </a:moveTo>
                <a:lnTo>
                  <a:pt x="16068" y="14919"/>
                </a:lnTo>
                <a:lnTo>
                  <a:pt x="16133" y="15023"/>
                </a:lnTo>
                <a:lnTo>
                  <a:pt x="16175" y="15073"/>
                </a:lnTo>
                <a:lnTo>
                  <a:pt x="16206" y="15150"/>
                </a:lnTo>
                <a:lnTo>
                  <a:pt x="16259" y="15208"/>
                </a:lnTo>
                <a:lnTo>
                  <a:pt x="16281" y="15285"/>
                </a:lnTo>
                <a:lnTo>
                  <a:pt x="16298" y="15362"/>
                </a:lnTo>
                <a:lnTo>
                  <a:pt x="16351" y="15436"/>
                </a:lnTo>
                <a:lnTo>
                  <a:pt x="16392" y="15563"/>
                </a:lnTo>
                <a:lnTo>
                  <a:pt x="16426" y="15632"/>
                </a:lnTo>
                <a:lnTo>
                  <a:pt x="16467" y="15709"/>
                </a:lnTo>
                <a:lnTo>
                  <a:pt x="16494" y="15767"/>
                </a:lnTo>
                <a:lnTo>
                  <a:pt x="16569" y="15844"/>
                </a:lnTo>
                <a:lnTo>
                  <a:pt x="16617" y="15921"/>
                </a:lnTo>
                <a:lnTo>
                  <a:pt x="16680" y="15921"/>
                </a:lnTo>
                <a:lnTo>
                  <a:pt x="16680" y="15775"/>
                </a:lnTo>
                <a:lnTo>
                  <a:pt x="16697" y="15658"/>
                </a:lnTo>
                <a:lnTo>
                  <a:pt x="16670" y="15597"/>
                </a:lnTo>
                <a:lnTo>
                  <a:pt x="16627" y="15589"/>
                </a:lnTo>
                <a:lnTo>
                  <a:pt x="16605" y="15539"/>
                </a:lnTo>
                <a:lnTo>
                  <a:pt x="16595" y="15478"/>
                </a:lnTo>
                <a:lnTo>
                  <a:pt x="16574" y="15470"/>
                </a:lnTo>
                <a:lnTo>
                  <a:pt x="16542" y="15446"/>
                </a:lnTo>
                <a:lnTo>
                  <a:pt x="16564" y="15370"/>
                </a:lnTo>
                <a:lnTo>
                  <a:pt x="16520" y="15327"/>
                </a:lnTo>
                <a:lnTo>
                  <a:pt x="16489" y="15250"/>
                </a:lnTo>
                <a:lnTo>
                  <a:pt x="16436" y="15181"/>
                </a:lnTo>
                <a:lnTo>
                  <a:pt x="16377" y="15181"/>
                </a:lnTo>
                <a:lnTo>
                  <a:pt x="16324" y="15081"/>
                </a:lnTo>
                <a:lnTo>
                  <a:pt x="16293" y="15046"/>
                </a:lnTo>
                <a:lnTo>
                  <a:pt x="16244" y="14980"/>
                </a:lnTo>
                <a:lnTo>
                  <a:pt x="16196" y="14895"/>
                </a:lnTo>
                <a:lnTo>
                  <a:pt x="16107" y="14869"/>
                </a:lnTo>
                <a:lnTo>
                  <a:pt x="16068" y="14869"/>
                </a:lnTo>
                <a:close/>
                <a:moveTo>
                  <a:pt x="17973" y="15174"/>
                </a:moveTo>
                <a:lnTo>
                  <a:pt x="17952" y="15208"/>
                </a:lnTo>
                <a:lnTo>
                  <a:pt x="17942" y="15285"/>
                </a:lnTo>
                <a:lnTo>
                  <a:pt x="17957" y="15404"/>
                </a:lnTo>
                <a:lnTo>
                  <a:pt x="17983" y="15462"/>
                </a:lnTo>
                <a:lnTo>
                  <a:pt x="18000" y="15446"/>
                </a:lnTo>
                <a:lnTo>
                  <a:pt x="17973" y="15404"/>
                </a:lnTo>
                <a:lnTo>
                  <a:pt x="17983" y="15343"/>
                </a:lnTo>
                <a:lnTo>
                  <a:pt x="18010" y="15351"/>
                </a:lnTo>
                <a:lnTo>
                  <a:pt x="18015" y="15277"/>
                </a:lnTo>
                <a:lnTo>
                  <a:pt x="18010" y="15234"/>
                </a:lnTo>
                <a:lnTo>
                  <a:pt x="17973" y="15224"/>
                </a:lnTo>
                <a:lnTo>
                  <a:pt x="17973" y="15174"/>
                </a:lnTo>
                <a:close/>
                <a:moveTo>
                  <a:pt x="17802" y="15224"/>
                </a:moveTo>
                <a:lnTo>
                  <a:pt x="17744" y="15293"/>
                </a:lnTo>
                <a:lnTo>
                  <a:pt x="17681" y="15293"/>
                </a:lnTo>
                <a:lnTo>
                  <a:pt x="17606" y="15285"/>
                </a:lnTo>
                <a:lnTo>
                  <a:pt x="17558" y="15258"/>
                </a:lnTo>
                <a:lnTo>
                  <a:pt x="17509" y="15327"/>
                </a:lnTo>
                <a:lnTo>
                  <a:pt x="17499" y="15362"/>
                </a:lnTo>
                <a:lnTo>
                  <a:pt x="17468" y="15505"/>
                </a:lnTo>
                <a:lnTo>
                  <a:pt x="17463" y="15574"/>
                </a:lnTo>
                <a:lnTo>
                  <a:pt x="17436" y="15632"/>
                </a:lnTo>
                <a:lnTo>
                  <a:pt x="17456" y="15701"/>
                </a:lnTo>
                <a:lnTo>
                  <a:pt x="17478" y="15701"/>
                </a:lnTo>
                <a:lnTo>
                  <a:pt x="17489" y="15793"/>
                </a:lnTo>
                <a:lnTo>
                  <a:pt x="17473" y="15878"/>
                </a:lnTo>
                <a:lnTo>
                  <a:pt x="17494" y="15902"/>
                </a:lnTo>
                <a:lnTo>
                  <a:pt x="17531" y="15886"/>
                </a:lnTo>
                <a:lnTo>
                  <a:pt x="17531" y="15759"/>
                </a:lnTo>
                <a:lnTo>
                  <a:pt x="17526" y="15648"/>
                </a:lnTo>
                <a:lnTo>
                  <a:pt x="17563" y="15624"/>
                </a:lnTo>
                <a:lnTo>
                  <a:pt x="17558" y="15709"/>
                </a:lnTo>
                <a:lnTo>
                  <a:pt x="17601" y="15767"/>
                </a:lnTo>
                <a:lnTo>
                  <a:pt x="17596" y="15801"/>
                </a:lnTo>
                <a:lnTo>
                  <a:pt x="17611" y="15828"/>
                </a:lnTo>
                <a:lnTo>
                  <a:pt x="17664" y="15793"/>
                </a:lnTo>
                <a:lnTo>
                  <a:pt x="17637" y="15870"/>
                </a:lnTo>
                <a:lnTo>
                  <a:pt x="17659" y="15894"/>
                </a:lnTo>
                <a:lnTo>
                  <a:pt x="17691" y="15870"/>
                </a:lnTo>
                <a:lnTo>
                  <a:pt x="17691" y="15809"/>
                </a:lnTo>
                <a:lnTo>
                  <a:pt x="17642" y="15701"/>
                </a:lnTo>
                <a:lnTo>
                  <a:pt x="17654" y="15674"/>
                </a:lnTo>
                <a:lnTo>
                  <a:pt x="17596" y="15555"/>
                </a:lnTo>
                <a:lnTo>
                  <a:pt x="17649" y="15513"/>
                </a:lnTo>
                <a:lnTo>
                  <a:pt x="17676" y="15462"/>
                </a:lnTo>
                <a:lnTo>
                  <a:pt x="17696" y="15478"/>
                </a:lnTo>
                <a:lnTo>
                  <a:pt x="17702" y="15436"/>
                </a:lnTo>
                <a:lnTo>
                  <a:pt x="17596" y="15462"/>
                </a:lnTo>
                <a:lnTo>
                  <a:pt x="17563" y="15505"/>
                </a:lnTo>
                <a:lnTo>
                  <a:pt x="17509" y="15428"/>
                </a:lnTo>
                <a:lnTo>
                  <a:pt x="17521" y="15351"/>
                </a:lnTo>
                <a:lnTo>
                  <a:pt x="17569" y="15343"/>
                </a:lnTo>
                <a:lnTo>
                  <a:pt x="17669" y="15335"/>
                </a:lnTo>
                <a:lnTo>
                  <a:pt x="17722" y="15351"/>
                </a:lnTo>
                <a:lnTo>
                  <a:pt x="17765" y="15335"/>
                </a:lnTo>
                <a:lnTo>
                  <a:pt x="17814" y="15242"/>
                </a:lnTo>
                <a:lnTo>
                  <a:pt x="17802" y="15224"/>
                </a:lnTo>
                <a:close/>
                <a:moveTo>
                  <a:pt x="18227" y="15412"/>
                </a:moveTo>
                <a:lnTo>
                  <a:pt x="18201" y="15436"/>
                </a:lnTo>
                <a:lnTo>
                  <a:pt x="18121" y="15462"/>
                </a:lnTo>
                <a:lnTo>
                  <a:pt x="18148" y="15505"/>
                </a:lnTo>
                <a:lnTo>
                  <a:pt x="18201" y="15531"/>
                </a:lnTo>
                <a:lnTo>
                  <a:pt x="18222" y="15581"/>
                </a:lnTo>
                <a:lnTo>
                  <a:pt x="18307" y="15581"/>
                </a:lnTo>
                <a:lnTo>
                  <a:pt x="18314" y="15605"/>
                </a:lnTo>
                <a:lnTo>
                  <a:pt x="18271" y="15605"/>
                </a:lnTo>
                <a:lnTo>
                  <a:pt x="18207" y="15640"/>
                </a:lnTo>
                <a:lnTo>
                  <a:pt x="18254" y="15682"/>
                </a:lnTo>
                <a:lnTo>
                  <a:pt x="18254" y="15725"/>
                </a:lnTo>
                <a:lnTo>
                  <a:pt x="18266" y="15759"/>
                </a:lnTo>
                <a:lnTo>
                  <a:pt x="18287" y="15751"/>
                </a:lnTo>
                <a:lnTo>
                  <a:pt x="18307" y="15701"/>
                </a:lnTo>
                <a:lnTo>
                  <a:pt x="18394" y="15793"/>
                </a:lnTo>
                <a:lnTo>
                  <a:pt x="18440" y="15793"/>
                </a:lnTo>
                <a:lnTo>
                  <a:pt x="18553" y="15878"/>
                </a:lnTo>
                <a:lnTo>
                  <a:pt x="18585" y="15955"/>
                </a:lnTo>
                <a:lnTo>
                  <a:pt x="18595" y="16056"/>
                </a:lnTo>
                <a:lnTo>
                  <a:pt x="18563" y="16082"/>
                </a:lnTo>
                <a:lnTo>
                  <a:pt x="18537" y="16156"/>
                </a:lnTo>
                <a:lnTo>
                  <a:pt x="18611" y="16156"/>
                </a:lnTo>
                <a:lnTo>
                  <a:pt x="18626" y="16125"/>
                </a:lnTo>
                <a:lnTo>
                  <a:pt x="18686" y="16148"/>
                </a:lnTo>
                <a:lnTo>
                  <a:pt x="18733" y="16225"/>
                </a:lnTo>
                <a:lnTo>
                  <a:pt x="18798" y="16225"/>
                </a:lnTo>
                <a:lnTo>
                  <a:pt x="18829" y="16241"/>
                </a:lnTo>
                <a:lnTo>
                  <a:pt x="18877" y="16209"/>
                </a:lnTo>
                <a:lnTo>
                  <a:pt x="18866" y="16140"/>
                </a:lnTo>
                <a:lnTo>
                  <a:pt x="18904" y="16106"/>
                </a:lnTo>
                <a:lnTo>
                  <a:pt x="18952" y="16082"/>
                </a:lnTo>
                <a:lnTo>
                  <a:pt x="19025" y="16125"/>
                </a:lnTo>
                <a:lnTo>
                  <a:pt x="19059" y="16209"/>
                </a:lnTo>
                <a:lnTo>
                  <a:pt x="19090" y="16260"/>
                </a:lnTo>
                <a:lnTo>
                  <a:pt x="19138" y="16318"/>
                </a:lnTo>
                <a:lnTo>
                  <a:pt x="19196" y="16336"/>
                </a:lnTo>
                <a:lnTo>
                  <a:pt x="19245" y="16344"/>
                </a:lnTo>
                <a:lnTo>
                  <a:pt x="19260" y="16368"/>
                </a:lnTo>
                <a:lnTo>
                  <a:pt x="19298" y="16360"/>
                </a:lnTo>
                <a:lnTo>
                  <a:pt x="19308" y="16336"/>
                </a:lnTo>
                <a:lnTo>
                  <a:pt x="19245" y="16294"/>
                </a:lnTo>
                <a:lnTo>
                  <a:pt x="19260" y="16275"/>
                </a:lnTo>
                <a:lnTo>
                  <a:pt x="19218" y="16260"/>
                </a:lnTo>
                <a:lnTo>
                  <a:pt x="19218" y="16217"/>
                </a:lnTo>
                <a:lnTo>
                  <a:pt x="19185" y="16225"/>
                </a:lnTo>
                <a:lnTo>
                  <a:pt x="19148" y="16125"/>
                </a:lnTo>
                <a:lnTo>
                  <a:pt x="19095" y="16064"/>
                </a:lnTo>
                <a:lnTo>
                  <a:pt x="19085" y="15997"/>
                </a:lnTo>
                <a:lnTo>
                  <a:pt x="19138" y="15987"/>
                </a:lnTo>
                <a:lnTo>
                  <a:pt x="19122" y="15936"/>
                </a:lnTo>
                <a:lnTo>
                  <a:pt x="19025" y="15886"/>
                </a:lnTo>
                <a:lnTo>
                  <a:pt x="19015" y="15828"/>
                </a:lnTo>
                <a:lnTo>
                  <a:pt x="18984" y="15785"/>
                </a:lnTo>
                <a:lnTo>
                  <a:pt x="18941" y="15732"/>
                </a:lnTo>
                <a:lnTo>
                  <a:pt x="18834" y="15682"/>
                </a:lnTo>
                <a:lnTo>
                  <a:pt x="18733" y="15616"/>
                </a:lnTo>
                <a:lnTo>
                  <a:pt x="18670" y="15597"/>
                </a:lnTo>
                <a:lnTo>
                  <a:pt x="18626" y="15563"/>
                </a:lnTo>
                <a:lnTo>
                  <a:pt x="18580" y="15531"/>
                </a:lnTo>
                <a:lnTo>
                  <a:pt x="18527" y="15531"/>
                </a:lnTo>
                <a:lnTo>
                  <a:pt x="18457" y="15589"/>
                </a:lnTo>
                <a:lnTo>
                  <a:pt x="18409" y="15690"/>
                </a:lnTo>
                <a:lnTo>
                  <a:pt x="18350" y="15632"/>
                </a:lnTo>
                <a:lnTo>
                  <a:pt x="18334" y="15478"/>
                </a:lnTo>
                <a:lnTo>
                  <a:pt x="18324" y="15446"/>
                </a:lnTo>
                <a:lnTo>
                  <a:pt x="18227" y="15412"/>
                </a:lnTo>
                <a:close/>
                <a:moveTo>
                  <a:pt x="19313" y="15605"/>
                </a:moveTo>
                <a:lnTo>
                  <a:pt x="19298" y="15632"/>
                </a:lnTo>
                <a:lnTo>
                  <a:pt x="19339" y="15658"/>
                </a:lnTo>
                <a:lnTo>
                  <a:pt x="19371" y="15701"/>
                </a:lnTo>
                <a:lnTo>
                  <a:pt x="19398" y="15725"/>
                </a:lnTo>
                <a:lnTo>
                  <a:pt x="19414" y="15759"/>
                </a:lnTo>
                <a:lnTo>
                  <a:pt x="19424" y="15817"/>
                </a:lnTo>
                <a:lnTo>
                  <a:pt x="19441" y="15793"/>
                </a:lnTo>
                <a:lnTo>
                  <a:pt x="19436" y="15743"/>
                </a:lnTo>
                <a:lnTo>
                  <a:pt x="19414" y="15717"/>
                </a:lnTo>
                <a:lnTo>
                  <a:pt x="19388" y="15674"/>
                </a:lnTo>
                <a:lnTo>
                  <a:pt x="19366" y="15658"/>
                </a:lnTo>
                <a:lnTo>
                  <a:pt x="19344" y="15632"/>
                </a:lnTo>
                <a:lnTo>
                  <a:pt x="19313" y="15605"/>
                </a:lnTo>
                <a:close/>
                <a:moveTo>
                  <a:pt x="18053" y="15632"/>
                </a:moveTo>
                <a:lnTo>
                  <a:pt x="17983" y="15640"/>
                </a:lnTo>
                <a:lnTo>
                  <a:pt x="17968" y="15690"/>
                </a:lnTo>
                <a:lnTo>
                  <a:pt x="18010" y="15690"/>
                </a:lnTo>
                <a:lnTo>
                  <a:pt x="18041" y="15690"/>
                </a:lnTo>
                <a:lnTo>
                  <a:pt x="18089" y="15690"/>
                </a:lnTo>
                <a:lnTo>
                  <a:pt x="18143" y="15732"/>
                </a:lnTo>
                <a:lnTo>
                  <a:pt x="18121" y="15666"/>
                </a:lnTo>
                <a:lnTo>
                  <a:pt x="18053" y="15632"/>
                </a:lnTo>
                <a:close/>
                <a:moveTo>
                  <a:pt x="17915" y="15666"/>
                </a:moveTo>
                <a:lnTo>
                  <a:pt x="17855" y="15674"/>
                </a:lnTo>
                <a:lnTo>
                  <a:pt x="17867" y="15709"/>
                </a:lnTo>
                <a:lnTo>
                  <a:pt x="17908" y="15725"/>
                </a:lnTo>
                <a:lnTo>
                  <a:pt x="17930" y="15701"/>
                </a:lnTo>
                <a:lnTo>
                  <a:pt x="17915" y="15666"/>
                </a:lnTo>
                <a:close/>
                <a:moveTo>
                  <a:pt x="19351" y="15759"/>
                </a:moveTo>
                <a:lnTo>
                  <a:pt x="19356" y="15817"/>
                </a:lnTo>
                <a:lnTo>
                  <a:pt x="19324" y="15852"/>
                </a:lnTo>
                <a:lnTo>
                  <a:pt x="19308" y="15878"/>
                </a:lnTo>
                <a:lnTo>
                  <a:pt x="19271" y="15886"/>
                </a:lnTo>
                <a:lnTo>
                  <a:pt x="19265" y="15836"/>
                </a:lnTo>
                <a:lnTo>
                  <a:pt x="19260" y="15844"/>
                </a:lnTo>
                <a:lnTo>
                  <a:pt x="19250" y="15886"/>
                </a:lnTo>
                <a:lnTo>
                  <a:pt x="19218" y="15894"/>
                </a:lnTo>
                <a:lnTo>
                  <a:pt x="19165" y="15878"/>
                </a:lnTo>
                <a:lnTo>
                  <a:pt x="19158" y="15913"/>
                </a:lnTo>
                <a:lnTo>
                  <a:pt x="19196" y="15936"/>
                </a:lnTo>
                <a:lnTo>
                  <a:pt x="19245" y="15963"/>
                </a:lnTo>
                <a:lnTo>
                  <a:pt x="19271" y="15963"/>
                </a:lnTo>
                <a:lnTo>
                  <a:pt x="19303" y="15936"/>
                </a:lnTo>
                <a:lnTo>
                  <a:pt x="19334" y="15921"/>
                </a:lnTo>
                <a:lnTo>
                  <a:pt x="19344" y="15894"/>
                </a:lnTo>
                <a:lnTo>
                  <a:pt x="19378" y="15886"/>
                </a:lnTo>
                <a:lnTo>
                  <a:pt x="19393" y="15828"/>
                </a:lnTo>
                <a:lnTo>
                  <a:pt x="19393" y="15775"/>
                </a:lnTo>
                <a:lnTo>
                  <a:pt x="19383" y="15759"/>
                </a:lnTo>
                <a:lnTo>
                  <a:pt x="19351" y="15759"/>
                </a:lnTo>
                <a:close/>
                <a:moveTo>
                  <a:pt x="19531" y="15844"/>
                </a:moveTo>
                <a:lnTo>
                  <a:pt x="19521" y="15852"/>
                </a:lnTo>
                <a:lnTo>
                  <a:pt x="19537" y="15921"/>
                </a:lnTo>
                <a:lnTo>
                  <a:pt x="19564" y="15979"/>
                </a:lnTo>
                <a:lnTo>
                  <a:pt x="19584" y="16013"/>
                </a:lnTo>
                <a:lnTo>
                  <a:pt x="19600" y="16005"/>
                </a:lnTo>
                <a:lnTo>
                  <a:pt x="19610" y="15979"/>
                </a:lnTo>
                <a:lnTo>
                  <a:pt x="19584" y="15955"/>
                </a:lnTo>
                <a:lnTo>
                  <a:pt x="19552" y="15894"/>
                </a:lnTo>
                <a:lnTo>
                  <a:pt x="19537" y="15870"/>
                </a:lnTo>
                <a:lnTo>
                  <a:pt x="19531" y="15844"/>
                </a:lnTo>
                <a:close/>
                <a:moveTo>
                  <a:pt x="18355" y="15878"/>
                </a:moveTo>
                <a:lnTo>
                  <a:pt x="18340" y="15913"/>
                </a:lnTo>
                <a:lnTo>
                  <a:pt x="18329" y="15944"/>
                </a:lnTo>
                <a:lnTo>
                  <a:pt x="18340" y="16013"/>
                </a:lnTo>
                <a:lnTo>
                  <a:pt x="18367" y="15955"/>
                </a:lnTo>
                <a:lnTo>
                  <a:pt x="18367" y="15913"/>
                </a:lnTo>
                <a:lnTo>
                  <a:pt x="18355" y="15878"/>
                </a:lnTo>
                <a:close/>
                <a:moveTo>
                  <a:pt x="16697" y="15921"/>
                </a:moveTo>
                <a:lnTo>
                  <a:pt x="16653" y="16013"/>
                </a:lnTo>
                <a:lnTo>
                  <a:pt x="16707" y="16021"/>
                </a:lnTo>
                <a:lnTo>
                  <a:pt x="16718" y="16056"/>
                </a:lnTo>
                <a:lnTo>
                  <a:pt x="16825" y="16098"/>
                </a:lnTo>
                <a:lnTo>
                  <a:pt x="16851" y="16082"/>
                </a:lnTo>
                <a:lnTo>
                  <a:pt x="16893" y="16098"/>
                </a:lnTo>
                <a:lnTo>
                  <a:pt x="16958" y="16132"/>
                </a:lnTo>
                <a:lnTo>
                  <a:pt x="17016" y="16148"/>
                </a:lnTo>
                <a:lnTo>
                  <a:pt x="17074" y="16156"/>
                </a:lnTo>
                <a:lnTo>
                  <a:pt x="17127" y="16148"/>
                </a:lnTo>
                <a:lnTo>
                  <a:pt x="17190" y="16191"/>
                </a:lnTo>
                <a:lnTo>
                  <a:pt x="17255" y="16148"/>
                </a:lnTo>
                <a:lnTo>
                  <a:pt x="17185" y="16098"/>
                </a:lnTo>
                <a:lnTo>
                  <a:pt x="17100" y="16082"/>
                </a:lnTo>
                <a:lnTo>
                  <a:pt x="17079" y="16021"/>
                </a:lnTo>
                <a:lnTo>
                  <a:pt x="16968" y="15971"/>
                </a:lnTo>
                <a:lnTo>
                  <a:pt x="16958" y="16013"/>
                </a:lnTo>
                <a:lnTo>
                  <a:pt x="16845" y="16005"/>
                </a:lnTo>
                <a:lnTo>
                  <a:pt x="16835" y="15971"/>
                </a:lnTo>
                <a:lnTo>
                  <a:pt x="16813" y="15963"/>
                </a:lnTo>
                <a:lnTo>
                  <a:pt x="16765" y="15928"/>
                </a:lnTo>
                <a:lnTo>
                  <a:pt x="16697" y="15921"/>
                </a:lnTo>
                <a:close/>
                <a:moveTo>
                  <a:pt x="19644" y="15987"/>
                </a:moveTo>
                <a:lnTo>
                  <a:pt x="19637" y="16005"/>
                </a:lnTo>
                <a:lnTo>
                  <a:pt x="19664" y="16040"/>
                </a:lnTo>
                <a:lnTo>
                  <a:pt x="19685" y="16064"/>
                </a:lnTo>
                <a:lnTo>
                  <a:pt x="19702" y="16056"/>
                </a:lnTo>
                <a:lnTo>
                  <a:pt x="19675" y="16029"/>
                </a:lnTo>
                <a:lnTo>
                  <a:pt x="19644" y="15987"/>
                </a:lnTo>
                <a:close/>
                <a:moveTo>
                  <a:pt x="19750" y="16056"/>
                </a:moveTo>
                <a:lnTo>
                  <a:pt x="19738" y="16064"/>
                </a:lnTo>
                <a:lnTo>
                  <a:pt x="19760" y="16098"/>
                </a:lnTo>
                <a:lnTo>
                  <a:pt x="19792" y="16132"/>
                </a:lnTo>
                <a:lnTo>
                  <a:pt x="19840" y="16167"/>
                </a:lnTo>
                <a:lnTo>
                  <a:pt x="19835" y="16148"/>
                </a:lnTo>
                <a:lnTo>
                  <a:pt x="19823" y="16125"/>
                </a:lnTo>
                <a:lnTo>
                  <a:pt x="19777" y="16082"/>
                </a:lnTo>
                <a:lnTo>
                  <a:pt x="19750" y="16056"/>
                </a:lnTo>
                <a:close/>
                <a:moveTo>
                  <a:pt x="17388" y="16125"/>
                </a:moveTo>
                <a:lnTo>
                  <a:pt x="17371" y="16156"/>
                </a:lnTo>
                <a:lnTo>
                  <a:pt x="17340" y="16156"/>
                </a:lnTo>
                <a:lnTo>
                  <a:pt x="17318" y="16217"/>
                </a:lnTo>
                <a:lnTo>
                  <a:pt x="17350" y="16217"/>
                </a:lnTo>
                <a:lnTo>
                  <a:pt x="17388" y="16199"/>
                </a:lnTo>
                <a:lnTo>
                  <a:pt x="17456" y="16183"/>
                </a:lnTo>
                <a:lnTo>
                  <a:pt x="17441" y="16140"/>
                </a:lnTo>
                <a:lnTo>
                  <a:pt x="17410" y="16148"/>
                </a:lnTo>
                <a:lnTo>
                  <a:pt x="17388" y="16125"/>
                </a:lnTo>
                <a:close/>
                <a:moveTo>
                  <a:pt x="17676" y="16125"/>
                </a:moveTo>
                <a:lnTo>
                  <a:pt x="17627" y="16156"/>
                </a:lnTo>
                <a:lnTo>
                  <a:pt x="17584" y="16167"/>
                </a:lnTo>
                <a:lnTo>
                  <a:pt x="17548" y="16140"/>
                </a:lnTo>
                <a:lnTo>
                  <a:pt x="17504" y="16156"/>
                </a:lnTo>
                <a:lnTo>
                  <a:pt x="17504" y="16191"/>
                </a:lnTo>
                <a:lnTo>
                  <a:pt x="17579" y="16209"/>
                </a:lnTo>
                <a:lnTo>
                  <a:pt x="17669" y="16183"/>
                </a:lnTo>
                <a:lnTo>
                  <a:pt x="17676" y="16125"/>
                </a:lnTo>
                <a:close/>
                <a:moveTo>
                  <a:pt x="17915" y="16140"/>
                </a:moveTo>
                <a:lnTo>
                  <a:pt x="17898" y="16156"/>
                </a:lnTo>
                <a:lnTo>
                  <a:pt x="17855" y="16156"/>
                </a:lnTo>
                <a:lnTo>
                  <a:pt x="17802" y="16183"/>
                </a:lnTo>
                <a:lnTo>
                  <a:pt x="17797" y="16199"/>
                </a:lnTo>
                <a:lnTo>
                  <a:pt x="17739" y="16241"/>
                </a:lnTo>
                <a:lnTo>
                  <a:pt x="17717" y="16294"/>
                </a:lnTo>
                <a:lnTo>
                  <a:pt x="17712" y="16326"/>
                </a:lnTo>
                <a:lnTo>
                  <a:pt x="17717" y="16336"/>
                </a:lnTo>
                <a:lnTo>
                  <a:pt x="17765" y="16318"/>
                </a:lnTo>
                <a:lnTo>
                  <a:pt x="17802" y="16252"/>
                </a:lnTo>
                <a:lnTo>
                  <a:pt x="17855" y="16225"/>
                </a:lnTo>
                <a:lnTo>
                  <a:pt x="17915" y="16183"/>
                </a:lnTo>
                <a:lnTo>
                  <a:pt x="17935" y="16156"/>
                </a:lnTo>
                <a:lnTo>
                  <a:pt x="17915" y="16140"/>
                </a:lnTo>
                <a:close/>
                <a:moveTo>
                  <a:pt x="19876" y="16148"/>
                </a:moveTo>
                <a:lnTo>
                  <a:pt x="19888" y="16199"/>
                </a:lnTo>
                <a:lnTo>
                  <a:pt x="19930" y="16283"/>
                </a:lnTo>
                <a:lnTo>
                  <a:pt x="19941" y="16268"/>
                </a:lnTo>
                <a:lnTo>
                  <a:pt x="19920" y="16225"/>
                </a:lnTo>
                <a:lnTo>
                  <a:pt x="19898" y="16148"/>
                </a:lnTo>
                <a:lnTo>
                  <a:pt x="19876" y="16148"/>
                </a:lnTo>
                <a:close/>
                <a:moveTo>
                  <a:pt x="19823" y="16233"/>
                </a:moveTo>
                <a:lnTo>
                  <a:pt x="19823" y="16268"/>
                </a:lnTo>
                <a:lnTo>
                  <a:pt x="19835" y="16283"/>
                </a:lnTo>
                <a:lnTo>
                  <a:pt x="19871" y="16294"/>
                </a:lnTo>
                <a:lnTo>
                  <a:pt x="19893" y="16294"/>
                </a:lnTo>
                <a:lnTo>
                  <a:pt x="19883" y="16268"/>
                </a:lnTo>
                <a:lnTo>
                  <a:pt x="19866" y="16252"/>
                </a:lnTo>
                <a:lnTo>
                  <a:pt x="19823" y="16233"/>
                </a:lnTo>
                <a:close/>
                <a:moveTo>
                  <a:pt x="17504" y="16241"/>
                </a:moveTo>
                <a:lnTo>
                  <a:pt x="17446" y="16268"/>
                </a:lnTo>
                <a:lnTo>
                  <a:pt x="17526" y="16326"/>
                </a:lnTo>
                <a:lnTo>
                  <a:pt x="17548" y="16326"/>
                </a:lnTo>
                <a:lnTo>
                  <a:pt x="17553" y="16302"/>
                </a:lnTo>
                <a:lnTo>
                  <a:pt x="17531" y="16275"/>
                </a:lnTo>
                <a:lnTo>
                  <a:pt x="17504" y="16241"/>
                </a:lnTo>
                <a:close/>
                <a:moveTo>
                  <a:pt x="19920" y="16326"/>
                </a:moveTo>
                <a:lnTo>
                  <a:pt x="19941" y="16387"/>
                </a:lnTo>
                <a:lnTo>
                  <a:pt x="19983" y="16387"/>
                </a:lnTo>
                <a:lnTo>
                  <a:pt x="19968" y="16352"/>
                </a:lnTo>
                <a:lnTo>
                  <a:pt x="19956" y="16344"/>
                </a:lnTo>
                <a:lnTo>
                  <a:pt x="19920" y="16326"/>
                </a:lnTo>
                <a:close/>
                <a:moveTo>
                  <a:pt x="18824" y="16368"/>
                </a:moveTo>
                <a:lnTo>
                  <a:pt x="18803" y="16403"/>
                </a:lnTo>
                <a:lnTo>
                  <a:pt x="18798" y="16429"/>
                </a:lnTo>
                <a:lnTo>
                  <a:pt x="18786" y="16479"/>
                </a:lnTo>
                <a:lnTo>
                  <a:pt x="18776" y="16530"/>
                </a:lnTo>
                <a:lnTo>
                  <a:pt x="18781" y="16564"/>
                </a:lnTo>
                <a:lnTo>
                  <a:pt x="18771" y="16580"/>
                </a:lnTo>
                <a:lnTo>
                  <a:pt x="18766" y="16657"/>
                </a:lnTo>
                <a:lnTo>
                  <a:pt x="18771" y="16707"/>
                </a:lnTo>
                <a:lnTo>
                  <a:pt x="18766" y="16734"/>
                </a:lnTo>
                <a:lnTo>
                  <a:pt x="18776" y="16784"/>
                </a:lnTo>
                <a:lnTo>
                  <a:pt x="18754" y="16861"/>
                </a:lnTo>
                <a:lnTo>
                  <a:pt x="18749" y="16911"/>
                </a:lnTo>
                <a:lnTo>
                  <a:pt x="18739" y="16954"/>
                </a:lnTo>
                <a:lnTo>
                  <a:pt x="18728" y="17004"/>
                </a:lnTo>
                <a:lnTo>
                  <a:pt x="18686" y="17038"/>
                </a:lnTo>
                <a:lnTo>
                  <a:pt x="18633" y="17004"/>
                </a:lnTo>
                <a:lnTo>
                  <a:pt x="18621" y="16980"/>
                </a:lnTo>
                <a:lnTo>
                  <a:pt x="18595" y="16954"/>
                </a:lnTo>
                <a:lnTo>
                  <a:pt x="18573" y="16954"/>
                </a:lnTo>
                <a:lnTo>
                  <a:pt x="18537" y="16895"/>
                </a:lnTo>
                <a:lnTo>
                  <a:pt x="18505" y="16861"/>
                </a:lnTo>
                <a:lnTo>
                  <a:pt x="18457" y="16834"/>
                </a:lnTo>
                <a:lnTo>
                  <a:pt x="18414" y="16776"/>
                </a:lnTo>
                <a:lnTo>
                  <a:pt x="18409" y="16750"/>
                </a:lnTo>
                <a:lnTo>
                  <a:pt x="18430" y="16707"/>
                </a:lnTo>
                <a:lnTo>
                  <a:pt x="18447" y="16657"/>
                </a:lnTo>
                <a:lnTo>
                  <a:pt x="18440" y="16615"/>
                </a:lnTo>
                <a:lnTo>
                  <a:pt x="18462" y="16615"/>
                </a:lnTo>
                <a:lnTo>
                  <a:pt x="18483" y="16580"/>
                </a:lnTo>
                <a:lnTo>
                  <a:pt x="18500" y="16530"/>
                </a:lnTo>
                <a:lnTo>
                  <a:pt x="18473" y="16479"/>
                </a:lnTo>
                <a:lnTo>
                  <a:pt x="18457" y="16495"/>
                </a:lnTo>
                <a:lnTo>
                  <a:pt x="18435" y="16487"/>
                </a:lnTo>
                <a:lnTo>
                  <a:pt x="18404" y="16514"/>
                </a:lnTo>
                <a:lnTo>
                  <a:pt x="18367" y="16487"/>
                </a:lnTo>
                <a:lnTo>
                  <a:pt x="18350" y="16495"/>
                </a:lnTo>
                <a:lnTo>
                  <a:pt x="18297" y="16472"/>
                </a:lnTo>
                <a:lnTo>
                  <a:pt x="18266" y="16437"/>
                </a:lnTo>
                <a:lnTo>
                  <a:pt x="18227" y="16411"/>
                </a:lnTo>
                <a:lnTo>
                  <a:pt x="18196" y="16429"/>
                </a:lnTo>
                <a:lnTo>
                  <a:pt x="18239" y="16453"/>
                </a:lnTo>
                <a:lnTo>
                  <a:pt x="18244" y="16506"/>
                </a:lnTo>
                <a:lnTo>
                  <a:pt x="18191" y="16522"/>
                </a:lnTo>
                <a:lnTo>
                  <a:pt x="18164" y="16514"/>
                </a:lnTo>
                <a:lnTo>
                  <a:pt x="18128" y="16548"/>
                </a:lnTo>
                <a:lnTo>
                  <a:pt x="18101" y="16599"/>
                </a:lnTo>
                <a:lnTo>
                  <a:pt x="18111" y="16623"/>
                </a:lnTo>
                <a:lnTo>
                  <a:pt x="18084" y="16649"/>
                </a:lnTo>
                <a:lnTo>
                  <a:pt x="18058" y="16726"/>
                </a:lnTo>
                <a:lnTo>
                  <a:pt x="18068" y="16776"/>
                </a:lnTo>
                <a:lnTo>
                  <a:pt x="18031" y="16768"/>
                </a:lnTo>
                <a:lnTo>
                  <a:pt x="17995" y="16768"/>
                </a:lnTo>
                <a:lnTo>
                  <a:pt x="17961" y="16707"/>
                </a:lnTo>
                <a:lnTo>
                  <a:pt x="17920" y="16665"/>
                </a:lnTo>
                <a:lnTo>
                  <a:pt x="17893" y="16683"/>
                </a:lnTo>
                <a:lnTo>
                  <a:pt x="17867" y="16691"/>
                </a:lnTo>
                <a:lnTo>
                  <a:pt x="17867" y="16718"/>
                </a:lnTo>
                <a:lnTo>
                  <a:pt x="17840" y="16707"/>
                </a:lnTo>
                <a:lnTo>
                  <a:pt x="17840" y="16734"/>
                </a:lnTo>
                <a:lnTo>
                  <a:pt x="17809" y="16750"/>
                </a:lnTo>
                <a:lnTo>
                  <a:pt x="17797" y="16784"/>
                </a:lnTo>
                <a:lnTo>
                  <a:pt x="17765" y="16834"/>
                </a:lnTo>
                <a:lnTo>
                  <a:pt x="17755" y="16903"/>
                </a:lnTo>
                <a:lnTo>
                  <a:pt x="17734" y="16887"/>
                </a:lnTo>
                <a:lnTo>
                  <a:pt x="17712" y="16930"/>
                </a:lnTo>
                <a:lnTo>
                  <a:pt x="17734" y="16980"/>
                </a:lnTo>
                <a:lnTo>
                  <a:pt x="17707" y="16996"/>
                </a:lnTo>
                <a:lnTo>
                  <a:pt x="17686" y="16911"/>
                </a:lnTo>
                <a:lnTo>
                  <a:pt x="17642" y="16996"/>
                </a:lnTo>
                <a:lnTo>
                  <a:pt x="17642" y="17046"/>
                </a:lnTo>
                <a:lnTo>
                  <a:pt x="17637" y="17089"/>
                </a:lnTo>
                <a:lnTo>
                  <a:pt x="17606" y="17142"/>
                </a:lnTo>
                <a:lnTo>
                  <a:pt x="17589" y="17192"/>
                </a:lnTo>
                <a:lnTo>
                  <a:pt x="17558" y="17234"/>
                </a:lnTo>
                <a:lnTo>
                  <a:pt x="17494" y="17258"/>
                </a:lnTo>
                <a:lnTo>
                  <a:pt x="17463" y="17258"/>
                </a:lnTo>
                <a:lnTo>
                  <a:pt x="17451" y="17269"/>
                </a:lnTo>
                <a:lnTo>
                  <a:pt x="17441" y="17293"/>
                </a:lnTo>
                <a:lnTo>
                  <a:pt x="17403" y="17301"/>
                </a:lnTo>
                <a:lnTo>
                  <a:pt x="17361" y="17335"/>
                </a:lnTo>
                <a:lnTo>
                  <a:pt x="17345" y="17327"/>
                </a:lnTo>
                <a:lnTo>
                  <a:pt x="17318" y="17335"/>
                </a:lnTo>
                <a:lnTo>
                  <a:pt x="17270" y="17370"/>
                </a:lnTo>
                <a:lnTo>
                  <a:pt x="17243" y="17412"/>
                </a:lnTo>
                <a:lnTo>
                  <a:pt x="17197" y="17446"/>
                </a:lnTo>
                <a:lnTo>
                  <a:pt x="17170" y="17513"/>
                </a:lnTo>
                <a:lnTo>
                  <a:pt x="17164" y="17438"/>
                </a:lnTo>
                <a:lnTo>
                  <a:pt x="17144" y="17505"/>
                </a:lnTo>
                <a:lnTo>
                  <a:pt x="17149" y="17566"/>
                </a:lnTo>
                <a:lnTo>
                  <a:pt x="17144" y="17616"/>
                </a:lnTo>
                <a:lnTo>
                  <a:pt x="17127" y="17640"/>
                </a:lnTo>
                <a:lnTo>
                  <a:pt x="17122" y="17701"/>
                </a:lnTo>
                <a:lnTo>
                  <a:pt x="17137" y="17735"/>
                </a:lnTo>
                <a:lnTo>
                  <a:pt x="17144" y="17767"/>
                </a:lnTo>
                <a:lnTo>
                  <a:pt x="17170" y="17844"/>
                </a:lnTo>
                <a:lnTo>
                  <a:pt x="17170" y="17894"/>
                </a:lnTo>
                <a:lnTo>
                  <a:pt x="17154" y="17862"/>
                </a:lnTo>
                <a:lnTo>
                  <a:pt x="17127" y="17828"/>
                </a:lnTo>
                <a:lnTo>
                  <a:pt x="17144" y="17921"/>
                </a:lnTo>
                <a:lnTo>
                  <a:pt x="17122" y="17878"/>
                </a:lnTo>
                <a:lnTo>
                  <a:pt x="17127" y="17921"/>
                </a:lnTo>
                <a:lnTo>
                  <a:pt x="17159" y="18005"/>
                </a:lnTo>
                <a:lnTo>
                  <a:pt x="17170" y="18090"/>
                </a:lnTo>
                <a:lnTo>
                  <a:pt x="17197" y="18132"/>
                </a:lnTo>
                <a:lnTo>
                  <a:pt x="17197" y="18159"/>
                </a:lnTo>
                <a:lnTo>
                  <a:pt x="17217" y="18225"/>
                </a:lnTo>
                <a:lnTo>
                  <a:pt x="17217" y="18294"/>
                </a:lnTo>
                <a:lnTo>
                  <a:pt x="17228" y="18352"/>
                </a:lnTo>
                <a:lnTo>
                  <a:pt x="17255" y="18464"/>
                </a:lnTo>
                <a:lnTo>
                  <a:pt x="17265" y="18522"/>
                </a:lnTo>
                <a:lnTo>
                  <a:pt x="17255" y="18599"/>
                </a:lnTo>
                <a:lnTo>
                  <a:pt x="17260" y="18641"/>
                </a:lnTo>
                <a:lnTo>
                  <a:pt x="17250" y="18668"/>
                </a:lnTo>
                <a:lnTo>
                  <a:pt x="17217" y="18683"/>
                </a:lnTo>
                <a:lnTo>
                  <a:pt x="17217" y="18742"/>
                </a:lnTo>
                <a:lnTo>
                  <a:pt x="17250" y="18768"/>
                </a:lnTo>
                <a:lnTo>
                  <a:pt x="17313" y="18837"/>
                </a:lnTo>
                <a:lnTo>
                  <a:pt x="17350" y="18837"/>
                </a:lnTo>
                <a:lnTo>
                  <a:pt x="17393" y="18845"/>
                </a:lnTo>
                <a:lnTo>
                  <a:pt x="17420" y="18811"/>
                </a:lnTo>
                <a:lnTo>
                  <a:pt x="17451" y="18776"/>
                </a:lnTo>
                <a:lnTo>
                  <a:pt x="17468" y="18776"/>
                </a:lnTo>
                <a:lnTo>
                  <a:pt x="17499" y="18718"/>
                </a:lnTo>
                <a:lnTo>
                  <a:pt x="17543" y="18718"/>
                </a:lnTo>
                <a:lnTo>
                  <a:pt x="17584" y="18699"/>
                </a:lnTo>
                <a:lnTo>
                  <a:pt x="17637" y="18726"/>
                </a:lnTo>
                <a:lnTo>
                  <a:pt x="17669" y="18718"/>
                </a:lnTo>
                <a:lnTo>
                  <a:pt x="17722" y="18710"/>
                </a:lnTo>
                <a:lnTo>
                  <a:pt x="17744" y="18668"/>
                </a:lnTo>
                <a:lnTo>
                  <a:pt x="17755" y="18607"/>
                </a:lnTo>
                <a:lnTo>
                  <a:pt x="17802" y="18583"/>
                </a:lnTo>
                <a:lnTo>
                  <a:pt x="17867" y="18522"/>
                </a:lnTo>
                <a:lnTo>
                  <a:pt x="17925" y="18530"/>
                </a:lnTo>
                <a:lnTo>
                  <a:pt x="17988" y="18498"/>
                </a:lnTo>
                <a:lnTo>
                  <a:pt x="18063" y="18456"/>
                </a:lnTo>
                <a:lnTo>
                  <a:pt x="18169" y="18445"/>
                </a:lnTo>
                <a:lnTo>
                  <a:pt x="18222" y="18498"/>
                </a:lnTo>
                <a:lnTo>
                  <a:pt x="18266" y="18506"/>
                </a:lnTo>
                <a:lnTo>
                  <a:pt x="18340" y="18572"/>
                </a:lnTo>
                <a:lnTo>
                  <a:pt x="18329" y="18599"/>
                </a:lnTo>
                <a:lnTo>
                  <a:pt x="18360" y="18633"/>
                </a:lnTo>
                <a:lnTo>
                  <a:pt x="18399" y="18718"/>
                </a:lnTo>
                <a:lnTo>
                  <a:pt x="18399" y="18776"/>
                </a:lnTo>
                <a:lnTo>
                  <a:pt x="18440" y="18819"/>
                </a:lnTo>
                <a:lnTo>
                  <a:pt x="18462" y="18734"/>
                </a:lnTo>
                <a:lnTo>
                  <a:pt x="18500" y="18691"/>
                </a:lnTo>
                <a:lnTo>
                  <a:pt x="18547" y="18599"/>
                </a:lnTo>
                <a:lnTo>
                  <a:pt x="18553" y="18683"/>
                </a:lnTo>
                <a:lnTo>
                  <a:pt x="18532" y="18734"/>
                </a:lnTo>
                <a:lnTo>
                  <a:pt x="18520" y="18803"/>
                </a:lnTo>
                <a:lnTo>
                  <a:pt x="18488" y="18861"/>
                </a:lnTo>
                <a:lnTo>
                  <a:pt x="18542" y="18845"/>
                </a:lnTo>
                <a:lnTo>
                  <a:pt x="18568" y="18768"/>
                </a:lnTo>
                <a:lnTo>
                  <a:pt x="18585" y="18853"/>
                </a:lnTo>
                <a:lnTo>
                  <a:pt x="18563" y="18903"/>
                </a:lnTo>
                <a:lnTo>
                  <a:pt x="18621" y="18922"/>
                </a:lnTo>
                <a:lnTo>
                  <a:pt x="18648" y="18964"/>
                </a:lnTo>
                <a:lnTo>
                  <a:pt x="18665" y="19023"/>
                </a:lnTo>
                <a:lnTo>
                  <a:pt x="18675" y="19107"/>
                </a:lnTo>
                <a:lnTo>
                  <a:pt x="18713" y="19184"/>
                </a:lnTo>
                <a:lnTo>
                  <a:pt x="18771" y="19219"/>
                </a:lnTo>
                <a:lnTo>
                  <a:pt x="18803" y="19226"/>
                </a:lnTo>
                <a:lnTo>
                  <a:pt x="18834" y="19242"/>
                </a:lnTo>
                <a:lnTo>
                  <a:pt x="18887" y="19277"/>
                </a:lnTo>
                <a:lnTo>
                  <a:pt x="18936" y="19192"/>
                </a:lnTo>
                <a:lnTo>
                  <a:pt x="18967" y="19166"/>
                </a:lnTo>
                <a:lnTo>
                  <a:pt x="18962" y="19234"/>
                </a:lnTo>
                <a:lnTo>
                  <a:pt x="18994" y="19250"/>
                </a:lnTo>
                <a:lnTo>
                  <a:pt x="19042" y="19303"/>
                </a:lnTo>
                <a:lnTo>
                  <a:pt x="19078" y="19250"/>
                </a:lnTo>
                <a:lnTo>
                  <a:pt x="19105" y="19208"/>
                </a:lnTo>
                <a:lnTo>
                  <a:pt x="19158" y="19158"/>
                </a:lnTo>
                <a:lnTo>
                  <a:pt x="19228" y="19158"/>
                </a:lnTo>
                <a:lnTo>
                  <a:pt x="19260" y="19115"/>
                </a:lnTo>
                <a:lnTo>
                  <a:pt x="19255" y="19073"/>
                </a:lnTo>
                <a:lnTo>
                  <a:pt x="19265" y="18996"/>
                </a:lnTo>
                <a:lnTo>
                  <a:pt x="19276" y="18911"/>
                </a:lnTo>
                <a:lnTo>
                  <a:pt x="19303" y="18853"/>
                </a:lnTo>
                <a:lnTo>
                  <a:pt x="19318" y="18760"/>
                </a:lnTo>
                <a:lnTo>
                  <a:pt x="19339" y="18699"/>
                </a:lnTo>
                <a:lnTo>
                  <a:pt x="19361" y="18615"/>
                </a:lnTo>
                <a:lnTo>
                  <a:pt x="19404" y="18564"/>
                </a:lnTo>
                <a:lnTo>
                  <a:pt x="19431" y="18464"/>
                </a:lnTo>
                <a:lnTo>
                  <a:pt x="19441" y="18387"/>
                </a:lnTo>
                <a:lnTo>
                  <a:pt x="19441" y="18328"/>
                </a:lnTo>
                <a:lnTo>
                  <a:pt x="19451" y="18225"/>
                </a:lnTo>
                <a:lnTo>
                  <a:pt x="19462" y="18183"/>
                </a:lnTo>
                <a:lnTo>
                  <a:pt x="19467" y="18090"/>
                </a:lnTo>
                <a:lnTo>
                  <a:pt x="19441" y="17997"/>
                </a:lnTo>
                <a:lnTo>
                  <a:pt x="19446" y="17928"/>
                </a:lnTo>
                <a:lnTo>
                  <a:pt x="19441" y="17878"/>
                </a:lnTo>
                <a:lnTo>
                  <a:pt x="19424" y="17793"/>
                </a:lnTo>
                <a:lnTo>
                  <a:pt x="19383" y="17709"/>
                </a:lnTo>
                <a:lnTo>
                  <a:pt x="19351" y="17666"/>
                </a:lnTo>
                <a:lnTo>
                  <a:pt x="19313" y="17608"/>
                </a:lnTo>
                <a:lnTo>
                  <a:pt x="19303" y="17505"/>
                </a:lnTo>
                <a:lnTo>
                  <a:pt x="19286" y="17513"/>
                </a:lnTo>
                <a:lnTo>
                  <a:pt x="19265" y="17470"/>
                </a:lnTo>
                <a:lnTo>
                  <a:pt x="19238" y="17497"/>
                </a:lnTo>
                <a:lnTo>
                  <a:pt x="19218" y="17385"/>
                </a:lnTo>
                <a:lnTo>
                  <a:pt x="19185" y="17327"/>
                </a:lnTo>
                <a:lnTo>
                  <a:pt x="19192" y="17301"/>
                </a:lnTo>
                <a:lnTo>
                  <a:pt x="19153" y="17258"/>
                </a:lnTo>
                <a:lnTo>
                  <a:pt x="19112" y="17208"/>
                </a:lnTo>
                <a:lnTo>
                  <a:pt x="19047" y="17158"/>
                </a:lnTo>
                <a:lnTo>
                  <a:pt x="19032" y="17099"/>
                </a:lnTo>
                <a:lnTo>
                  <a:pt x="19037" y="17046"/>
                </a:lnTo>
                <a:lnTo>
                  <a:pt x="19020" y="16962"/>
                </a:lnTo>
                <a:lnTo>
                  <a:pt x="19005" y="16954"/>
                </a:lnTo>
                <a:lnTo>
                  <a:pt x="18994" y="16903"/>
                </a:lnTo>
                <a:lnTo>
                  <a:pt x="18984" y="16819"/>
                </a:lnTo>
                <a:lnTo>
                  <a:pt x="18989" y="16776"/>
                </a:lnTo>
                <a:lnTo>
                  <a:pt x="18962" y="16742"/>
                </a:lnTo>
                <a:lnTo>
                  <a:pt x="18941" y="16699"/>
                </a:lnTo>
                <a:lnTo>
                  <a:pt x="18904" y="16734"/>
                </a:lnTo>
                <a:lnTo>
                  <a:pt x="18882" y="16657"/>
                </a:lnTo>
                <a:lnTo>
                  <a:pt x="18887" y="16623"/>
                </a:lnTo>
                <a:lnTo>
                  <a:pt x="18882" y="16572"/>
                </a:lnTo>
                <a:lnTo>
                  <a:pt x="18861" y="16522"/>
                </a:lnTo>
                <a:lnTo>
                  <a:pt x="18856" y="16487"/>
                </a:lnTo>
                <a:lnTo>
                  <a:pt x="18846" y="16472"/>
                </a:lnTo>
                <a:lnTo>
                  <a:pt x="18839" y="16411"/>
                </a:lnTo>
                <a:lnTo>
                  <a:pt x="18824" y="16368"/>
                </a:lnTo>
                <a:close/>
                <a:moveTo>
                  <a:pt x="13377" y="16495"/>
                </a:moveTo>
                <a:lnTo>
                  <a:pt x="13356" y="16538"/>
                </a:lnTo>
                <a:lnTo>
                  <a:pt x="13356" y="16599"/>
                </a:lnTo>
                <a:lnTo>
                  <a:pt x="13324" y="16665"/>
                </a:lnTo>
                <a:lnTo>
                  <a:pt x="13297" y="16649"/>
                </a:lnTo>
                <a:lnTo>
                  <a:pt x="13307" y="16691"/>
                </a:lnTo>
                <a:lnTo>
                  <a:pt x="13287" y="16742"/>
                </a:lnTo>
                <a:lnTo>
                  <a:pt x="13239" y="16803"/>
                </a:lnTo>
                <a:lnTo>
                  <a:pt x="13208" y="16853"/>
                </a:lnTo>
                <a:lnTo>
                  <a:pt x="13181" y="16853"/>
                </a:lnTo>
                <a:lnTo>
                  <a:pt x="13159" y="16869"/>
                </a:lnTo>
                <a:lnTo>
                  <a:pt x="13128" y="16895"/>
                </a:lnTo>
                <a:lnTo>
                  <a:pt x="13101" y="16895"/>
                </a:lnTo>
                <a:lnTo>
                  <a:pt x="13090" y="16954"/>
                </a:lnTo>
                <a:lnTo>
                  <a:pt x="13068" y="17015"/>
                </a:lnTo>
                <a:lnTo>
                  <a:pt x="13075" y="17099"/>
                </a:lnTo>
                <a:lnTo>
                  <a:pt x="13085" y="17158"/>
                </a:lnTo>
                <a:lnTo>
                  <a:pt x="13101" y="17208"/>
                </a:lnTo>
                <a:lnTo>
                  <a:pt x="13095" y="17269"/>
                </a:lnTo>
                <a:lnTo>
                  <a:pt x="13068" y="17343"/>
                </a:lnTo>
                <a:lnTo>
                  <a:pt x="13063" y="17377"/>
                </a:lnTo>
                <a:lnTo>
                  <a:pt x="13036" y="17396"/>
                </a:lnTo>
                <a:lnTo>
                  <a:pt x="13026" y="17470"/>
                </a:lnTo>
                <a:lnTo>
                  <a:pt x="13031" y="17539"/>
                </a:lnTo>
                <a:lnTo>
                  <a:pt x="13053" y="17624"/>
                </a:lnTo>
                <a:lnTo>
                  <a:pt x="13058" y="17709"/>
                </a:lnTo>
                <a:lnTo>
                  <a:pt x="13075" y="17759"/>
                </a:lnTo>
                <a:lnTo>
                  <a:pt x="13121" y="17801"/>
                </a:lnTo>
                <a:lnTo>
                  <a:pt x="13154" y="17828"/>
                </a:lnTo>
                <a:lnTo>
                  <a:pt x="13208" y="17785"/>
                </a:lnTo>
                <a:lnTo>
                  <a:pt x="13254" y="17759"/>
                </a:lnTo>
                <a:lnTo>
                  <a:pt x="13281" y="17640"/>
                </a:lnTo>
                <a:lnTo>
                  <a:pt x="13302" y="17497"/>
                </a:lnTo>
                <a:lnTo>
                  <a:pt x="13341" y="17311"/>
                </a:lnTo>
                <a:lnTo>
                  <a:pt x="13367" y="17174"/>
                </a:lnTo>
                <a:lnTo>
                  <a:pt x="13387" y="17065"/>
                </a:lnTo>
                <a:lnTo>
                  <a:pt x="13394" y="16980"/>
                </a:lnTo>
                <a:lnTo>
                  <a:pt x="13409" y="16962"/>
                </a:lnTo>
                <a:lnTo>
                  <a:pt x="13414" y="16919"/>
                </a:lnTo>
                <a:lnTo>
                  <a:pt x="13404" y="16845"/>
                </a:lnTo>
                <a:lnTo>
                  <a:pt x="13414" y="16819"/>
                </a:lnTo>
                <a:lnTo>
                  <a:pt x="13435" y="16877"/>
                </a:lnTo>
                <a:lnTo>
                  <a:pt x="13447" y="16845"/>
                </a:lnTo>
                <a:lnTo>
                  <a:pt x="13452" y="16803"/>
                </a:lnTo>
                <a:lnTo>
                  <a:pt x="13435" y="16760"/>
                </a:lnTo>
                <a:lnTo>
                  <a:pt x="13425" y="16641"/>
                </a:lnTo>
                <a:lnTo>
                  <a:pt x="13409" y="16580"/>
                </a:lnTo>
                <a:lnTo>
                  <a:pt x="13394" y="16538"/>
                </a:lnTo>
                <a:lnTo>
                  <a:pt x="13377" y="16495"/>
                </a:lnTo>
                <a:close/>
                <a:moveTo>
                  <a:pt x="20229" y="16742"/>
                </a:moveTo>
                <a:lnTo>
                  <a:pt x="20234" y="16819"/>
                </a:lnTo>
                <a:lnTo>
                  <a:pt x="20239" y="16845"/>
                </a:lnTo>
                <a:lnTo>
                  <a:pt x="20249" y="16834"/>
                </a:lnTo>
                <a:lnTo>
                  <a:pt x="20265" y="16853"/>
                </a:lnTo>
                <a:lnTo>
                  <a:pt x="20260" y="16776"/>
                </a:lnTo>
                <a:lnTo>
                  <a:pt x="20229" y="16742"/>
                </a:lnTo>
                <a:close/>
                <a:moveTo>
                  <a:pt x="20265" y="16861"/>
                </a:moveTo>
                <a:lnTo>
                  <a:pt x="20260" y="16887"/>
                </a:lnTo>
                <a:lnTo>
                  <a:pt x="20282" y="16930"/>
                </a:lnTo>
                <a:lnTo>
                  <a:pt x="20302" y="16919"/>
                </a:lnTo>
                <a:lnTo>
                  <a:pt x="20265" y="16861"/>
                </a:lnTo>
                <a:close/>
                <a:moveTo>
                  <a:pt x="0" y="16877"/>
                </a:moveTo>
                <a:lnTo>
                  <a:pt x="0" y="16919"/>
                </a:lnTo>
                <a:lnTo>
                  <a:pt x="10" y="16877"/>
                </a:lnTo>
                <a:lnTo>
                  <a:pt x="0" y="16877"/>
                </a:lnTo>
                <a:close/>
                <a:moveTo>
                  <a:pt x="21010" y="16877"/>
                </a:moveTo>
                <a:lnTo>
                  <a:pt x="20978" y="16911"/>
                </a:lnTo>
                <a:lnTo>
                  <a:pt x="20957" y="16919"/>
                </a:lnTo>
                <a:lnTo>
                  <a:pt x="20930" y="16938"/>
                </a:lnTo>
                <a:lnTo>
                  <a:pt x="20935" y="16972"/>
                </a:lnTo>
                <a:lnTo>
                  <a:pt x="20973" y="16954"/>
                </a:lnTo>
                <a:lnTo>
                  <a:pt x="21010" y="16930"/>
                </a:lnTo>
                <a:lnTo>
                  <a:pt x="21010" y="16877"/>
                </a:lnTo>
                <a:close/>
                <a:moveTo>
                  <a:pt x="20872" y="17004"/>
                </a:moveTo>
                <a:lnTo>
                  <a:pt x="20850" y="17038"/>
                </a:lnTo>
                <a:lnTo>
                  <a:pt x="20855" y="17081"/>
                </a:lnTo>
                <a:lnTo>
                  <a:pt x="20887" y="17099"/>
                </a:lnTo>
                <a:lnTo>
                  <a:pt x="20925" y="17081"/>
                </a:lnTo>
                <a:lnTo>
                  <a:pt x="20935" y="17030"/>
                </a:lnTo>
                <a:lnTo>
                  <a:pt x="20914" y="17004"/>
                </a:lnTo>
                <a:lnTo>
                  <a:pt x="20899" y="17023"/>
                </a:lnTo>
                <a:lnTo>
                  <a:pt x="20872" y="17004"/>
                </a:lnTo>
                <a:close/>
                <a:moveTo>
                  <a:pt x="20079" y="17277"/>
                </a:moveTo>
                <a:lnTo>
                  <a:pt x="20084" y="17311"/>
                </a:lnTo>
                <a:lnTo>
                  <a:pt x="20127" y="17377"/>
                </a:lnTo>
                <a:lnTo>
                  <a:pt x="20164" y="17428"/>
                </a:lnTo>
                <a:lnTo>
                  <a:pt x="20202" y="17470"/>
                </a:lnTo>
                <a:lnTo>
                  <a:pt x="20239" y="17505"/>
                </a:lnTo>
                <a:lnTo>
                  <a:pt x="20260" y="17481"/>
                </a:lnTo>
                <a:lnTo>
                  <a:pt x="20229" y="17428"/>
                </a:lnTo>
                <a:lnTo>
                  <a:pt x="20181" y="17370"/>
                </a:lnTo>
                <a:lnTo>
                  <a:pt x="20159" y="17343"/>
                </a:lnTo>
                <a:lnTo>
                  <a:pt x="20137" y="17311"/>
                </a:lnTo>
                <a:lnTo>
                  <a:pt x="20106" y="17277"/>
                </a:lnTo>
                <a:lnTo>
                  <a:pt x="20079" y="17277"/>
                </a:lnTo>
                <a:close/>
                <a:moveTo>
                  <a:pt x="20601" y="18776"/>
                </a:moveTo>
                <a:lnTo>
                  <a:pt x="20579" y="18784"/>
                </a:lnTo>
                <a:lnTo>
                  <a:pt x="20606" y="18861"/>
                </a:lnTo>
                <a:lnTo>
                  <a:pt x="20648" y="18964"/>
                </a:lnTo>
                <a:lnTo>
                  <a:pt x="20681" y="19015"/>
                </a:lnTo>
                <a:lnTo>
                  <a:pt x="20674" y="19030"/>
                </a:lnTo>
                <a:lnTo>
                  <a:pt x="20701" y="19107"/>
                </a:lnTo>
                <a:lnTo>
                  <a:pt x="20701" y="19184"/>
                </a:lnTo>
                <a:lnTo>
                  <a:pt x="20691" y="19277"/>
                </a:lnTo>
                <a:lnTo>
                  <a:pt x="20654" y="19319"/>
                </a:lnTo>
                <a:lnTo>
                  <a:pt x="20648" y="19362"/>
                </a:lnTo>
                <a:lnTo>
                  <a:pt x="20712" y="19412"/>
                </a:lnTo>
                <a:lnTo>
                  <a:pt x="20734" y="19473"/>
                </a:lnTo>
                <a:lnTo>
                  <a:pt x="20696" y="19574"/>
                </a:lnTo>
                <a:lnTo>
                  <a:pt x="20722" y="19589"/>
                </a:lnTo>
                <a:lnTo>
                  <a:pt x="20734" y="19624"/>
                </a:lnTo>
                <a:lnTo>
                  <a:pt x="20776" y="19574"/>
                </a:lnTo>
                <a:lnTo>
                  <a:pt x="20807" y="19489"/>
                </a:lnTo>
                <a:lnTo>
                  <a:pt x="20829" y="19430"/>
                </a:lnTo>
                <a:lnTo>
                  <a:pt x="20834" y="19404"/>
                </a:lnTo>
                <a:lnTo>
                  <a:pt x="20829" y="19354"/>
                </a:lnTo>
                <a:lnTo>
                  <a:pt x="20845" y="19319"/>
                </a:lnTo>
                <a:lnTo>
                  <a:pt x="20894" y="19319"/>
                </a:lnTo>
                <a:lnTo>
                  <a:pt x="20909" y="19250"/>
                </a:lnTo>
                <a:lnTo>
                  <a:pt x="20925" y="19142"/>
                </a:lnTo>
                <a:lnTo>
                  <a:pt x="20894" y="19134"/>
                </a:lnTo>
                <a:lnTo>
                  <a:pt x="20860" y="19176"/>
                </a:lnTo>
                <a:lnTo>
                  <a:pt x="20824" y="19166"/>
                </a:lnTo>
                <a:lnTo>
                  <a:pt x="20776" y="19134"/>
                </a:lnTo>
                <a:lnTo>
                  <a:pt x="20766" y="19038"/>
                </a:lnTo>
                <a:lnTo>
                  <a:pt x="20739" y="19007"/>
                </a:lnTo>
                <a:lnTo>
                  <a:pt x="20739" y="19091"/>
                </a:lnTo>
                <a:lnTo>
                  <a:pt x="20696" y="18964"/>
                </a:lnTo>
                <a:lnTo>
                  <a:pt x="20681" y="18861"/>
                </a:lnTo>
                <a:lnTo>
                  <a:pt x="20633" y="18837"/>
                </a:lnTo>
                <a:lnTo>
                  <a:pt x="20601" y="18776"/>
                </a:lnTo>
                <a:close/>
                <a:moveTo>
                  <a:pt x="20589" y="19481"/>
                </a:moveTo>
                <a:lnTo>
                  <a:pt x="20548" y="19539"/>
                </a:lnTo>
                <a:lnTo>
                  <a:pt x="20541" y="19608"/>
                </a:lnTo>
                <a:lnTo>
                  <a:pt x="20521" y="19632"/>
                </a:lnTo>
                <a:lnTo>
                  <a:pt x="20495" y="19727"/>
                </a:lnTo>
                <a:lnTo>
                  <a:pt x="20456" y="19793"/>
                </a:lnTo>
                <a:lnTo>
                  <a:pt x="20408" y="19862"/>
                </a:lnTo>
                <a:lnTo>
                  <a:pt x="20367" y="19913"/>
                </a:lnTo>
                <a:lnTo>
                  <a:pt x="20328" y="19939"/>
                </a:lnTo>
                <a:lnTo>
                  <a:pt x="20255" y="20066"/>
                </a:lnTo>
                <a:lnTo>
                  <a:pt x="20222" y="20159"/>
                </a:lnTo>
                <a:lnTo>
                  <a:pt x="20234" y="20209"/>
                </a:lnTo>
                <a:lnTo>
                  <a:pt x="20297" y="20217"/>
                </a:lnTo>
                <a:lnTo>
                  <a:pt x="20335" y="20260"/>
                </a:lnTo>
                <a:lnTo>
                  <a:pt x="20388" y="20268"/>
                </a:lnTo>
                <a:lnTo>
                  <a:pt x="20415" y="20225"/>
                </a:lnTo>
                <a:lnTo>
                  <a:pt x="20461" y="20167"/>
                </a:lnTo>
                <a:lnTo>
                  <a:pt x="20495" y="20032"/>
                </a:lnTo>
                <a:lnTo>
                  <a:pt x="20510" y="19947"/>
                </a:lnTo>
                <a:lnTo>
                  <a:pt x="20563" y="19905"/>
                </a:lnTo>
                <a:lnTo>
                  <a:pt x="20606" y="19897"/>
                </a:lnTo>
                <a:lnTo>
                  <a:pt x="20584" y="19836"/>
                </a:lnTo>
                <a:lnTo>
                  <a:pt x="20616" y="19785"/>
                </a:lnTo>
                <a:lnTo>
                  <a:pt x="20654" y="19693"/>
                </a:lnTo>
                <a:lnTo>
                  <a:pt x="20674" y="19632"/>
                </a:lnTo>
                <a:lnTo>
                  <a:pt x="20674" y="19581"/>
                </a:lnTo>
                <a:lnTo>
                  <a:pt x="20659" y="19531"/>
                </a:lnTo>
                <a:lnTo>
                  <a:pt x="20616" y="19581"/>
                </a:lnTo>
                <a:lnTo>
                  <a:pt x="20601" y="19531"/>
                </a:lnTo>
                <a:lnTo>
                  <a:pt x="20589" y="19481"/>
                </a:lnTo>
                <a:close/>
                <a:moveTo>
                  <a:pt x="18952" y="19505"/>
                </a:moveTo>
                <a:lnTo>
                  <a:pt x="18952" y="19566"/>
                </a:lnTo>
                <a:lnTo>
                  <a:pt x="18984" y="19666"/>
                </a:lnTo>
                <a:lnTo>
                  <a:pt x="18994" y="19751"/>
                </a:lnTo>
                <a:lnTo>
                  <a:pt x="19025" y="19862"/>
                </a:lnTo>
                <a:lnTo>
                  <a:pt x="19064" y="19862"/>
                </a:lnTo>
                <a:lnTo>
                  <a:pt x="19073" y="19870"/>
                </a:lnTo>
                <a:lnTo>
                  <a:pt x="19117" y="19785"/>
                </a:lnTo>
                <a:lnTo>
                  <a:pt x="19138" y="19820"/>
                </a:lnTo>
                <a:lnTo>
                  <a:pt x="19143" y="19717"/>
                </a:lnTo>
                <a:lnTo>
                  <a:pt x="19165" y="19674"/>
                </a:lnTo>
                <a:lnTo>
                  <a:pt x="19158" y="19523"/>
                </a:lnTo>
                <a:lnTo>
                  <a:pt x="19122" y="19515"/>
                </a:lnTo>
                <a:lnTo>
                  <a:pt x="19078" y="19539"/>
                </a:lnTo>
                <a:lnTo>
                  <a:pt x="19047" y="19558"/>
                </a:lnTo>
                <a:lnTo>
                  <a:pt x="18989" y="19515"/>
                </a:lnTo>
                <a:lnTo>
                  <a:pt x="18952" y="19505"/>
                </a:lnTo>
                <a:close/>
                <a:moveTo>
                  <a:pt x="14526" y="20540"/>
                </a:moveTo>
                <a:lnTo>
                  <a:pt x="14526" y="20564"/>
                </a:lnTo>
                <a:lnTo>
                  <a:pt x="14516" y="20625"/>
                </a:lnTo>
                <a:lnTo>
                  <a:pt x="14516" y="20702"/>
                </a:lnTo>
                <a:lnTo>
                  <a:pt x="14606" y="20691"/>
                </a:lnTo>
                <a:lnTo>
                  <a:pt x="14622" y="20633"/>
                </a:lnTo>
                <a:lnTo>
                  <a:pt x="14622" y="20599"/>
                </a:lnTo>
                <a:lnTo>
                  <a:pt x="14564" y="20583"/>
                </a:lnTo>
                <a:lnTo>
                  <a:pt x="14526" y="20540"/>
                </a:lnTo>
                <a:close/>
                <a:moveTo>
                  <a:pt x="7084" y="20895"/>
                </a:moveTo>
                <a:lnTo>
                  <a:pt x="7053" y="20956"/>
                </a:lnTo>
                <a:lnTo>
                  <a:pt x="6999" y="20922"/>
                </a:lnTo>
                <a:lnTo>
                  <a:pt x="6931" y="21007"/>
                </a:lnTo>
                <a:lnTo>
                  <a:pt x="6963" y="21073"/>
                </a:lnTo>
                <a:lnTo>
                  <a:pt x="7011" y="21007"/>
                </a:lnTo>
                <a:lnTo>
                  <a:pt x="7038" y="21057"/>
                </a:lnTo>
                <a:lnTo>
                  <a:pt x="7117" y="21015"/>
                </a:lnTo>
                <a:lnTo>
                  <a:pt x="7132" y="20964"/>
                </a:lnTo>
                <a:lnTo>
                  <a:pt x="7084" y="20895"/>
                </a:lnTo>
                <a:close/>
                <a:moveTo>
                  <a:pt x="6458" y="21107"/>
                </a:moveTo>
                <a:lnTo>
                  <a:pt x="6404" y="21176"/>
                </a:lnTo>
                <a:lnTo>
                  <a:pt x="6383" y="21277"/>
                </a:lnTo>
                <a:lnTo>
                  <a:pt x="6356" y="21354"/>
                </a:lnTo>
                <a:lnTo>
                  <a:pt x="6276" y="21295"/>
                </a:lnTo>
                <a:lnTo>
                  <a:pt x="6197" y="21192"/>
                </a:lnTo>
                <a:lnTo>
                  <a:pt x="6148" y="21158"/>
                </a:lnTo>
                <a:lnTo>
                  <a:pt x="6228" y="21327"/>
                </a:lnTo>
                <a:lnTo>
                  <a:pt x="6286" y="21423"/>
                </a:lnTo>
                <a:lnTo>
                  <a:pt x="6361" y="21507"/>
                </a:lnTo>
                <a:lnTo>
                  <a:pt x="6419" y="21531"/>
                </a:lnTo>
                <a:lnTo>
                  <a:pt x="6463" y="21581"/>
                </a:lnTo>
                <a:lnTo>
                  <a:pt x="6526" y="21600"/>
                </a:lnTo>
                <a:lnTo>
                  <a:pt x="6574" y="21550"/>
                </a:lnTo>
                <a:lnTo>
                  <a:pt x="6596" y="21481"/>
                </a:lnTo>
                <a:lnTo>
                  <a:pt x="6627" y="21539"/>
                </a:lnTo>
                <a:lnTo>
                  <a:pt x="6680" y="21531"/>
                </a:lnTo>
                <a:lnTo>
                  <a:pt x="6707" y="21446"/>
                </a:lnTo>
                <a:lnTo>
                  <a:pt x="6627" y="21412"/>
                </a:lnTo>
                <a:lnTo>
                  <a:pt x="6547" y="21311"/>
                </a:lnTo>
                <a:lnTo>
                  <a:pt x="6521" y="21200"/>
                </a:lnTo>
                <a:lnTo>
                  <a:pt x="6499" y="21126"/>
                </a:lnTo>
                <a:lnTo>
                  <a:pt x="6458" y="21107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dirty="0"/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Rectangle"/>
          <p:cNvSpPr/>
          <p:nvPr/>
        </p:nvSpPr>
        <p:spPr>
          <a:xfrm>
            <a:off x="17226238" y="635000"/>
            <a:ext cx="6522762" cy="12446000"/>
          </a:xfrm>
          <a:prstGeom prst="rect">
            <a:avLst/>
          </a:prstGeom>
          <a:solidFill>
            <a:srgbClr val="4BA23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1" name="Student to Faculty Ratio"/>
          <p:cNvSpPr txBox="1"/>
          <p:nvPr/>
        </p:nvSpPr>
        <p:spPr>
          <a:xfrm>
            <a:off x="17533242" y="3788980"/>
            <a:ext cx="5216199" cy="21183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457200">
              <a:defRPr sz="65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Student to Faculty Ratio</a:t>
            </a:r>
          </a:p>
        </p:txBody>
      </p:sp>
      <p:sp>
        <p:nvSpPr>
          <p:cNvPr id="262" name="43:1"/>
          <p:cNvSpPr txBox="1"/>
          <p:nvPr/>
        </p:nvSpPr>
        <p:spPr>
          <a:xfrm>
            <a:off x="18796178" y="2328950"/>
            <a:ext cx="3953263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defRPr sz="10000">
                <a:solidFill>
                  <a:srgbClr val="FFFFFF"/>
                </a:solidFill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43:1</a:t>
            </a:r>
          </a:p>
        </p:txBody>
      </p:sp>
      <p:sp>
        <p:nvSpPr>
          <p:cNvPr id="263" name="Rectangle"/>
          <p:cNvSpPr/>
          <p:nvPr/>
        </p:nvSpPr>
        <p:spPr>
          <a:xfrm>
            <a:off x="16510000" y="9751823"/>
            <a:ext cx="6604000" cy="1905001"/>
          </a:xfrm>
          <a:prstGeom prst="rect">
            <a:avLst/>
          </a:prstGeom>
          <a:solidFill>
            <a:srgbClr val="00843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64" name="156-Person 1.png" descr="156-Person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0499" y="2227313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5" name="157-Person 2.png" descr="157-Person 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4542" y="411795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6" name="158-Person 3.png" descr="158-Person 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4469" y="2227313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7" name="159-Person 4.png" descr="159-Person 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4542" y="6008599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8" name="160-Person 5.png" descr="160-Person 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4542" y="2227313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9" name="161-Person 6.png" descr="161-Person 6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58513" y="2227313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0" name="162-Person 7.png" descr="162-Person 7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46455" y="2227313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1" name="163-Person 8.png" descr="163-Person 8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02483" y="2227313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164-Person 9.png" descr="164-Person 9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14542" y="978988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3" name="165-Person 10.png" descr="165-Person 10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86527" y="2227313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4" name="166-Person 11.png" descr="166-Person 11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14542" y="7899242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5" name="167-Person 12.png" descr="167-Person 12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490425" y="2227313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6" name="168-Person 13.png" descr="168-Person 13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918440" y="2227313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162-Person 7.png" descr="162-Person 7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58513" y="411795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8" name="163-Person 8.png" descr="163-Person 8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918440" y="411795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9" name="160-Person 5.png" descr="160-Person 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30499" y="411795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0" name="166-Person 11.png" descr="166-Person 11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02483" y="411795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1" name="166-Person 11.png" descr="166-Person 11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346455" y="978988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168-Person 13.png" descr="168-Person 13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630499" y="6008599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168-Person 13.png" descr="168-Person 13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490425" y="7899242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167-Person 12.png" descr="167-Person 12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58513" y="7899242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5" name="161-Person 6.png" descr="161-Person 6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74469" y="978988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6" name="156-Person 1.png" descr="156-Person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527" y="6008599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7" name="156-Person 1.png" descr="156-Person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18440" y="7899242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8" name="163-Person 8.png" descr="163-Person 8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74469" y="6008599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9" name="163-Person 8.png" descr="163-Person 8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58513" y="978988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0" name="164-Person 9.png" descr="164-Person 9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346455" y="6008599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1" name="159-Person 4.png" descr="159-Person 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0499" y="7899242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2" name="159-Person 4.png" descr="159-Person 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74469" y="411795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3" name="165-Person 10.png" descr="165-Person 10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02483" y="978988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4" name="165-Person 10.png" descr="165-Person 10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346455" y="411795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160-Person 5.png" descr="160-Person 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86527" y="7899242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6" name="160-Person 5.png" descr="160-Person 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18440" y="6008599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7" name="158-Person 3.png" descr="158-Person 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8513" y="6008599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8" name="158-Person 3.png" descr="158-Person 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4469" y="7899242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9" name="158-Person 3.png" descr="158-Person 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90425" y="411795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162-Person 7.png" descr="162-Person 7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02483" y="7899242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162-Person 7.png" descr="162-Person 7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86527" y="978988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157-Person 2.png" descr="157-Person 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2483" y="6008599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3" name="157-Person 2.png" descr="157-Person 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0499" y="978988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4" name="166-Person 11.png" descr="166-Person 11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490425" y="6008599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166-Person 11.png" descr="166-Person 11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346455" y="7899242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164-Person 9.png" descr="164-Person 9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86527" y="411795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6C9342B-9323-E343-BED2-BF82D778986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199669" y="9391758"/>
            <a:ext cx="1485050" cy="189891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Rectangle"/>
          <p:cNvSpPr/>
          <p:nvPr/>
        </p:nvSpPr>
        <p:spPr>
          <a:xfrm>
            <a:off x="12487671" y="4823700"/>
            <a:ext cx="7162449" cy="8900397"/>
          </a:xfrm>
          <a:prstGeom prst="rect">
            <a:avLst/>
          </a:prstGeom>
          <a:solidFill>
            <a:srgbClr val="4BA23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olidFill>
                <a:srgbClr val="78BE48"/>
              </a:solidFill>
            </a:endParaRPr>
          </a:p>
        </p:txBody>
      </p:sp>
      <p:sp>
        <p:nvSpPr>
          <p:cNvPr id="310" name="Rectangle"/>
          <p:cNvSpPr/>
          <p:nvPr/>
        </p:nvSpPr>
        <p:spPr>
          <a:xfrm>
            <a:off x="12134286" y="8177591"/>
            <a:ext cx="7869218" cy="1905001"/>
          </a:xfrm>
          <a:prstGeom prst="rect">
            <a:avLst/>
          </a:prstGeom>
          <a:solidFill>
            <a:srgbClr val="0E834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1" name="Affordable Education"/>
          <p:cNvSpPr txBox="1"/>
          <p:nvPr/>
        </p:nvSpPr>
        <p:spPr>
          <a:xfrm>
            <a:off x="5842000" y="1270000"/>
            <a:ext cx="12700000" cy="11277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rgbClr val="4BA23E"/>
                </a:solidFill>
              </a:rPr>
              <a:t>Affordable Education</a:t>
            </a:r>
          </a:p>
        </p:txBody>
      </p:sp>
      <p:sp>
        <p:nvSpPr>
          <p:cNvPr id="312" name="residents"/>
          <p:cNvSpPr txBox="1"/>
          <p:nvPr/>
        </p:nvSpPr>
        <p:spPr>
          <a:xfrm>
            <a:off x="5114881" y="7844622"/>
            <a:ext cx="5150012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chemeClr val="bg1"/>
                </a:solidFill>
              </a:rPr>
              <a:t>residents</a:t>
            </a:r>
          </a:p>
        </p:txBody>
      </p:sp>
      <p:sp>
        <p:nvSpPr>
          <p:cNvPr id="313" name="$2,765"/>
          <p:cNvSpPr txBox="1"/>
          <p:nvPr/>
        </p:nvSpPr>
        <p:spPr>
          <a:xfrm>
            <a:off x="5495338" y="6337809"/>
            <a:ext cx="4389098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$2,765</a:t>
            </a:r>
          </a:p>
        </p:txBody>
      </p:sp>
      <p:sp>
        <p:nvSpPr>
          <p:cNvPr id="314" name="$7,845"/>
          <p:cNvSpPr txBox="1"/>
          <p:nvPr/>
        </p:nvSpPr>
        <p:spPr>
          <a:xfrm>
            <a:off x="5495338" y="9622386"/>
            <a:ext cx="4389098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$7,845</a:t>
            </a:r>
          </a:p>
        </p:txBody>
      </p:sp>
      <p:sp>
        <p:nvSpPr>
          <p:cNvPr id="315" name="non-residents"/>
          <p:cNvSpPr txBox="1"/>
          <p:nvPr/>
        </p:nvSpPr>
        <p:spPr>
          <a:xfrm>
            <a:off x="5114880" y="11129200"/>
            <a:ext cx="5150013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solidFill>
                  <a:schemeClr val="bg1"/>
                </a:solidFill>
              </a:rPr>
              <a:t>non-residents</a:t>
            </a:r>
          </a:p>
        </p:txBody>
      </p:sp>
      <p:sp>
        <p:nvSpPr>
          <p:cNvPr id="316" name="average undergraduate debt at graduation"/>
          <p:cNvSpPr txBox="1"/>
          <p:nvPr/>
        </p:nvSpPr>
        <p:spPr>
          <a:xfrm>
            <a:off x="13493889" y="10283446"/>
            <a:ext cx="5150012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average undergraduate debt at graduation</a:t>
            </a:r>
          </a:p>
        </p:txBody>
      </p:sp>
      <p:sp>
        <p:nvSpPr>
          <p:cNvPr id="317" name="$21,224"/>
          <p:cNvSpPr txBox="1"/>
          <p:nvPr/>
        </p:nvSpPr>
        <p:spPr>
          <a:xfrm>
            <a:off x="13493889" y="8317291"/>
            <a:ext cx="5150012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$21,224</a:t>
            </a:r>
          </a:p>
        </p:txBody>
      </p:sp>
      <p:sp>
        <p:nvSpPr>
          <p:cNvPr id="318" name="tuition per semester"/>
          <p:cNvSpPr txBox="1"/>
          <p:nvPr/>
        </p:nvSpPr>
        <p:spPr>
          <a:xfrm>
            <a:off x="5114881" y="4829091"/>
            <a:ext cx="5150012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defRPr sz="3500" cap="all">
                <a:solidFill>
                  <a:srgbClr val="66594D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tuition per semester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16A624D-8396-A04F-ABE5-8FAF7322DF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55969" y="6580800"/>
            <a:ext cx="1425851" cy="126382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" name="20190920_WSOC_USD_JB_0549.JPG" descr="20190920_WSOC_USD_JB_0549.JPG"/>
          <p:cNvPicPr>
            <a:picLocks noChangeAspect="1"/>
          </p:cNvPicPr>
          <p:nvPr/>
        </p:nvPicPr>
        <p:blipFill>
          <a:blip r:embed="rId2"/>
          <a:srcRect l="40479" r="12288"/>
          <a:stretch>
            <a:fillRect/>
          </a:stretch>
        </p:blipFill>
        <p:spPr>
          <a:xfrm>
            <a:off x="6471568" y="635000"/>
            <a:ext cx="5334001" cy="1244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22" name="20161203_MBSK_UTSA_0462.JPG" descr="20161203_MBSK_UTSA_0462.JPG"/>
          <p:cNvPicPr>
            <a:picLocks noChangeAspect="1"/>
          </p:cNvPicPr>
          <p:nvPr/>
        </p:nvPicPr>
        <p:blipFill>
          <a:blip r:embed="rId3"/>
          <a:srcRect l="51324" r="20103"/>
          <a:stretch>
            <a:fillRect/>
          </a:stretch>
        </p:blipFill>
        <p:spPr>
          <a:xfrm>
            <a:off x="12440567" y="635000"/>
            <a:ext cx="5334001" cy="12446000"/>
          </a:xfrm>
          <a:prstGeom prst="rect">
            <a:avLst/>
          </a:prstGeom>
          <a:ln w="12700">
            <a:miter lim="400000"/>
          </a:ln>
        </p:spPr>
      </p:pic>
      <p:sp>
        <p:nvSpPr>
          <p:cNvPr id="323" name="Intercollegiate Varsity Sports"/>
          <p:cNvSpPr txBox="1"/>
          <p:nvPr/>
        </p:nvSpPr>
        <p:spPr>
          <a:xfrm>
            <a:off x="619259" y="4342088"/>
            <a:ext cx="5480482" cy="21183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457200">
              <a:defRPr sz="65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/>
              <a:t>Intercollegiate Varsity Sports</a:t>
            </a:r>
          </a:p>
        </p:txBody>
      </p:sp>
      <p:sp>
        <p:nvSpPr>
          <p:cNvPr id="324" name="16"/>
          <p:cNvSpPr txBox="1"/>
          <p:nvPr/>
        </p:nvSpPr>
        <p:spPr>
          <a:xfrm>
            <a:off x="2146478" y="2328950"/>
            <a:ext cx="3953263" cy="2171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defRPr sz="13600">
                <a:solidFill>
                  <a:srgbClr val="4BA23F"/>
                </a:solidFill>
              </a:defRPr>
            </a:lvl1pPr>
          </a:lstStyle>
          <a:p>
            <a:r>
              <a:t>16</a:t>
            </a:r>
          </a:p>
        </p:txBody>
      </p:sp>
      <p:pic>
        <p:nvPicPr>
          <p:cNvPr id="325" name="20160817_Spirit Squad_0478.JPG" descr="20160817_Spirit Squad_0478.JPG"/>
          <p:cNvPicPr>
            <a:picLocks noChangeAspect="1"/>
          </p:cNvPicPr>
          <p:nvPr/>
        </p:nvPicPr>
        <p:blipFill>
          <a:blip r:embed="rId4"/>
          <a:srcRect l="36258" r="35170"/>
          <a:stretch>
            <a:fillRect/>
          </a:stretch>
        </p:blipFill>
        <p:spPr>
          <a:xfrm>
            <a:off x="18409566" y="634999"/>
            <a:ext cx="5334001" cy="1244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96B3857-45B0-104F-9AAF-128564598C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434" y="11786314"/>
            <a:ext cx="1270312" cy="12452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FD2EEE-652A-B643-91F8-A41D31BF84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23539" y="12013504"/>
            <a:ext cx="2438357" cy="79091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Action commitments and objectives"/>
          <p:cNvSpPr txBox="1"/>
          <p:nvPr/>
        </p:nvSpPr>
        <p:spPr>
          <a:xfrm>
            <a:off x="1263762" y="1270000"/>
            <a:ext cx="8059730" cy="2118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rgbClr val="4BA23E"/>
                </a:solidFill>
              </a:rPr>
              <a:t>Action commitments and objectives</a:t>
            </a:r>
          </a:p>
        </p:txBody>
      </p:sp>
      <p:sp>
        <p:nvSpPr>
          <p:cNvPr id="331" name="Through open admission and other practices, UVU provides accessible and equitable education opportunities for every student who wants to receive a rewarding postsecondary education.…"/>
          <p:cNvSpPr txBox="1"/>
          <p:nvPr/>
        </p:nvSpPr>
        <p:spPr>
          <a:xfrm>
            <a:off x="3813196" y="5074715"/>
            <a:ext cx="8295408" cy="68021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 lnSpcReduction="10000"/>
          </a:bodyPr>
          <a:lstStyle/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>
                <a:solidFill>
                  <a:schemeClr val="bg1"/>
                </a:solidFill>
              </a:rPr>
              <a:t>Through open admission and other practices, UVU provides accessible and equitable education opportunities for every student who wants to receive a rewarding postsecondary education.</a:t>
            </a:r>
          </a:p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>
                <a:solidFill>
                  <a:schemeClr val="bg1"/>
                </a:solidFill>
              </a:rPr>
              <a:t>UVU delivers rigorous, meaningful, and experiential learning opportunities driven by a shared responsibly for student success.</a:t>
            </a:r>
          </a:p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>
                <a:solidFill>
                  <a:schemeClr val="bg1"/>
                </a:solidFill>
              </a:rPr>
              <a:t>UVU champions a university experience that helps students realize their educations professional, and personal aspirations.</a:t>
            </a:r>
          </a:p>
        </p:txBody>
      </p:sp>
      <p:sp>
        <p:nvSpPr>
          <p:cNvPr id="332" name="include"/>
          <p:cNvSpPr txBox="1"/>
          <p:nvPr/>
        </p:nvSpPr>
        <p:spPr>
          <a:xfrm>
            <a:off x="1270000" y="5074715"/>
            <a:ext cx="2286000" cy="670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include</a:t>
            </a:r>
          </a:p>
        </p:txBody>
      </p:sp>
      <p:sp>
        <p:nvSpPr>
          <p:cNvPr id="333" name="engage"/>
          <p:cNvSpPr txBox="1"/>
          <p:nvPr/>
        </p:nvSpPr>
        <p:spPr>
          <a:xfrm>
            <a:off x="1270000" y="7857166"/>
            <a:ext cx="2286000" cy="670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engage</a:t>
            </a:r>
          </a:p>
        </p:txBody>
      </p:sp>
      <p:sp>
        <p:nvSpPr>
          <p:cNvPr id="334" name="achieve"/>
          <p:cNvSpPr txBox="1"/>
          <p:nvPr/>
        </p:nvSpPr>
        <p:spPr>
          <a:xfrm>
            <a:off x="1270000" y="10110560"/>
            <a:ext cx="2286000" cy="670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achieve</a:t>
            </a:r>
          </a:p>
        </p:txBody>
      </p:sp>
      <p:pic>
        <p:nvPicPr>
          <p:cNvPr id="335" name="UVU Core Values.png" descr="UVU Core Valu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2556" y="3874446"/>
            <a:ext cx="8636001" cy="863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new section"/>
          <p:cNvSpPr txBox="1"/>
          <p:nvPr/>
        </p:nvSpPr>
        <p:spPr>
          <a:xfrm>
            <a:off x="1292975" y="4521199"/>
            <a:ext cx="10543354" cy="467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15000" cap="all">
                <a:solidFill>
                  <a:srgbClr val="4BA23F"/>
                </a:solidFill>
              </a:defRPr>
            </a:lvl1pPr>
          </a:lstStyle>
          <a:p>
            <a:r>
              <a:t>new section</a:t>
            </a:r>
          </a:p>
        </p:txBody>
      </p:sp>
      <p:pic>
        <p:nvPicPr>
          <p:cNvPr id="42" name="20160527_Recruitment_0925.JPG" descr="20160527_Recruitment_0925.JPG"/>
          <p:cNvPicPr>
            <a:picLocks noChangeAspect="1"/>
          </p:cNvPicPr>
          <p:nvPr/>
        </p:nvPicPr>
        <p:blipFill>
          <a:blip r:embed="rId2"/>
          <a:srcRect l="18317" r="15016"/>
          <a:stretch>
            <a:fillRect/>
          </a:stretch>
        </p:blipFill>
        <p:spPr>
          <a:xfrm>
            <a:off x="11306927" y="635000"/>
            <a:ext cx="12446001" cy="1251433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new section"/>
          <p:cNvSpPr txBox="1"/>
          <p:nvPr/>
        </p:nvSpPr>
        <p:spPr>
          <a:xfrm>
            <a:off x="10829721" y="4521199"/>
            <a:ext cx="12286704" cy="467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 defTabSz="457200">
              <a:defRPr sz="15000" cap="all">
                <a:solidFill>
                  <a:srgbClr val="FFFFFF"/>
                </a:solidFill>
              </a:defRPr>
            </a:lvl1pPr>
          </a:lstStyle>
          <a:p>
            <a:r>
              <a:t>new section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20170926_Concurrent_Enroll_0424_1.JPG" descr="20170926_Concurrent_Enroll_0424_1.JPG"/>
          <p:cNvPicPr>
            <a:picLocks noChangeAspect="1"/>
          </p:cNvPicPr>
          <p:nvPr/>
        </p:nvPicPr>
        <p:blipFill>
          <a:blip r:embed="rId2"/>
          <a:srcRect b="19230"/>
          <a:stretch>
            <a:fillRect/>
          </a:stretch>
        </p:blipFill>
        <p:spPr>
          <a:xfrm>
            <a:off x="635000" y="634999"/>
            <a:ext cx="23114000" cy="12446001"/>
          </a:xfrm>
          <a:prstGeom prst="rect">
            <a:avLst/>
          </a:prstGeom>
          <a:ln w="12700">
            <a:miter lim="400000"/>
          </a:ln>
        </p:spPr>
      </p:pic>
      <p:sp>
        <p:nvSpPr>
          <p:cNvPr id="47" name="Rectangle"/>
          <p:cNvSpPr/>
          <p:nvPr/>
        </p:nvSpPr>
        <p:spPr>
          <a:xfrm>
            <a:off x="1901157" y="0"/>
            <a:ext cx="8255001" cy="8890000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" name="Lorem ipsum"/>
          <p:cNvSpPr txBox="1"/>
          <p:nvPr/>
        </p:nvSpPr>
        <p:spPr>
          <a:xfrm>
            <a:off x="3171157" y="2897449"/>
            <a:ext cx="5715001" cy="1127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rgbClr val="4BA23E"/>
                </a:solidFill>
              </a:rPr>
              <a:t>Lorem ipsum</a:t>
            </a:r>
          </a:p>
        </p:txBody>
      </p:sp>
      <p:sp>
        <p:nvSpPr>
          <p:cNvPr id="49" name="Lorem ipsum dolor sit amet, consectetur adipiscing elit. Curabitur auctor mollis semper. Nulla eu pulvinar nulla. Duis in neque vel metus aliquam rutrum."/>
          <p:cNvSpPr txBox="1"/>
          <p:nvPr/>
        </p:nvSpPr>
        <p:spPr>
          <a:xfrm>
            <a:off x="3171157" y="4183460"/>
            <a:ext cx="5715001" cy="2788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 lnSpcReduction="10000"/>
          </a:bodyPr>
          <a:lstStyle>
            <a:lvl1pPr defTabSz="685800">
              <a:lnSpc>
                <a:spcPct val="120000"/>
              </a:lnSpc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Lorem ipsum dolor sit </a:t>
            </a:r>
            <a:r>
              <a:rPr dirty="0" err="1">
                <a:solidFill>
                  <a:schemeClr val="bg1"/>
                </a:solidFill>
              </a:rPr>
              <a:t>amet</a:t>
            </a:r>
            <a:r>
              <a:rPr dirty="0">
                <a:solidFill>
                  <a:schemeClr val="bg1"/>
                </a:solidFill>
              </a:rPr>
              <a:t>, </a:t>
            </a:r>
            <a:r>
              <a:rPr dirty="0" err="1">
                <a:solidFill>
                  <a:schemeClr val="bg1"/>
                </a:solidFill>
              </a:rPr>
              <a:t>consectetur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adipiscing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elit</a:t>
            </a:r>
            <a:r>
              <a:rPr dirty="0">
                <a:solidFill>
                  <a:schemeClr val="bg1"/>
                </a:solidFill>
              </a:rPr>
              <a:t>. </a:t>
            </a:r>
            <a:r>
              <a:rPr dirty="0" err="1">
                <a:solidFill>
                  <a:schemeClr val="bg1"/>
                </a:solidFill>
              </a:rPr>
              <a:t>Curabitur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auctor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mollis</a:t>
            </a:r>
            <a:r>
              <a:rPr dirty="0">
                <a:solidFill>
                  <a:schemeClr val="bg1"/>
                </a:solidFill>
              </a:rPr>
              <a:t> semper. </a:t>
            </a:r>
            <a:r>
              <a:rPr dirty="0" err="1">
                <a:solidFill>
                  <a:schemeClr val="bg1"/>
                </a:solidFill>
              </a:rPr>
              <a:t>Nulla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eu</a:t>
            </a:r>
            <a:r>
              <a:rPr dirty="0">
                <a:solidFill>
                  <a:schemeClr val="bg1"/>
                </a:solidFill>
              </a:rPr>
              <a:t> pulvinar </a:t>
            </a:r>
            <a:r>
              <a:rPr dirty="0" err="1">
                <a:solidFill>
                  <a:schemeClr val="bg1"/>
                </a:solidFill>
              </a:rPr>
              <a:t>nulla</a:t>
            </a:r>
            <a:r>
              <a:rPr dirty="0">
                <a:solidFill>
                  <a:schemeClr val="bg1"/>
                </a:solidFill>
              </a:rPr>
              <a:t>. Duis in </a:t>
            </a:r>
            <a:r>
              <a:rPr dirty="0" err="1">
                <a:solidFill>
                  <a:schemeClr val="bg1"/>
                </a:solidFill>
              </a:rPr>
              <a:t>neque</a:t>
            </a:r>
            <a:r>
              <a:rPr dirty="0">
                <a:solidFill>
                  <a:schemeClr val="bg1"/>
                </a:solidFill>
              </a:rPr>
              <a:t> vel </a:t>
            </a:r>
            <a:r>
              <a:rPr dirty="0" err="1">
                <a:solidFill>
                  <a:schemeClr val="bg1"/>
                </a:solidFill>
              </a:rPr>
              <a:t>metus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aliquam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rutrum</a:t>
            </a:r>
            <a:r>
              <a:rPr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50" name="2-Fine Arts.png" descr="2-Fine Art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1115" y="-1648361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1" name="22-Education.png" descr="22-Educati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1349" y="-1648361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2" name="36-Science.png" descr="36-Scien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0881" y="-1648361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3" name="79-Student Life.png" descr="79-Student Lif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3657" y="1653347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79-Student Life.png" descr="79-Student Lif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1583" y="-1648361"/>
            <a:ext cx="1270001" cy="127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20190923_MK_Willy Statue Unveiling_AM_0473.JPG" descr="20190923_MK_Willy Statue Unveiling_AM_0473.JPG"/>
          <p:cNvPicPr>
            <a:picLocks noChangeAspect="1"/>
          </p:cNvPicPr>
          <p:nvPr/>
        </p:nvPicPr>
        <p:blipFill>
          <a:blip r:embed="rId2"/>
          <a:srcRect b="19230"/>
          <a:stretch>
            <a:fillRect/>
          </a:stretch>
        </p:blipFill>
        <p:spPr>
          <a:xfrm>
            <a:off x="635000" y="634999"/>
            <a:ext cx="23114000" cy="12446001"/>
          </a:xfrm>
          <a:prstGeom prst="rect">
            <a:avLst/>
          </a:prstGeom>
          <a:ln w="12700">
            <a:miter lim="400000"/>
          </a:ln>
        </p:spPr>
      </p:pic>
      <p:sp>
        <p:nvSpPr>
          <p:cNvPr id="57" name="Rectangle"/>
          <p:cNvSpPr/>
          <p:nvPr/>
        </p:nvSpPr>
        <p:spPr>
          <a:xfrm>
            <a:off x="14224000" y="9909348"/>
            <a:ext cx="8255000" cy="3810001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8" name="41,278 students"/>
          <p:cNvSpPr txBox="1"/>
          <p:nvPr/>
        </p:nvSpPr>
        <p:spPr>
          <a:xfrm>
            <a:off x="15086858" y="10866597"/>
            <a:ext cx="6656283" cy="1127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defTabSz="457200">
              <a:defRPr sz="6500">
                <a:solidFill>
                  <a:srgbClr val="00843D"/>
                </a:solidFill>
              </a:defRPr>
            </a:lvl1pPr>
          </a:lstStyle>
          <a:p>
            <a:r>
              <a:rPr dirty="0">
                <a:solidFill>
                  <a:srgbClr val="4BA23E"/>
                </a:solidFill>
              </a:rPr>
              <a:t>41,278 students</a:t>
            </a:r>
          </a:p>
        </p:txBody>
      </p:sp>
      <p:sp>
        <p:nvSpPr>
          <p:cNvPr id="59" name="fall 2019"/>
          <p:cNvSpPr txBox="1"/>
          <p:nvPr/>
        </p:nvSpPr>
        <p:spPr>
          <a:xfrm>
            <a:off x="15853785" y="12127100"/>
            <a:ext cx="5122429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 cap="all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rgbClr val="4AA149"/>
                </a:solidFill>
              </a:rPr>
              <a:t>fall 2019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20180914_Bonneville Raceway_0059.JPG" descr="20180914_Bonneville Raceway_0059.JPG"/>
          <p:cNvPicPr>
            <a:picLocks noChangeAspect="1"/>
          </p:cNvPicPr>
          <p:nvPr/>
        </p:nvPicPr>
        <p:blipFill>
          <a:blip r:embed="rId2"/>
          <a:srcRect l="23456" r="23456"/>
          <a:stretch>
            <a:fillRect/>
          </a:stretch>
        </p:blipFill>
        <p:spPr>
          <a:xfrm>
            <a:off x="629568" y="635000"/>
            <a:ext cx="9910745" cy="12446000"/>
          </a:xfrm>
          <a:prstGeom prst="rect">
            <a:avLst/>
          </a:prstGeom>
          <a:ln w="12700">
            <a:miter lim="400000"/>
          </a:ln>
        </p:spPr>
      </p:pic>
      <p:sp>
        <p:nvSpPr>
          <p:cNvPr id="62" name="fall 2019"/>
          <p:cNvSpPr txBox="1"/>
          <p:nvPr/>
        </p:nvSpPr>
        <p:spPr>
          <a:xfrm>
            <a:off x="12000834" y="8661375"/>
            <a:ext cx="11180572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 defTabSz="457200">
              <a:defRPr sz="6500" cap="all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fall 2019</a:t>
            </a:r>
          </a:p>
        </p:txBody>
      </p:sp>
      <p:sp>
        <p:nvSpPr>
          <p:cNvPr id="63" name="41,278…"/>
          <p:cNvSpPr txBox="1"/>
          <p:nvPr/>
        </p:nvSpPr>
        <p:spPr>
          <a:xfrm>
            <a:off x="12000834" y="4076725"/>
            <a:ext cx="11180572" cy="467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r" defTabSz="457200">
              <a:defRPr sz="15000" cap="all">
                <a:solidFill>
                  <a:srgbClr val="4BA23F"/>
                </a:solidFill>
              </a:defRPr>
            </a:pPr>
            <a:r>
              <a:t>41,278</a:t>
            </a:r>
          </a:p>
          <a:p>
            <a:pPr algn="r" defTabSz="457200">
              <a:defRPr sz="15000" cap="all">
                <a:solidFill>
                  <a:srgbClr val="4BA23F"/>
                </a:solidFill>
              </a:defRPr>
            </a:pPr>
            <a:r>
              <a:t>students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" name="Table"/>
          <p:cNvGraphicFramePr/>
          <p:nvPr>
            <p:extLst>
              <p:ext uri="{D42A27DB-BD31-4B8C-83A1-F6EECF244321}">
                <p14:modId xmlns:p14="http://schemas.microsoft.com/office/powerpoint/2010/main" val="889641965"/>
              </p:ext>
            </p:extLst>
          </p:nvPr>
        </p:nvGraphicFramePr>
        <p:xfrm>
          <a:off x="2730500" y="6221789"/>
          <a:ext cx="18923000" cy="6354168"/>
        </p:xfrm>
        <a:graphic>
          <a:graphicData uri="http://schemas.openxmlformats.org/drawingml/2006/table">
            <a:tbl>
              <a:tblPr firstRow="1" lastRow="1" bandRow="1">
                <a:tableStyleId>{4C3C2611-4C71-4FC5-86AE-919BDF0F9419}</a:tableStyleId>
              </a:tblPr>
              <a:tblGrid>
                <a:gridCol w="3666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25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74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4271">
                <a:tc>
                  <a:txBody>
                    <a:bodyPr/>
                    <a:lstStyle/>
                    <a:p>
                      <a:pPr marL="254000" marR="254000" algn="l" defTabSz="8255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3500" cap="all" dirty="0">
                          <a:solidFill>
                            <a:srgbClr val="4BA23E"/>
                          </a:solidFill>
                          <a:latin typeface="Lato Regular"/>
                          <a:ea typeface="Lato Regular"/>
                          <a:cs typeface="Lato Regular"/>
                        </a:rPr>
                        <a:t>header</a:t>
                      </a:r>
                    </a:p>
                  </a:txBody>
                  <a:tcPr marL="50800" marR="50800" marT="50800" marB="50800"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254000" marR="254000" algn="l" defTabSz="8255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3500" cap="all" dirty="0">
                          <a:solidFill>
                            <a:srgbClr val="4BA23E"/>
                          </a:solidFill>
                          <a:latin typeface="Lato Regular"/>
                          <a:ea typeface="Lato Regular"/>
                          <a:cs typeface="Lato Regular"/>
                        </a:rPr>
                        <a:t>header</a:t>
                      </a:r>
                    </a:p>
                  </a:txBody>
                  <a:tcPr marL="50800" marR="50800" marT="50800" marB="50800"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254000" marR="254000" defTabSz="8255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3500" cap="all" dirty="0">
                          <a:solidFill>
                            <a:srgbClr val="4BA23E"/>
                          </a:solidFill>
                          <a:latin typeface="Lato Regular"/>
                          <a:ea typeface="Lato Regular"/>
                          <a:cs typeface="Lato Regular"/>
                        </a:rPr>
                        <a:t>header</a:t>
                      </a:r>
                    </a:p>
                  </a:txBody>
                  <a:tcPr marL="50800" marR="50800" marT="50800" marB="50800" anchor="ctr" horzOverflow="overflow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4271">
                <a:tc>
                  <a:txBody>
                    <a:bodyPr/>
                    <a:lstStyle/>
                    <a:p>
                      <a:pPr marL="254000" marR="254000" algn="l" defTabSz="914400"/>
                      <a:r>
                        <a:rPr sz="3500" dirty="0">
                          <a:solidFill>
                            <a:schemeClr val="bg1"/>
                          </a:solidFill>
                        </a:rPr>
                        <a:t>Category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1E1E1E"/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algn="l" defTabSz="914400"/>
                      <a:r>
                        <a:rPr sz="3500" dirty="0">
                          <a:solidFill>
                            <a:schemeClr val="bg1"/>
                          </a:solidFill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1E1E1E"/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defTabSz="457200"/>
                      <a:r>
                        <a:rPr sz="3500" dirty="0">
                          <a:solidFill>
                            <a:schemeClr val="bg1"/>
                          </a:solidFill>
                        </a:rPr>
                        <a:t>$4,274,000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1E1E1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4271">
                <a:tc>
                  <a:txBody>
                    <a:bodyPr/>
                    <a:lstStyle/>
                    <a:p>
                      <a:pPr marL="254000" marR="254000" algn="l" defTabSz="914400"/>
                      <a:r>
                        <a:rPr sz="3500" dirty="0">
                          <a:solidFill>
                            <a:schemeClr val="bg1"/>
                          </a:solidFill>
                        </a:rPr>
                        <a:t>Category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3E3E3D">
                        <a:alpha val="2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algn="l" defTabSz="914400"/>
                      <a:r>
                        <a:rPr sz="3500" dirty="0">
                          <a:solidFill>
                            <a:schemeClr val="bg1"/>
                          </a:solidFill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3E3E3D">
                        <a:alpha val="2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defTabSz="457200"/>
                      <a:r>
                        <a:rPr sz="3500" dirty="0">
                          <a:solidFill>
                            <a:schemeClr val="bg1"/>
                          </a:solidFill>
                        </a:rPr>
                        <a:t>$1,696,900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3E3E3D">
                        <a:alpha val="2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4271">
                <a:tc>
                  <a:txBody>
                    <a:bodyPr/>
                    <a:lstStyle/>
                    <a:p>
                      <a:pPr marL="254000" marR="254000" algn="l" defTabSz="914400"/>
                      <a:r>
                        <a:rPr sz="3500" dirty="0">
                          <a:solidFill>
                            <a:schemeClr val="bg1"/>
                          </a:solidFill>
                        </a:rPr>
                        <a:t>Category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1E1E1E"/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algn="l" defTabSz="914400"/>
                      <a:r>
                        <a:rPr sz="3500" dirty="0">
                          <a:solidFill>
                            <a:schemeClr val="bg1"/>
                          </a:solidFill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1E1E1E"/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defTabSz="457200"/>
                      <a:r>
                        <a:rPr sz="3500" dirty="0">
                          <a:solidFill>
                            <a:schemeClr val="bg1"/>
                          </a:solidFill>
                        </a:rPr>
                        <a:t>$486,400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1E1E1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94271">
                <a:tc>
                  <a:txBody>
                    <a:bodyPr/>
                    <a:lstStyle/>
                    <a:p>
                      <a:pPr marL="254000" marR="254000" algn="l" defTabSz="914400">
                        <a:defRPr sz="3500">
                          <a:solidFill>
                            <a:srgbClr val="66594D"/>
                          </a:solidFill>
                        </a:defRPr>
                      </a:pPr>
                      <a:endParaRPr dirty="0">
                        <a:solidFill>
                          <a:schemeClr val="bg1"/>
                        </a:solidFill>
                      </a:endParaRPr>
                    </a:p>
                  </a:txBody>
                  <a:tcPr marL="50800" marR="50800" marT="50800" marB="50800" anchor="ctr" horzOverflow="overflow">
                    <a:solidFill>
                      <a:srgbClr val="121212"/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algn="l" defTabSz="914400"/>
                      <a:r>
                        <a:rPr sz="3500" dirty="0">
                          <a:solidFill>
                            <a:schemeClr val="bg1"/>
                          </a:solidFill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121212"/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defTabSz="457200"/>
                      <a:r>
                        <a:rPr sz="3500" dirty="0">
                          <a:solidFill>
                            <a:schemeClr val="bg1"/>
                          </a:solidFill>
                        </a:rPr>
                        <a:t>$323,200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12121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4271">
                <a:tc>
                  <a:txBody>
                    <a:bodyPr/>
                    <a:lstStyle/>
                    <a:p>
                      <a:pPr marL="254000" marR="254000" algn="l" defTabSz="914400">
                        <a:defRPr sz="3500">
                          <a:solidFill>
                            <a:srgbClr val="66594D"/>
                          </a:solidFill>
                        </a:defRPr>
                      </a:pPr>
                      <a:endParaRPr dirty="0">
                        <a:solidFill>
                          <a:schemeClr val="bg1"/>
                        </a:solidFill>
                      </a:endParaRPr>
                    </a:p>
                  </a:txBody>
                  <a:tcPr marL="50800" marR="50800" marT="50800" marB="50800" anchor="ctr" horzOverflow="overflow">
                    <a:solidFill>
                      <a:srgbClr val="1F1E1E"/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algn="l" defTabSz="914400"/>
                      <a:r>
                        <a:rPr sz="3500" dirty="0">
                          <a:solidFill>
                            <a:schemeClr val="bg1"/>
                          </a:solidFill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1F1E1E"/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defTabSz="457200"/>
                      <a:r>
                        <a:rPr sz="3500" dirty="0">
                          <a:solidFill>
                            <a:schemeClr val="bg1"/>
                          </a:solidFill>
                        </a:rPr>
                        <a:t>$314,300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1F1E1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94271">
                <a:tc>
                  <a:txBody>
                    <a:bodyPr/>
                    <a:lstStyle/>
                    <a:p>
                      <a:pPr marL="254000" marR="254000" algn="l" defTabSz="914400">
                        <a:defRPr sz="3500">
                          <a:solidFill>
                            <a:srgbClr val="66594D"/>
                          </a:solidFill>
                        </a:defRPr>
                      </a:pPr>
                      <a:endParaRPr dirty="0">
                        <a:solidFill>
                          <a:schemeClr val="bg1"/>
                        </a:solidFill>
                      </a:endParaRPr>
                    </a:p>
                  </a:txBody>
                  <a:tcPr marL="50800" marR="50800" marT="50800" marB="50800" anchor="ctr" horzOverflow="overflow">
                    <a:lnB w="0">
                      <a:miter lim="400000"/>
                    </a:lnB>
                    <a:solidFill>
                      <a:srgbClr val="101212"/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algn="l" defTabSz="914400"/>
                      <a:r>
                        <a:rPr sz="3500" dirty="0">
                          <a:solidFill>
                            <a:schemeClr val="bg1"/>
                          </a:solidFill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>
                    <a:lnB w="0">
                      <a:miter lim="400000"/>
                    </a:lnB>
                    <a:solidFill>
                      <a:srgbClr val="101212"/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defTabSz="457200"/>
                      <a:r>
                        <a:rPr sz="3500" dirty="0">
                          <a:solidFill>
                            <a:schemeClr val="bg1"/>
                          </a:solidFill>
                        </a:rPr>
                        <a:t>$4,897,900</a:t>
                      </a:r>
                    </a:p>
                  </a:txBody>
                  <a:tcPr marL="50800" marR="50800" marT="50800" marB="50800" anchor="ctr" horzOverflow="overflow">
                    <a:lnB w="0">
                      <a:miter lim="400000"/>
                    </a:lnB>
                    <a:solidFill>
                      <a:srgbClr val="10121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94271">
                <a:tc>
                  <a:txBody>
                    <a:bodyPr/>
                    <a:lstStyle/>
                    <a:p>
                      <a:pPr marL="254000" marR="254000" algn="l" defTabSz="914400">
                        <a:defRPr sz="3500">
                          <a:solidFill>
                            <a:srgbClr val="275D38"/>
                          </a:solidFill>
                          <a:latin typeface="Lato Black"/>
                          <a:ea typeface="Lato Black"/>
                          <a:cs typeface="Lato Black"/>
                          <a:sym typeface="Lato Black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algn="r" defTabSz="914400"/>
                      <a:r>
                        <a:rPr sz="3500" dirty="0">
                          <a:solidFill>
                            <a:srgbClr val="4BA23E"/>
                          </a:solidFill>
                          <a:latin typeface="Lato Black"/>
                          <a:ea typeface="Lato Black"/>
                          <a:cs typeface="Lato Black"/>
                          <a:sym typeface="Lato Black"/>
                        </a:rPr>
                        <a:t>TOTAL</a:t>
                      </a:r>
                    </a:p>
                  </a:txBody>
                  <a:tcPr marL="50800" marR="50800" marT="50800" marB="50800" anchor="ctr" horzOverflow="overflow"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defTabSz="457200"/>
                      <a:r>
                        <a:rPr sz="3500" dirty="0">
                          <a:solidFill>
                            <a:srgbClr val="4BA23E"/>
                          </a:solidFill>
                          <a:latin typeface="Lato Black"/>
                          <a:ea typeface="Lato Black"/>
                          <a:cs typeface="Lato Black"/>
                          <a:sym typeface="Lato Black"/>
                        </a:rPr>
                        <a:t>$11,992,700</a:t>
                      </a:r>
                    </a:p>
                  </a:txBody>
                  <a:tcPr marL="50800" marR="50800" marT="50800" marB="50800" anchor="ctr" horzOverflow="overflow"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6" name="Lorem ipsum dolor sit amet, consectetur adipiscing elit, curabitur auctor mollis"/>
          <p:cNvSpPr txBox="1"/>
          <p:nvPr/>
        </p:nvSpPr>
        <p:spPr>
          <a:xfrm>
            <a:off x="4617051" y="1273329"/>
            <a:ext cx="15149898" cy="21183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8579" tIns="68579" rIns="68579" bIns="68579">
            <a:normAutofit/>
          </a:bodyPr>
          <a:lstStyle>
            <a:lvl1pPr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solidFill>
                  <a:srgbClr val="4BA23E"/>
                </a:solidFill>
              </a:rPr>
              <a:t>Lorem ipsum dolor sit </a:t>
            </a:r>
            <a:r>
              <a:rPr dirty="0" err="1">
                <a:solidFill>
                  <a:srgbClr val="4BA23E"/>
                </a:solidFill>
              </a:rPr>
              <a:t>amet</a:t>
            </a:r>
            <a:r>
              <a:rPr dirty="0">
                <a:solidFill>
                  <a:srgbClr val="4BA23E"/>
                </a:solidFill>
              </a:rPr>
              <a:t>, </a:t>
            </a:r>
            <a:r>
              <a:rPr dirty="0" err="1">
                <a:solidFill>
                  <a:srgbClr val="4BA23E"/>
                </a:solidFill>
              </a:rPr>
              <a:t>consectetur</a:t>
            </a:r>
            <a:r>
              <a:rPr dirty="0">
                <a:solidFill>
                  <a:srgbClr val="4BA23E"/>
                </a:solidFill>
              </a:rPr>
              <a:t> </a:t>
            </a:r>
            <a:r>
              <a:rPr dirty="0" err="1">
                <a:solidFill>
                  <a:srgbClr val="4BA23E"/>
                </a:solidFill>
              </a:rPr>
              <a:t>adipiscing</a:t>
            </a:r>
            <a:r>
              <a:rPr dirty="0">
                <a:solidFill>
                  <a:srgbClr val="4BA23E"/>
                </a:solidFill>
              </a:rPr>
              <a:t> </a:t>
            </a:r>
            <a:r>
              <a:rPr dirty="0" err="1">
                <a:solidFill>
                  <a:srgbClr val="4BA23E"/>
                </a:solidFill>
              </a:rPr>
              <a:t>elit</a:t>
            </a:r>
            <a:r>
              <a:rPr dirty="0">
                <a:solidFill>
                  <a:srgbClr val="4BA23E"/>
                </a:solidFill>
              </a:rPr>
              <a:t>, </a:t>
            </a:r>
            <a:r>
              <a:rPr dirty="0" err="1">
                <a:solidFill>
                  <a:srgbClr val="4BA23E"/>
                </a:solidFill>
              </a:rPr>
              <a:t>curabitur</a:t>
            </a:r>
            <a:r>
              <a:rPr dirty="0">
                <a:solidFill>
                  <a:srgbClr val="4BA23E"/>
                </a:solidFill>
              </a:rPr>
              <a:t> </a:t>
            </a:r>
            <a:r>
              <a:rPr dirty="0" err="1">
                <a:solidFill>
                  <a:srgbClr val="4BA23E"/>
                </a:solidFill>
              </a:rPr>
              <a:t>auctor</a:t>
            </a:r>
            <a:r>
              <a:rPr dirty="0">
                <a:solidFill>
                  <a:srgbClr val="4BA23E"/>
                </a:solidFill>
              </a:rPr>
              <a:t> </a:t>
            </a:r>
            <a:r>
              <a:rPr dirty="0" err="1">
                <a:solidFill>
                  <a:srgbClr val="4BA23E"/>
                </a:solidFill>
              </a:rPr>
              <a:t>mollis</a:t>
            </a:r>
            <a:r>
              <a:rPr dirty="0">
                <a:solidFill>
                  <a:srgbClr val="4BA23E"/>
                </a:solidFill>
              </a:rPr>
              <a:t> </a:t>
            </a:r>
          </a:p>
        </p:txBody>
      </p:sp>
      <p:sp>
        <p:nvSpPr>
          <p:cNvPr id="67" name="Lorem ipsum dolor"/>
          <p:cNvSpPr txBox="1"/>
          <p:nvPr/>
        </p:nvSpPr>
        <p:spPr>
          <a:xfrm>
            <a:off x="9782687" y="3811609"/>
            <a:ext cx="4818628" cy="64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57200">
              <a:defRPr sz="3500" cap="all">
                <a:solidFill>
                  <a:srgbClr val="66594D"/>
                </a:solidFill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Lorem ipsum dolor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Lato Bold"/>
        <a:ea typeface="Lato Bold"/>
        <a:cs typeface="Lato Bold"/>
      </a:majorFont>
      <a:minorFont>
        <a:latin typeface="Lato Bold"/>
        <a:ea typeface="Lato Bold"/>
        <a:cs typeface="Lato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Lato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Lato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Lato Bold"/>
        <a:ea typeface="Lato Bold"/>
        <a:cs typeface="Lato Bold"/>
      </a:majorFont>
      <a:minorFont>
        <a:latin typeface="Lato Bold"/>
        <a:ea typeface="Lato Bold"/>
        <a:cs typeface="Lato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Lato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Lato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</TotalTime>
  <Words>1180</Words>
  <Application>Microsoft Macintosh PowerPoint</Application>
  <PresentationFormat>Custom</PresentationFormat>
  <Paragraphs>223</Paragraphs>
  <Slides>39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Lato Black</vt:lpstr>
      <vt:lpstr>Lato Bold</vt:lpstr>
      <vt:lpstr>Lato Light</vt:lpstr>
      <vt:lpstr>Lato Regular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Tessa Lindley</cp:lastModifiedBy>
  <cp:revision>16</cp:revision>
  <dcterms:modified xsi:type="dcterms:W3CDTF">2020-05-05T18:35:26Z</dcterms:modified>
</cp:coreProperties>
</file>