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69" r:id="rId2"/>
    <p:sldId id="274" r:id="rId3"/>
    <p:sldId id="270" r:id="rId4"/>
    <p:sldId id="273" r:id="rId5"/>
    <p:sldId id="277" r:id="rId6"/>
    <p:sldId id="261" r:id="rId7"/>
    <p:sldId id="265" r:id="rId8"/>
    <p:sldId id="267" r:id="rId9"/>
    <p:sldId id="262" r:id="rId10"/>
    <p:sldId id="266" r:id="rId11"/>
    <p:sldId id="271" r:id="rId12"/>
    <p:sldId id="260" r:id="rId13"/>
    <p:sldId id="258" r:id="rId14"/>
    <p:sldId id="284" r:id="rId15"/>
    <p:sldId id="288" r:id="rId16"/>
    <p:sldId id="282" r:id="rId17"/>
    <p:sldId id="268" r:id="rId18"/>
    <p:sldId id="272" r:id="rId19"/>
    <p:sldId id="280" r:id="rId20"/>
    <p:sldId id="276" r:id="rId21"/>
    <p:sldId id="278" r:id="rId22"/>
    <p:sldId id="279" r:id="rId23"/>
    <p:sldId id="259" r:id="rId24"/>
    <p:sldId id="286" r:id="rId25"/>
    <p:sldId id="285" r:id="rId26"/>
    <p:sldId id="275" r:id="rId27"/>
    <p:sldId id="256" r:id="rId28"/>
    <p:sldId id="25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453"/>
    <a:srgbClr val="70B649"/>
    <a:srgbClr val="2353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2404"/>
    <p:restoredTop sz="94685"/>
  </p:normalViewPr>
  <p:slideViewPr>
    <p:cSldViewPr snapToGrid="0" snapToObjects="1">
      <p:cViewPr varScale="1">
        <p:scale>
          <a:sx n="202" d="100"/>
          <a:sy n="202" d="100"/>
        </p:scale>
        <p:origin x="4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89FFB-BD64-2141-B5A8-E7502C9CD4EE}" type="datetimeFigureOut">
              <a:rPr lang="en-US" smtClean="0"/>
              <a:t>5/13/21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F9386-BAD9-7A43-8936-2EECF3323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16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F9386-BAD9-7A43-8936-2EECF33232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9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DF9386-BAD9-7A43-8936-2EECF33232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976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8C0B3-FFE8-2942-AD56-A6C2D73E1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5AD6A-695B-644D-8D7F-498695403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BBBA3-A03F-834F-B819-DE9BF4CE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47F66-C702-2C43-979F-64644D30B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FD73F-E8DA-A04B-ABF3-0A649762D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87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7E60-0791-CD49-890C-898FE87EC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D9B4D-02DB-0B46-A093-B0ABCE587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57BE5-0170-2841-A3BD-0B2627570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8357E-07F0-A244-875E-F68B8D900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41F71-C43F-7548-9E4F-EDEC7A254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20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D2886-F753-B146-9C3D-E00CC2520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BC759-940B-7F42-969E-A9178FDFA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F9A51-B48A-9740-B2AD-4F6546590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F805C-DCB0-6547-A743-CA89B3C7C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0271B-0B9F-9043-AD00-FE8E01D84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4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0D4E8-4D76-B341-A5C0-040507596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D03E0-DFF6-C046-801B-56B984E9F0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ACE7-60FC-CA4D-A443-AD9313851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21283F-C924-8E4F-BDDA-132ECE8DD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5CCBC1-7274-FA41-8F2D-576B53884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EE88E1-7219-9E42-BE3B-F6CF699A5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56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E847-79E9-4443-83EF-305623E2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CC999-EE94-BC45-8FE1-15217CE97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A9A43-AEC5-4349-84E5-D32290FB7E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9FEC07-4247-C94D-B2D6-36813B3477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9FE950-26B0-5345-9687-CACE6AAF79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DFF138-C2A5-B748-837A-5307013EB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AEA941-CE19-3C47-8FE8-81FCB1958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1BDFE4-4176-264A-9E6E-E58FFCB3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3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3BF4E-3175-1F4A-B8DE-EF51D742C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C8EFC2-1554-8B47-8E83-92131E3A4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D1B2-5314-2641-B1EC-D27386D24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0C55CC-68EA-6142-853F-F846FEBD2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3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01B0D8-FCA9-E249-AD43-8F38BB0EB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27A68C-A030-CE48-BBC9-05F7A6EAC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FF41C-2FFE-554C-BCEF-27DC8245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16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F0CF9-9F25-A943-8738-66A7A34F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044B3-F6D6-3841-8CF1-CFCCCC6A2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F7951-8688-A449-B533-B7CC3C55E1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B869A-1BB3-EF43-8866-3665BC5D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9788-7A06-9543-8B70-210299AE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DB41F1-68E6-0E49-8DD3-FEBAF1564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98E15D-2BCC-9543-A5C2-03134B620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B6A93-0FAA-4344-A03D-64B50689F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FF338-8B22-684B-BB9D-0CE154AE32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22CCB-4891-274F-8283-F66A5AFC0F15}" type="datetimeFigureOut">
              <a:rPr lang="en-US" smtClean="0"/>
              <a:t>5/13/21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15D66-B865-FC41-99E2-F5EA8510C4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7F407-A184-6B49-9D9E-993D3673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55E74-E17A-E940-9CCE-CC7D3ACCB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70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1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ontserrat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C10FC0-B500-6E4D-9082-A4369302AC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87" b="19299"/>
          <a:stretch/>
        </p:blipFill>
        <p:spPr>
          <a:xfrm>
            <a:off x="2878271" y="0"/>
            <a:ext cx="931373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619B9A-D0B6-074F-BD11-83D9A8F320F3}"/>
              </a:ext>
            </a:extLst>
          </p:cNvPr>
          <p:cNvSpPr/>
          <p:nvPr/>
        </p:nvSpPr>
        <p:spPr>
          <a:xfrm>
            <a:off x="-1" y="-1"/>
            <a:ext cx="2878270" cy="415695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DDBA92-F484-7B44-AC6F-B60E9AB0683B}"/>
              </a:ext>
            </a:extLst>
          </p:cNvPr>
          <p:cNvSpPr/>
          <p:nvPr/>
        </p:nvSpPr>
        <p:spPr>
          <a:xfrm>
            <a:off x="0" y="4156953"/>
            <a:ext cx="2878270" cy="2701047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4767" y="655846"/>
            <a:ext cx="7105235" cy="3051757"/>
          </a:xfrm>
        </p:spPr>
        <p:txBody>
          <a:bodyPr>
            <a:noAutofit/>
          </a:bodyPr>
          <a:lstStyle/>
          <a:p>
            <a:pPr algn="l"/>
            <a:r>
              <a:rPr lang="en-US" sz="6600" dirty="0">
                <a:solidFill>
                  <a:schemeClr val="bg1"/>
                </a:solidFill>
              </a:rPr>
              <a:t>GOLDEN RATIO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73277" y="3429000"/>
            <a:ext cx="6409146" cy="1655762"/>
          </a:xfrm>
        </p:spPr>
        <p:txBody>
          <a:bodyPr>
            <a:normAutofit/>
          </a:bodyPr>
          <a:lstStyle/>
          <a:p>
            <a:pPr algn="l"/>
            <a:r>
              <a:rPr lang="en-US" sz="2800" i="1" dirty="0">
                <a:solidFill>
                  <a:schemeClr val="bg1"/>
                </a:solidFill>
              </a:rPr>
              <a:t>Subhead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2878276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2878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C3883127-0FBB-A347-BB7C-E458BD9035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162689" y="6218491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97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45B25DD9-1B17-9946-AC7E-30C9E8A461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57" b="20226"/>
          <a:stretch/>
        </p:blipFill>
        <p:spPr>
          <a:xfrm>
            <a:off x="4701699" y="4169923"/>
            <a:ext cx="4591457" cy="199894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DE421E8-5085-6F41-A94D-5D13F2439130}"/>
              </a:ext>
            </a:extLst>
          </p:cNvPr>
          <p:cNvSpPr/>
          <p:nvPr/>
        </p:nvSpPr>
        <p:spPr>
          <a:xfrm>
            <a:off x="9332068" y="-6485"/>
            <a:ext cx="2859932" cy="112334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1BF1F7-AF3E-B547-A59B-5938A8952676}"/>
              </a:ext>
            </a:extLst>
          </p:cNvPr>
          <p:cNvSpPr/>
          <p:nvPr/>
        </p:nvSpPr>
        <p:spPr>
          <a:xfrm>
            <a:off x="2924783" y="4163438"/>
            <a:ext cx="1744492" cy="1981201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54CBA0-DDAE-F243-BB1E-C0FD141CC481}"/>
              </a:ext>
            </a:extLst>
          </p:cNvPr>
          <p:cNvSpPr/>
          <p:nvPr/>
        </p:nvSpPr>
        <p:spPr>
          <a:xfrm>
            <a:off x="4675761" y="6151124"/>
            <a:ext cx="4591455" cy="706876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85EA4-EA00-2949-804B-4FE665847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85" t="-1" r="31802" b="16570"/>
          <a:stretch/>
        </p:blipFill>
        <p:spPr>
          <a:xfrm>
            <a:off x="9332068" y="1136313"/>
            <a:ext cx="2859932" cy="57216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66AD859-2DC1-DE4E-B4CC-4294A53524CC}"/>
              </a:ext>
            </a:extLst>
          </p:cNvPr>
          <p:cNvSpPr/>
          <p:nvPr/>
        </p:nvSpPr>
        <p:spPr>
          <a:xfrm>
            <a:off x="0" y="0"/>
            <a:ext cx="950069" cy="4156953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5129" y="460883"/>
            <a:ext cx="7810771" cy="11928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5121" y="1763955"/>
            <a:ext cx="7810771" cy="2245552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>
            <a:off x="4675761" y="4156953"/>
            <a:ext cx="0" cy="27010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926721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892356" y="6152745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D56DE-8F6E-054B-85D7-C2D24ECA0CC0}"/>
              </a:ext>
            </a:extLst>
          </p:cNvPr>
          <p:cNvCxnSpPr>
            <a:cxnSpLocks/>
          </p:cNvCxnSpPr>
          <p:nvPr/>
        </p:nvCxnSpPr>
        <p:spPr>
          <a:xfrm flipH="1">
            <a:off x="9267216" y="1123343"/>
            <a:ext cx="292478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A8B9D-9883-B247-B604-9AD7F00DEEA4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5EFC3D-FF05-ED4B-8A7E-282786334439}"/>
              </a:ext>
            </a:extLst>
          </p:cNvPr>
          <p:cNvCxnSpPr>
            <a:cxnSpLocks/>
          </p:cNvCxnSpPr>
          <p:nvPr/>
        </p:nvCxnSpPr>
        <p:spPr>
          <a:xfrm flipH="1">
            <a:off x="4708187" y="6144639"/>
            <a:ext cx="4591456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3246AB-7F0E-C14E-84C3-3EEE1EFE51CC}"/>
              </a:ext>
            </a:extLst>
          </p:cNvPr>
          <p:cNvCxnSpPr>
            <a:cxnSpLocks/>
          </p:cNvCxnSpPr>
          <p:nvPr/>
        </p:nvCxnSpPr>
        <p:spPr>
          <a:xfrm>
            <a:off x="950069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98D4ACD5-577F-0147-A195-3E478E436D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69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DE421E8-5085-6F41-A94D-5D13F2439130}"/>
              </a:ext>
            </a:extLst>
          </p:cNvPr>
          <p:cNvSpPr/>
          <p:nvPr/>
        </p:nvSpPr>
        <p:spPr>
          <a:xfrm>
            <a:off x="9332068" y="-6485"/>
            <a:ext cx="2859932" cy="112334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1BF1F7-AF3E-B547-A59B-5938A8952676}"/>
              </a:ext>
            </a:extLst>
          </p:cNvPr>
          <p:cNvSpPr/>
          <p:nvPr/>
        </p:nvSpPr>
        <p:spPr>
          <a:xfrm>
            <a:off x="950072" y="6184993"/>
            <a:ext cx="1744492" cy="6730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54CBA0-DDAE-F243-BB1E-C0FD141CC481}"/>
              </a:ext>
            </a:extLst>
          </p:cNvPr>
          <p:cNvSpPr/>
          <p:nvPr/>
        </p:nvSpPr>
        <p:spPr>
          <a:xfrm>
            <a:off x="2694565" y="6151124"/>
            <a:ext cx="6572652" cy="706876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85EA4-EA00-2949-804B-4FE6658474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1" t="112" r="19761" b="632"/>
          <a:stretch/>
        </p:blipFill>
        <p:spPr>
          <a:xfrm>
            <a:off x="9332068" y="1136313"/>
            <a:ext cx="2859932" cy="57216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66AD859-2DC1-DE4E-B4CC-4294A53524CC}"/>
              </a:ext>
            </a:extLst>
          </p:cNvPr>
          <p:cNvSpPr/>
          <p:nvPr/>
        </p:nvSpPr>
        <p:spPr>
          <a:xfrm>
            <a:off x="0" y="0"/>
            <a:ext cx="950069" cy="6858000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233" y="460883"/>
            <a:ext cx="7760667" cy="11928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5225" y="1763954"/>
            <a:ext cx="7760667" cy="4217223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>
            <a:off x="2701048" y="6147881"/>
            <a:ext cx="0" cy="7133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D56DE-8F6E-054B-85D7-C2D24ECA0CC0}"/>
              </a:ext>
            </a:extLst>
          </p:cNvPr>
          <p:cNvCxnSpPr>
            <a:cxnSpLocks/>
          </p:cNvCxnSpPr>
          <p:nvPr/>
        </p:nvCxnSpPr>
        <p:spPr>
          <a:xfrm flipH="1">
            <a:off x="9267216" y="1123343"/>
            <a:ext cx="292478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A8B9D-9883-B247-B604-9AD7F00DEEA4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5EFC3D-FF05-ED4B-8A7E-282786334439}"/>
              </a:ext>
            </a:extLst>
          </p:cNvPr>
          <p:cNvCxnSpPr>
            <a:cxnSpLocks/>
          </p:cNvCxnSpPr>
          <p:nvPr/>
        </p:nvCxnSpPr>
        <p:spPr>
          <a:xfrm flipH="1">
            <a:off x="950069" y="6144639"/>
            <a:ext cx="834957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3246AB-7F0E-C14E-84C3-3EEE1EFE51CC}"/>
              </a:ext>
            </a:extLst>
          </p:cNvPr>
          <p:cNvCxnSpPr>
            <a:cxnSpLocks/>
          </p:cNvCxnSpPr>
          <p:nvPr/>
        </p:nvCxnSpPr>
        <p:spPr>
          <a:xfrm>
            <a:off x="950069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699BDE90-BDFC-4A4B-8AFB-FD3C54E5A5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10926609" y="6378351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8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78E11E5-D16D-2346-A16C-C2971FAAB11F}"/>
              </a:ext>
            </a:extLst>
          </p:cNvPr>
          <p:cNvSpPr/>
          <p:nvPr/>
        </p:nvSpPr>
        <p:spPr>
          <a:xfrm>
            <a:off x="-1" y="4163438"/>
            <a:ext cx="1031134" cy="2714012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1AA4E5-5A55-E344-AD32-143AFCD4A7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79" t="9794" b="-9794"/>
          <a:stretch/>
        </p:blipFill>
        <p:spPr>
          <a:xfrm>
            <a:off x="-2" y="0"/>
            <a:ext cx="4675759" cy="4601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3C50F9-9F99-234A-BC33-D95F08432B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60" t="52009" r="13205"/>
          <a:stretch/>
        </p:blipFill>
        <p:spPr>
          <a:xfrm>
            <a:off x="1083015" y="4182897"/>
            <a:ext cx="3573290" cy="26945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4356" y="558160"/>
            <a:ext cx="6484525" cy="1803536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04350" y="2500975"/>
            <a:ext cx="6484525" cy="3875602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105707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DEFF22A-23BE-034F-9AFA-776EF814BFED}"/>
              </a:ext>
            </a:extLst>
          </p:cNvPr>
          <p:cNvSpPr txBox="1"/>
          <p:nvPr/>
        </p:nvSpPr>
        <p:spPr>
          <a:xfrm>
            <a:off x="1904206" y="4384936"/>
            <a:ext cx="1669914" cy="8765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i="1" dirty="0">
                <a:solidFill>
                  <a:schemeClr val="bg1"/>
                </a:solidFill>
                <a:latin typeface="Montserrat SemiBold" pitchFamily="2" charset="77"/>
              </a:rPr>
              <a:t>“Quote box here”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45DB726-CE82-C04B-972B-13C62E5A03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05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0DEE24-727D-1F42-9B1E-81D77E02C6B0}"/>
              </a:ext>
            </a:extLst>
          </p:cNvPr>
          <p:cNvSpPr/>
          <p:nvPr/>
        </p:nvSpPr>
        <p:spPr>
          <a:xfrm>
            <a:off x="2924783" y="0"/>
            <a:ext cx="1750978" cy="415695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5CD467-3536-0644-9B61-A1CDC1D9589C}"/>
              </a:ext>
            </a:extLst>
          </p:cNvPr>
          <p:cNvSpPr/>
          <p:nvPr/>
        </p:nvSpPr>
        <p:spPr>
          <a:xfrm>
            <a:off x="2924783" y="5257800"/>
            <a:ext cx="1750978" cy="1600200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C229F16-6E05-464D-A549-FEC56DBF2B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7340" b="39480"/>
          <a:stretch/>
        </p:blipFill>
        <p:spPr>
          <a:xfrm>
            <a:off x="0" y="0"/>
            <a:ext cx="2924782" cy="4150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FA9D28-7E38-0C47-964A-58F1CCDDF6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97" r="8277"/>
          <a:stretch/>
        </p:blipFill>
        <p:spPr>
          <a:xfrm>
            <a:off x="0" y="4156953"/>
            <a:ext cx="2898843" cy="2701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6882" y="492869"/>
            <a:ext cx="6698954" cy="12858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6882" y="1897704"/>
            <a:ext cx="6698954" cy="4371566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>
            <a:off x="292478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924783" y="5257800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92B4A7-6F21-D241-A39E-0943C0D4DCC8}"/>
              </a:ext>
            </a:extLst>
          </p:cNvPr>
          <p:cNvSpPr txBox="1"/>
          <p:nvPr/>
        </p:nvSpPr>
        <p:spPr>
          <a:xfrm>
            <a:off x="614464" y="753909"/>
            <a:ext cx="1669914" cy="8765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i="1" dirty="0">
                <a:latin typeface="Montserrat SemiBold" pitchFamily="2" charset="77"/>
              </a:rPr>
              <a:t>“Quote box here”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8960E66-7B3A-E544-BEEC-7F050B46A6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41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DAEB13-D05A-1E45-9CF0-08FB537523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36" t="23607" r="27978" b="2356"/>
          <a:stretch/>
        </p:blipFill>
        <p:spPr>
          <a:xfrm>
            <a:off x="0" y="2675090"/>
            <a:ext cx="2894855" cy="41829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92B6B-AECF-2643-B7B5-DE66268E0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866" y="365125"/>
            <a:ext cx="7451934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FA7D3-4F0E-1048-AB6C-FBB1BB2DC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866" y="1825625"/>
            <a:ext cx="7451933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0B9028-85AB-944A-9992-FC1724FFF983}"/>
              </a:ext>
            </a:extLst>
          </p:cNvPr>
          <p:cNvSpPr/>
          <p:nvPr/>
        </p:nvSpPr>
        <p:spPr>
          <a:xfrm>
            <a:off x="2924783" y="0"/>
            <a:ext cx="590140" cy="415695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D3E4B4-2A7B-E64F-A862-3FCA0FD4E783}"/>
              </a:ext>
            </a:extLst>
          </p:cNvPr>
          <p:cNvSpPr/>
          <p:nvPr/>
        </p:nvSpPr>
        <p:spPr>
          <a:xfrm>
            <a:off x="2924783" y="5257800"/>
            <a:ext cx="590139" cy="1600200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EA71DC-543B-AB48-9417-B3C11BCA63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12" b="3412"/>
          <a:stretch/>
        </p:blipFill>
        <p:spPr>
          <a:xfrm>
            <a:off x="517482" y="415229"/>
            <a:ext cx="1953881" cy="182056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1A4515-C59E-4B41-B6B2-D5A1D9348A35}"/>
              </a:ext>
            </a:extLst>
          </p:cNvPr>
          <p:cNvCxnSpPr>
            <a:cxnSpLocks/>
          </p:cNvCxnSpPr>
          <p:nvPr/>
        </p:nvCxnSpPr>
        <p:spPr>
          <a:xfrm>
            <a:off x="3514927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C693A3-9C72-FD40-9D5D-C3FB06328765}"/>
              </a:ext>
            </a:extLst>
          </p:cNvPr>
          <p:cNvCxnSpPr>
            <a:cxnSpLocks/>
          </p:cNvCxnSpPr>
          <p:nvPr/>
        </p:nvCxnSpPr>
        <p:spPr>
          <a:xfrm>
            <a:off x="292478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A0BCEF-56A5-8B42-BC80-54F90F4B231C}"/>
              </a:ext>
            </a:extLst>
          </p:cNvPr>
          <p:cNvSpPr txBox="1"/>
          <p:nvPr/>
        </p:nvSpPr>
        <p:spPr>
          <a:xfrm>
            <a:off x="714982" y="3124772"/>
            <a:ext cx="1669914" cy="8765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i="1" dirty="0">
                <a:solidFill>
                  <a:schemeClr val="bg1"/>
                </a:solidFill>
                <a:latin typeface="Montserrat SemiBold" pitchFamily="2" charset="77"/>
              </a:rPr>
              <a:t>“Quote box here”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841740-1190-D640-9A0C-FF3CE7B83824}"/>
              </a:ext>
            </a:extLst>
          </p:cNvPr>
          <p:cNvCxnSpPr>
            <a:cxnSpLocks/>
          </p:cNvCxnSpPr>
          <p:nvPr/>
        </p:nvCxnSpPr>
        <p:spPr>
          <a:xfrm>
            <a:off x="3988" y="2675091"/>
            <a:ext cx="289485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4BC81BE-2485-B44E-8CB0-95BAE5B1EB6C}"/>
              </a:ext>
            </a:extLst>
          </p:cNvPr>
          <p:cNvCxnSpPr>
            <a:cxnSpLocks/>
          </p:cNvCxnSpPr>
          <p:nvPr/>
        </p:nvCxnSpPr>
        <p:spPr>
          <a:xfrm>
            <a:off x="2924779" y="4150467"/>
            <a:ext cx="59014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87B8E4F-AFE9-314C-9C67-A194779C9C14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11567D7-6DC6-5E42-9EAB-8EE62AD534E9}"/>
              </a:ext>
            </a:extLst>
          </p:cNvPr>
          <p:cNvCxnSpPr>
            <a:cxnSpLocks/>
          </p:cNvCxnSpPr>
          <p:nvPr/>
        </p:nvCxnSpPr>
        <p:spPr>
          <a:xfrm>
            <a:off x="2924783" y="5257800"/>
            <a:ext cx="5901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679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64A5E-A7B1-BE41-9C71-20DDA0C77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23" y="365125"/>
            <a:ext cx="7603299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1D6DD-6F79-9C4F-8A44-21FF527B4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723" y="1825625"/>
            <a:ext cx="7603299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4E24F4-7685-7245-A798-1B4F7C8E0029}"/>
              </a:ext>
            </a:extLst>
          </p:cNvPr>
          <p:cNvSpPr/>
          <p:nvPr/>
        </p:nvSpPr>
        <p:spPr>
          <a:xfrm>
            <a:off x="9332220" y="2675090"/>
            <a:ext cx="2867754" cy="4189387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12">
            <a:extLst>
              <a:ext uri="{FF2B5EF4-FFF2-40B4-BE49-F238E27FC236}">
                <a16:creationId xmlns:a16="http://schemas.microsoft.com/office/drawing/2014/main" id="{6B75A601-CAE4-FE4E-AF1A-78147E3246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39" b="1239"/>
          <a:stretch/>
        </p:blipFill>
        <p:spPr>
          <a:xfrm>
            <a:off x="9292932" y="2692190"/>
            <a:ext cx="2894854" cy="4234689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ABE54D5-306F-3D48-B705-7D367D8282DE}"/>
              </a:ext>
            </a:extLst>
          </p:cNvPr>
          <p:cNvSpPr/>
          <p:nvPr/>
        </p:nvSpPr>
        <p:spPr>
          <a:xfrm>
            <a:off x="8690604" y="0"/>
            <a:ext cx="590140" cy="4182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3241AA-AD67-B741-8ACB-186C55A8CCEB}"/>
              </a:ext>
            </a:extLst>
          </p:cNvPr>
          <p:cNvSpPr/>
          <p:nvPr/>
        </p:nvSpPr>
        <p:spPr>
          <a:xfrm>
            <a:off x="8672514" y="5274899"/>
            <a:ext cx="590139" cy="1600200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7E5EB8-C897-C645-A32E-924C72D62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12" b="3412"/>
          <a:stretch/>
        </p:blipFill>
        <p:spPr>
          <a:xfrm>
            <a:off x="9673361" y="415229"/>
            <a:ext cx="2095148" cy="195219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A46043-1495-F245-83EE-917666E61F22}"/>
              </a:ext>
            </a:extLst>
          </p:cNvPr>
          <p:cNvCxnSpPr>
            <a:cxnSpLocks/>
          </p:cNvCxnSpPr>
          <p:nvPr/>
        </p:nvCxnSpPr>
        <p:spPr>
          <a:xfrm>
            <a:off x="8668304" y="-19115"/>
            <a:ext cx="0" cy="68836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E283A4-023B-FE48-AC18-AD1305BD43B6}"/>
              </a:ext>
            </a:extLst>
          </p:cNvPr>
          <p:cNvCxnSpPr>
            <a:cxnSpLocks/>
          </p:cNvCxnSpPr>
          <p:nvPr/>
        </p:nvCxnSpPr>
        <p:spPr>
          <a:xfrm>
            <a:off x="9297145" y="-19471"/>
            <a:ext cx="0" cy="68839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BDCC08-73BF-704D-B9B4-FB92C25BE308}"/>
              </a:ext>
            </a:extLst>
          </p:cNvPr>
          <p:cNvCxnSpPr>
            <a:cxnSpLocks/>
          </p:cNvCxnSpPr>
          <p:nvPr/>
        </p:nvCxnSpPr>
        <p:spPr>
          <a:xfrm>
            <a:off x="9301133" y="2675091"/>
            <a:ext cx="289485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5C5805E-9A52-3F41-BB39-A365F82EE26A}"/>
              </a:ext>
            </a:extLst>
          </p:cNvPr>
          <p:cNvCxnSpPr>
            <a:cxnSpLocks/>
          </p:cNvCxnSpPr>
          <p:nvPr/>
        </p:nvCxnSpPr>
        <p:spPr>
          <a:xfrm>
            <a:off x="8707002" y="4174053"/>
            <a:ext cx="59014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A52C837-0C3F-D742-9EF9-4E00FB0A42B0}"/>
              </a:ext>
            </a:extLst>
          </p:cNvPr>
          <p:cNvCxnSpPr>
            <a:cxnSpLocks/>
          </p:cNvCxnSpPr>
          <p:nvPr/>
        </p:nvCxnSpPr>
        <p:spPr>
          <a:xfrm>
            <a:off x="8707002" y="5257800"/>
            <a:ext cx="5901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693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AD812-26AE-DB40-A4EC-12F2DF82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48" y="365125"/>
            <a:ext cx="8498907" cy="71137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F6EFF-AD08-B54F-A1F6-68E37FC33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148" y="1136314"/>
            <a:ext cx="8498906" cy="476067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7BD22-F6B1-EA4F-97E7-A21B73B32658}"/>
              </a:ext>
            </a:extLst>
          </p:cNvPr>
          <p:cNvSpPr/>
          <p:nvPr/>
        </p:nvSpPr>
        <p:spPr>
          <a:xfrm>
            <a:off x="0" y="6184993"/>
            <a:ext cx="2694564" cy="6730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00CCD5-CD89-2843-8BED-5D02D7588B3A}"/>
              </a:ext>
            </a:extLst>
          </p:cNvPr>
          <p:cNvSpPr/>
          <p:nvPr/>
        </p:nvSpPr>
        <p:spPr>
          <a:xfrm>
            <a:off x="2694564" y="6151124"/>
            <a:ext cx="8015173" cy="706876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7BE532-7063-E94F-86E6-EC931CF7F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43" r="19163" b="317"/>
          <a:stretch/>
        </p:blipFill>
        <p:spPr>
          <a:xfrm>
            <a:off x="9332068" y="-1"/>
            <a:ext cx="2859932" cy="6144639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CA66CB-03AA-D745-AFDA-B7E39248A90E}"/>
              </a:ext>
            </a:extLst>
          </p:cNvPr>
          <p:cNvCxnSpPr>
            <a:cxnSpLocks/>
          </p:cNvCxnSpPr>
          <p:nvPr/>
        </p:nvCxnSpPr>
        <p:spPr>
          <a:xfrm>
            <a:off x="2701048" y="6147881"/>
            <a:ext cx="0" cy="7133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C5E62F-97E4-C446-8980-01B3779992D3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16481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1134E6-9599-6049-8392-9830BC272E5F}"/>
              </a:ext>
            </a:extLst>
          </p:cNvPr>
          <p:cNvCxnSpPr>
            <a:cxnSpLocks/>
          </p:cNvCxnSpPr>
          <p:nvPr/>
        </p:nvCxnSpPr>
        <p:spPr>
          <a:xfrm flipH="1">
            <a:off x="1" y="6151124"/>
            <a:ext cx="12191999" cy="3386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231AE67-3374-314E-8DCC-D9E1ED4D6E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10947477" y="6281672"/>
            <a:ext cx="1006782" cy="47964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E3D818-2920-D847-88C2-4D83BA5F1E4E}"/>
              </a:ext>
            </a:extLst>
          </p:cNvPr>
          <p:cNvCxnSpPr>
            <a:cxnSpLocks/>
          </p:cNvCxnSpPr>
          <p:nvPr/>
        </p:nvCxnSpPr>
        <p:spPr>
          <a:xfrm>
            <a:off x="10709737" y="6184993"/>
            <a:ext cx="0" cy="67300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286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A537CB3-0DBA-5A4A-B7CF-B2BF52C20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69" r="15701"/>
          <a:stretch/>
        </p:blipFill>
        <p:spPr>
          <a:xfrm>
            <a:off x="0" y="4186377"/>
            <a:ext cx="2898843" cy="26716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2694229-9F3B-744F-AF82-84120BDC80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08" t="17041" r="33523" b="22345"/>
          <a:stretch/>
        </p:blipFill>
        <p:spPr>
          <a:xfrm>
            <a:off x="1" y="1"/>
            <a:ext cx="2898842" cy="41569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35CD467-3536-0644-9B61-A1CDC1D9589C}"/>
              </a:ext>
            </a:extLst>
          </p:cNvPr>
          <p:cNvSpPr/>
          <p:nvPr/>
        </p:nvSpPr>
        <p:spPr>
          <a:xfrm>
            <a:off x="2898844" y="6186598"/>
            <a:ext cx="7677948" cy="671401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479" y="492457"/>
            <a:ext cx="8622351" cy="13363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93479" y="1926606"/>
            <a:ext cx="8622357" cy="3941390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2898843" y="-29719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289884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898843" y="6186598"/>
            <a:ext cx="9293157" cy="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08D986-99C7-6C4E-9B48-C2A737FB1121}"/>
              </a:ext>
            </a:extLst>
          </p:cNvPr>
          <p:cNvCxnSpPr>
            <a:cxnSpLocks/>
          </p:cNvCxnSpPr>
          <p:nvPr/>
        </p:nvCxnSpPr>
        <p:spPr>
          <a:xfrm>
            <a:off x="10576791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01E5D7DC-2BE1-4843-A56E-630834C618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66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25D888-E463-8842-B893-FD704B0D2C0D}"/>
              </a:ext>
            </a:extLst>
          </p:cNvPr>
          <p:cNvSpPr/>
          <p:nvPr/>
        </p:nvSpPr>
        <p:spPr>
          <a:xfrm>
            <a:off x="9290399" y="-29719"/>
            <a:ext cx="2901600" cy="4186672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A537CB3-0DBA-5A4A-B7CF-B2BF52C20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450" t="7844" r="1553" b="6543"/>
          <a:stretch/>
        </p:blipFill>
        <p:spPr>
          <a:xfrm>
            <a:off x="9293157" y="4186377"/>
            <a:ext cx="2898842" cy="267162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35CD467-3536-0644-9B61-A1CDC1D9589C}"/>
              </a:ext>
            </a:extLst>
          </p:cNvPr>
          <p:cNvSpPr/>
          <p:nvPr/>
        </p:nvSpPr>
        <p:spPr>
          <a:xfrm>
            <a:off x="1591644" y="6193798"/>
            <a:ext cx="7677948" cy="671401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197" y="438412"/>
            <a:ext cx="8460433" cy="13340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197" y="1870235"/>
            <a:ext cx="8462257" cy="3997761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>
            <a:off x="9290399" y="-29719"/>
            <a:ext cx="2758" cy="688771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9269592" y="4156953"/>
            <a:ext cx="292240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-23565" y="6186598"/>
            <a:ext cx="9293157" cy="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08D986-99C7-6C4E-9B48-C2A737FB1121}"/>
              </a:ext>
            </a:extLst>
          </p:cNvPr>
          <p:cNvCxnSpPr>
            <a:cxnSpLocks/>
          </p:cNvCxnSpPr>
          <p:nvPr/>
        </p:nvCxnSpPr>
        <p:spPr>
          <a:xfrm>
            <a:off x="1591644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380685E2-1D3B-BC49-8672-1C3346C2E9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-5423"/>
          <a:stretch/>
        </p:blipFill>
        <p:spPr>
          <a:xfrm>
            <a:off x="280649" y="6284404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894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A08B47E-085D-EF42-BCEF-18FD650FA4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3" t="74610" r="22486" b="116"/>
          <a:stretch/>
        </p:blipFill>
        <p:spPr>
          <a:xfrm>
            <a:off x="-1" y="5294363"/>
            <a:ext cx="4675761" cy="1563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55F9F2-7E09-844B-A76D-621E6947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93" y="436326"/>
            <a:ext cx="8404944" cy="8861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E756-A384-0041-8A66-633DD2ABB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94" y="1321496"/>
            <a:ext cx="8429838" cy="377659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E91522-80FF-7343-9FBE-5B2E05FF7E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418" t="14931" r="11130" b="13636"/>
          <a:stretch/>
        </p:blipFill>
        <p:spPr>
          <a:xfrm>
            <a:off x="9296343" y="872244"/>
            <a:ext cx="2924785" cy="44221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2E10A33-C8FB-3446-B3E2-49B0797255D0}"/>
              </a:ext>
            </a:extLst>
          </p:cNvPr>
          <p:cNvSpPr/>
          <p:nvPr/>
        </p:nvSpPr>
        <p:spPr>
          <a:xfrm>
            <a:off x="4675762" y="5327512"/>
            <a:ext cx="4591454" cy="1530488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DD1950-88F9-F54C-B168-7886CF762580}"/>
              </a:ext>
            </a:extLst>
          </p:cNvPr>
          <p:cNvSpPr/>
          <p:nvPr/>
        </p:nvSpPr>
        <p:spPr>
          <a:xfrm>
            <a:off x="9296343" y="6485"/>
            <a:ext cx="937155" cy="846307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D90253-736B-6744-9345-AB192C1E6945}"/>
              </a:ext>
            </a:extLst>
          </p:cNvPr>
          <p:cNvCxnSpPr>
            <a:cxnSpLocks/>
          </p:cNvCxnSpPr>
          <p:nvPr/>
        </p:nvCxnSpPr>
        <p:spPr>
          <a:xfrm>
            <a:off x="4675761" y="5295089"/>
            <a:ext cx="0" cy="156291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015CDF-C555-2A4B-89A7-BD95B407D0F0}"/>
              </a:ext>
            </a:extLst>
          </p:cNvPr>
          <p:cNvCxnSpPr>
            <a:cxnSpLocks/>
          </p:cNvCxnSpPr>
          <p:nvPr/>
        </p:nvCxnSpPr>
        <p:spPr>
          <a:xfrm>
            <a:off x="0" y="5308060"/>
            <a:ext cx="12192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F022251-20E1-3A4F-BFFC-7653CAE4BB9E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65C1C1-6A21-4F4D-AAFA-F81BDDBEE1DB}"/>
              </a:ext>
            </a:extLst>
          </p:cNvPr>
          <p:cNvCxnSpPr>
            <a:cxnSpLocks/>
          </p:cNvCxnSpPr>
          <p:nvPr/>
        </p:nvCxnSpPr>
        <p:spPr>
          <a:xfrm flipH="1">
            <a:off x="9267216" y="846307"/>
            <a:ext cx="292478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204A2CD-5685-4248-9725-4EE80076068E}"/>
              </a:ext>
            </a:extLst>
          </p:cNvPr>
          <p:cNvCxnSpPr>
            <a:cxnSpLocks/>
          </p:cNvCxnSpPr>
          <p:nvPr/>
        </p:nvCxnSpPr>
        <p:spPr>
          <a:xfrm>
            <a:off x="10233498" y="0"/>
            <a:ext cx="0" cy="85279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C9238F0-4AE6-CB43-A6A7-DD76D5808F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03476B2-E2E8-E640-B056-5386F5B916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89" r="2218"/>
          <a:stretch/>
        </p:blipFill>
        <p:spPr>
          <a:xfrm>
            <a:off x="-1" y="0"/>
            <a:ext cx="467574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C10FC0-B500-6E4D-9082-A4369302AC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82"/>
          <a:stretch/>
        </p:blipFill>
        <p:spPr>
          <a:xfrm>
            <a:off x="4675761" y="0"/>
            <a:ext cx="751623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DDBA92-F484-7B44-AC6F-B60E9AB0683B}"/>
              </a:ext>
            </a:extLst>
          </p:cNvPr>
          <p:cNvSpPr/>
          <p:nvPr/>
        </p:nvSpPr>
        <p:spPr>
          <a:xfrm>
            <a:off x="0" y="5352153"/>
            <a:ext cx="4675761" cy="1505847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7206" y="1307390"/>
            <a:ext cx="4360794" cy="2387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Golden Ratio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7206" y="3851714"/>
            <a:ext cx="4360794" cy="1655762"/>
          </a:xfrm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</a:rPr>
              <a:t>Subhead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53521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D914672E-0BEB-E345-A915-60272382B2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10891"/>
          <a:stretch/>
        </p:blipFill>
        <p:spPr>
          <a:xfrm>
            <a:off x="162689" y="6218491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81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25D888-E463-8842-B893-FD704B0D2C0D}"/>
              </a:ext>
            </a:extLst>
          </p:cNvPr>
          <p:cNvSpPr/>
          <p:nvPr/>
        </p:nvSpPr>
        <p:spPr>
          <a:xfrm>
            <a:off x="9313964" y="6193797"/>
            <a:ext cx="2901600" cy="671401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5CD467-3536-0644-9B61-A1CDC1D9589C}"/>
              </a:ext>
            </a:extLst>
          </p:cNvPr>
          <p:cNvSpPr/>
          <p:nvPr/>
        </p:nvSpPr>
        <p:spPr>
          <a:xfrm>
            <a:off x="1591644" y="6193798"/>
            <a:ext cx="7677948" cy="671401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197" y="444681"/>
            <a:ext cx="11195904" cy="1340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195" y="1888032"/>
            <a:ext cx="11195905" cy="3979964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>
            <a:off x="9293158" y="6193797"/>
            <a:ext cx="0" cy="6642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-23565" y="6186598"/>
            <a:ext cx="12239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08D986-99C7-6C4E-9B48-C2A737FB1121}"/>
              </a:ext>
            </a:extLst>
          </p:cNvPr>
          <p:cNvCxnSpPr>
            <a:cxnSpLocks/>
          </p:cNvCxnSpPr>
          <p:nvPr/>
        </p:nvCxnSpPr>
        <p:spPr>
          <a:xfrm>
            <a:off x="1591644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F052F772-D58D-6546-80D8-1D39B85FA6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20" b="10891"/>
          <a:stretch/>
        </p:blipFill>
        <p:spPr>
          <a:xfrm>
            <a:off x="280649" y="6289672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79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4F5ADA-8857-F74C-A96D-38023B375FB7}"/>
              </a:ext>
            </a:extLst>
          </p:cNvPr>
          <p:cNvSpPr/>
          <p:nvPr/>
        </p:nvSpPr>
        <p:spPr>
          <a:xfrm>
            <a:off x="1591644" y="6193798"/>
            <a:ext cx="7677948" cy="671401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33DD96-ED54-A34F-BABD-B04D34E66502}"/>
              </a:ext>
            </a:extLst>
          </p:cNvPr>
          <p:cNvSpPr/>
          <p:nvPr/>
        </p:nvSpPr>
        <p:spPr>
          <a:xfrm>
            <a:off x="9313964" y="6193797"/>
            <a:ext cx="2901600" cy="671401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079CDF-F23E-764E-9376-6BDB862BE1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901" r="33331" b="116"/>
          <a:stretch/>
        </p:blipFill>
        <p:spPr>
          <a:xfrm>
            <a:off x="11054735" y="7198"/>
            <a:ext cx="1160829" cy="6179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1B88FD-E9C8-514E-BD0C-FD61BB86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15597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09942-A38C-E84F-A9EB-55709962C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15599" cy="4236968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A9E2FC-07DD-434E-BDBC-19890089428D}"/>
              </a:ext>
            </a:extLst>
          </p:cNvPr>
          <p:cNvCxnSpPr>
            <a:cxnSpLocks/>
          </p:cNvCxnSpPr>
          <p:nvPr/>
        </p:nvCxnSpPr>
        <p:spPr>
          <a:xfrm>
            <a:off x="-23565" y="6186598"/>
            <a:ext cx="12239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40BA04-665D-2743-AB18-3CE76D80AAB5}"/>
              </a:ext>
            </a:extLst>
          </p:cNvPr>
          <p:cNvCxnSpPr>
            <a:cxnSpLocks/>
          </p:cNvCxnSpPr>
          <p:nvPr/>
        </p:nvCxnSpPr>
        <p:spPr>
          <a:xfrm>
            <a:off x="1591644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E518E90-AF83-EB40-999A-07B69D38C3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280649" y="6282474"/>
            <a:ext cx="1006782" cy="4796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E972AF3-57E8-0243-8B3A-C30113715B6F}"/>
              </a:ext>
            </a:extLst>
          </p:cNvPr>
          <p:cNvCxnSpPr>
            <a:cxnSpLocks/>
          </p:cNvCxnSpPr>
          <p:nvPr/>
        </p:nvCxnSpPr>
        <p:spPr>
          <a:xfrm>
            <a:off x="9293158" y="6193797"/>
            <a:ext cx="0" cy="6642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42C181-472E-2547-97A4-324BDB4CDAED}"/>
              </a:ext>
            </a:extLst>
          </p:cNvPr>
          <p:cNvCxnSpPr>
            <a:cxnSpLocks/>
          </p:cNvCxnSpPr>
          <p:nvPr/>
        </p:nvCxnSpPr>
        <p:spPr>
          <a:xfrm>
            <a:off x="11049400" y="0"/>
            <a:ext cx="0" cy="618659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039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90CCF07-F01F-FB46-B986-651BCAF652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37" t="866" r="54780" b="517"/>
          <a:stretch/>
        </p:blipFill>
        <p:spPr>
          <a:xfrm>
            <a:off x="11049400" y="0"/>
            <a:ext cx="1160830" cy="61937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4F5ADA-8857-F74C-A96D-38023B375FB7}"/>
              </a:ext>
            </a:extLst>
          </p:cNvPr>
          <p:cNvSpPr/>
          <p:nvPr/>
        </p:nvSpPr>
        <p:spPr>
          <a:xfrm>
            <a:off x="1591644" y="6193798"/>
            <a:ext cx="7677948" cy="671401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33DD96-ED54-A34F-BABD-B04D34E66502}"/>
              </a:ext>
            </a:extLst>
          </p:cNvPr>
          <p:cNvSpPr/>
          <p:nvPr/>
        </p:nvSpPr>
        <p:spPr>
          <a:xfrm>
            <a:off x="9313964" y="6193797"/>
            <a:ext cx="2901600" cy="6714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1B88FD-E9C8-514E-BD0C-FD61BB86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15597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09942-A38C-E84F-A9EB-55709962C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15599" cy="4236968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A9E2FC-07DD-434E-BDBC-19890089428D}"/>
              </a:ext>
            </a:extLst>
          </p:cNvPr>
          <p:cNvCxnSpPr>
            <a:cxnSpLocks/>
          </p:cNvCxnSpPr>
          <p:nvPr/>
        </p:nvCxnSpPr>
        <p:spPr>
          <a:xfrm>
            <a:off x="-23565" y="6186598"/>
            <a:ext cx="12239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40BA04-665D-2743-AB18-3CE76D80AAB5}"/>
              </a:ext>
            </a:extLst>
          </p:cNvPr>
          <p:cNvCxnSpPr>
            <a:cxnSpLocks/>
          </p:cNvCxnSpPr>
          <p:nvPr/>
        </p:nvCxnSpPr>
        <p:spPr>
          <a:xfrm>
            <a:off x="1591644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E518E90-AF83-EB40-999A-07B69D38C3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280649" y="6282474"/>
            <a:ext cx="1006782" cy="4796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E972AF3-57E8-0243-8B3A-C30113715B6F}"/>
              </a:ext>
            </a:extLst>
          </p:cNvPr>
          <p:cNvCxnSpPr>
            <a:cxnSpLocks/>
          </p:cNvCxnSpPr>
          <p:nvPr/>
        </p:nvCxnSpPr>
        <p:spPr>
          <a:xfrm>
            <a:off x="9293158" y="6193797"/>
            <a:ext cx="0" cy="6642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542C181-472E-2547-97A4-324BDB4CDAED}"/>
              </a:ext>
            </a:extLst>
          </p:cNvPr>
          <p:cNvCxnSpPr>
            <a:cxnSpLocks/>
          </p:cNvCxnSpPr>
          <p:nvPr/>
        </p:nvCxnSpPr>
        <p:spPr>
          <a:xfrm>
            <a:off x="11049400" y="0"/>
            <a:ext cx="0" cy="618659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46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7B6BC43-D049-1240-B917-F11730401A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85" t="-1" r="51287" b="39712"/>
          <a:stretch/>
        </p:blipFill>
        <p:spPr>
          <a:xfrm>
            <a:off x="0" y="-9648"/>
            <a:ext cx="1523996" cy="413461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B52D485-77D1-0E4C-9F1D-75FC5AF56BB7}"/>
              </a:ext>
            </a:extLst>
          </p:cNvPr>
          <p:cNvSpPr/>
          <p:nvPr/>
        </p:nvSpPr>
        <p:spPr>
          <a:xfrm>
            <a:off x="1" y="4179293"/>
            <a:ext cx="1524000" cy="2090400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9960" y="554401"/>
            <a:ext cx="9949632" cy="1402288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9961" y="2065393"/>
            <a:ext cx="9949636" cy="4414607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1524000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-4" y="6269693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964A6885-F54B-9242-84BE-CE582F4E52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258605" y="6324021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524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376A2-21FC-134C-9917-953925191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82" y="358862"/>
            <a:ext cx="9745246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CD335-93CC-494E-8A9F-7F02C40F0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682" y="1825625"/>
            <a:ext cx="4729619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E9C35-3D51-BB48-A3E2-4197045C47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32331" y="1825625"/>
            <a:ext cx="5181600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9142BD-E111-CC46-88EF-2E4300CF92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85" t="-1" r="51287" b="39712"/>
          <a:stretch/>
        </p:blipFill>
        <p:spPr>
          <a:xfrm>
            <a:off x="10649211" y="0"/>
            <a:ext cx="1523996" cy="41346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86CF3D-D313-0D4C-962D-90ADB636591F}"/>
              </a:ext>
            </a:extLst>
          </p:cNvPr>
          <p:cNvSpPr/>
          <p:nvPr/>
        </p:nvSpPr>
        <p:spPr>
          <a:xfrm>
            <a:off x="10649212" y="4188941"/>
            <a:ext cx="1542788" cy="2090400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FD49605-13CF-5244-9572-2A386EB49F6A}"/>
              </a:ext>
            </a:extLst>
          </p:cNvPr>
          <p:cNvCxnSpPr>
            <a:cxnSpLocks/>
          </p:cNvCxnSpPr>
          <p:nvPr/>
        </p:nvCxnSpPr>
        <p:spPr>
          <a:xfrm flipH="1">
            <a:off x="10640856" y="9648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C8D078-042C-5648-A862-17D551C12D13}"/>
              </a:ext>
            </a:extLst>
          </p:cNvPr>
          <p:cNvCxnSpPr>
            <a:cxnSpLocks/>
          </p:cNvCxnSpPr>
          <p:nvPr/>
        </p:nvCxnSpPr>
        <p:spPr>
          <a:xfrm>
            <a:off x="10649211" y="4166601"/>
            <a:ext cx="154278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247801-051D-B141-9D00-68F51F71330E}"/>
              </a:ext>
            </a:extLst>
          </p:cNvPr>
          <p:cNvCxnSpPr>
            <a:cxnSpLocks/>
          </p:cNvCxnSpPr>
          <p:nvPr/>
        </p:nvCxnSpPr>
        <p:spPr>
          <a:xfrm>
            <a:off x="10649207" y="6279341"/>
            <a:ext cx="154279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FB522E0-83D4-C743-BA02-FE301DB0AA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10907816" y="6333669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75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796DB5D-FFA1-CB40-8A0F-F4FB220D0667}"/>
              </a:ext>
            </a:extLst>
          </p:cNvPr>
          <p:cNvSpPr/>
          <p:nvPr/>
        </p:nvSpPr>
        <p:spPr>
          <a:xfrm>
            <a:off x="5" y="4179293"/>
            <a:ext cx="1524000" cy="2105112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DBC40A-6479-794F-80C0-E4220C486A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53" t="26162" r="13206"/>
          <a:stretch/>
        </p:blipFill>
        <p:spPr>
          <a:xfrm>
            <a:off x="0" y="0"/>
            <a:ext cx="1524000" cy="41457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0C62F-D431-8F45-B8D1-65E717D2C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692" y="365125"/>
            <a:ext cx="9456107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D30C8C-DE50-6A40-8533-E37D7F9C0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97692" y="1825625"/>
            <a:ext cx="4678472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C0EF70-242F-1145-BFC7-1037809DCA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95370" y="1825625"/>
            <a:ext cx="4558430" cy="4351338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D07F8B-14AF-7840-870A-FC5BB4F09652}"/>
              </a:ext>
            </a:extLst>
          </p:cNvPr>
          <p:cNvCxnSpPr>
            <a:cxnSpLocks/>
          </p:cNvCxnSpPr>
          <p:nvPr/>
        </p:nvCxnSpPr>
        <p:spPr>
          <a:xfrm flipH="1">
            <a:off x="1524000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CFCC72-3510-A14D-8026-A4C14C773659}"/>
              </a:ext>
            </a:extLst>
          </p:cNvPr>
          <p:cNvCxnSpPr>
            <a:cxnSpLocks/>
          </p:cNvCxnSpPr>
          <p:nvPr/>
        </p:nvCxnSpPr>
        <p:spPr>
          <a:xfrm>
            <a:off x="6448" y="4156953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7E518B9-96F3-9E4E-BC77-FA6CDCBA72FB}"/>
              </a:ext>
            </a:extLst>
          </p:cNvPr>
          <p:cNvCxnSpPr>
            <a:cxnSpLocks/>
          </p:cNvCxnSpPr>
          <p:nvPr/>
        </p:nvCxnSpPr>
        <p:spPr>
          <a:xfrm>
            <a:off x="0" y="6284405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576EF6AC-BE3D-5448-8D5C-3D3083EC53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-5423"/>
          <a:stretch/>
        </p:blipFill>
        <p:spPr>
          <a:xfrm>
            <a:off x="277583" y="6290668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673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B6B37C0-F89B-5F4F-B8AD-3E9D5DC1B7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53" t="26162" r="13206"/>
          <a:stretch/>
        </p:blipFill>
        <p:spPr>
          <a:xfrm>
            <a:off x="10661552" y="0"/>
            <a:ext cx="1524000" cy="414578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B52D485-77D1-0E4C-9F1D-75FC5AF56BB7}"/>
              </a:ext>
            </a:extLst>
          </p:cNvPr>
          <p:cNvSpPr/>
          <p:nvPr/>
        </p:nvSpPr>
        <p:spPr>
          <a:xfrm>
            <a:off x="10661557" y="4179293"/>
            <a:ext cx="1524000" cy="2105112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430" y="473437"/>
            <a:ext cx="9949632" cy="1265841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8431" y="1879955"/>
            <a:ext cx="9949632" cy="4600045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10661552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10668000" y="4156953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10661552" y="6284405"/>
            <a:ext cx="1524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2DFAE11A-F126-1345-BE1E-040DCCDF09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-5423"/>
          <a:stretch/>
        </p:blipFill>
        <p:spPr>
          <a:xfrm>
            <a:off x="10939135" y="6290668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82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516800" cy="2387600"/>
          </a:xfrm>
        </p:spPr>
        <p:txBody>
          <a:bodyPr/>
          <a:lstStyle/>
          <a:p>
            <a:r>
              <a:rPr lang="en-US" dirty="0"/>
              <a:t>Golden Ratio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44999"/>
            <a:ext cx="4516793" cy="2312801"/>
          </a:xfrm>
        </p:spPr>
        <p:txBody>
          <a:bodyPr>
            <a:noAutofit/>
          </a:bodyPr>
          <a:lstStyle/>
          <a:p>
            <a:pPr algn="l"/>
            <a:r>
              <a:rPr lang="en-US" sz="1400" dirty="0">
                <a:latin typeface="Montserrat" pitchFamily="2" charset="77"/>
              </a:rPr>
              <a:t>The golden ratio is a special number approximately equal to 1 : 1.618, the Greek letter phi. It appears many times in geometry, art, architecture and other areas.</a:t>
            </a:r>
          </a:p>
          <a:p>
            <a:pPr algn="l">
              <a:lnSpc>
                <a:spcPct val="100000"/>
              </a:lnSpc>
            </a:pPr>
            <a:r>
              <a:rPr lang="en-US" sz="1400" dirty="0">
                <a:latin typeface="Montserrat" pitchFamily="2" charset="77"/>
              </a:rPr>
              <a:t>In geometry, a golden rectangle is a rectangle whose side lengths are in the golden ratio.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/>
          <p:nvPr/>
        </p:nvCxnSpPr>
        <p:spPr>
          <a:xfrm>
            <a:off x="7516238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/>
          <p:nvPr/>
        </p:nvCxnSpPr>
        <p:spPr>
          <a:xfrm flipH="1">
            <a:off x="7516238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/>
          <p:nvPr/>
        </p:nvCxnSpPr>
        <p:spPr>
          <a:xfrm>
            <a:off x="929964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/>
          <p:nvPr/>
        </p:nvCxnSpPr>
        <p:spPr>
          <a:xfrm flipH="1">
            <a:off x="7516238" y="5257800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3FE3470-A0C8-054B-B537-A8727F355C4F}"/>
              </a:ext>
            </a:extLst>
          </p:cNvPr>
          <p:cNvCxnSpPr/>
          <p:nvPr/>
        </p:nvCxnSpPr>
        <p:spPr>
          <a:xfrm>
            <a:off x="8625191" y="4156953"/>
            <a:ext cx="0" cy="11008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205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0400" y="1122363"/>
            <a:ext cx="3957599" cy="2387600"/>
          </a:xfrm>
        </p:spPr>
        <p:txBody>
          <a:bodyPr/>
          <a:lstStyle/>
          <a:p>
            <a:r>
              <a:rPr lang="en-US" dirty="0"/>
              <a:t>Golden Ratio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0400" y="3602038"/>
            <a:ext cx="3957600" cy="1655762"/>
          </a:xfrm>
        </p:spPr>
        <p:txBody>
          <a:bodyPr/>
          <a:lstStyle/>
          <a:p>
            <a:r>
              <a:rPr lang="en-US" dirty="0"/>
              <a:t>(Left)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924783" y="5257800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3FE3470-A0C8-054B-B537-A8727F355C4F}"/>
              </a:ext>
            </a:extLst>
          </p:cNvPr>
          <p:cNvCxnSpPr>
            <a:cxnSpLocks/>
          </p:cNvCxnSpPr>
          <p:nvPr/>
        </p:nvCxnSpPr>
        <p:spPr>
          <a:xfrm flipH="1">
            <a:off x="3514927" y="4163438"/>
            <a:ext cx="0" cy="11008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99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C10FC0-B500-6E4D-9082-A4369302AC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2" t="9628" r="54758" b="-9628"/>
          <a:stretch/>
        </p:blipFill>
        <p:spPr>
          <a:xfrm>
            <a:off x="0" y="-44"/>
            <a:ext cx="2924784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619B9A-D0B6-074F-BD11-83D9A8F320F3}"/>
              </a:ext>
            </a:extLst>
          </p:cNvPr>
          <p:cNvSpPr/>
          <p:nvPr/>
        </p:nvSpPr>
        <p:spPr>
          <a:xfrm>
            <a:off x="2924792" y="23"/>
            <a:ext cx="9267204" cy="6857933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DDBA92-F484-7B44-AC6F-B60E9AB0683B}"/>
              </a:ext>
            </a:extLst>
          </p:cNvPr>
          <p:cNvSpPr/>
          <p:nvPr/>
        </p:nvSpPr>
        <p:spPr>
          <a:xfrm>
            <a:off x="1" y="4817886"/>
            <a:ext cx="2924782" cy="2040114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817887"/>
            <a:ext cx="292478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91F1F90-0F65-D84B-A8F5-A27E93EAC6C9}"/>
              </a:ext>
            </a:extLst>
          </p:cNvPr>
          <p:cNvCxnSpPr>
            <a:cxnSpLocks/>
          </p:cNvCxnSpPr>
          <p:nvPr/>
        </p:nvCxnSpPr>
        <p:spPr>
          <a:xfrm>
            <a:off x="292478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A5703D51-35E2-7346-9B8D-46BC6F78A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162689" y="6218491"/>
            <a:ext cx="1006782" cy="479649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D9CFCEC8-CE73-514E-BEF7-EE6E6BC55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4767" y="655846"/>
            <a:ext cx="7105235" cy="3051757"/>
          </a:xfrm>
        </p:spPr>
        <p:txBody>
          <a:bodyPr>
            <a:noAutofit/>
          </a:bodyPr>
          <a:lstStyle/>
          <a:p>
            <a:pPr algn="l"/>
            <a:r>
              <a:rPr lang="en-US" sz="7200" dirty="0">
                <a:solidFill>
                  <a:schemeClr val="bg1"/>
                </a:solidFill>
              </a:rPr>
              <a:t>Golden Ratio Template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B43B2A7-25E2-6440-82FF-6E3CD1112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79583" y="3580547"/>
            <a:ext cx="6409146" cy="1655762"/>
          </a:xfrm>
        </p:spPr>
        <p:txBody>
          <a:bodyPr>
            <a:normAutofit/>
          </a:bodyPr>
          <a:lstStyle/>
          <a:p>
            <a:pPr algn="l"/>
            <a:r>
              <a:rPr lang="en-US" sz="2800" i="1" dirty="0">
                <a:solidFill>
                  <a:schemeClr val="bg1"/>
                </a:solidFill>
              </a:rPr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26691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4936ED5-0CDF-234C-864C-264BFA5798C1}"/>
              </a:ext>
            </a:extLst>
          </p:cNvPr>
          <p:cNvSpPr/>
          <p:nvPr/>
        </p:nvSpPr>
        <p:spPr>
          <a:xfrm>
            <a:off x="2927183" y="6186598"/>
            <a:ext cx="9264817" cy="671401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619B9A-D0B6-074F-BD11-83D9A8F320F3}"/>
              </a:ext>
            </a:extLst>
          </p:cNvPr>
          <p:cNvSpPr/>
          <p:nvPr/>
        </p:nvSpPr>
        <p:spPr>
          <a:xfrm>
            <a:off x="1311983" y="0"/>
            <a:ext cx="10880017" cy="6186526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10FC0-B500-6E4D-9082-A4369302AC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37" r="66106" b="10642"/>
          <a:stretch/>
        </p:blipFill>
        <p:spPr>
          <a:xfrm>
            <a:off x="0" y="-44"/>
            <a:ext cx="1311969" cy="61860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345" y="4284716"/>
            <a:ext cx="9064671" cy="973135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Golden Ratio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4482" y="5180001"/>
            <a:ext cx="7811275" cy="973134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Subhead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91F1F90-0F65-D84B-A8F5-A27E93EAC6C9}"/>
              </a:ext>
            </a:extLst>
          </p:cNvPr>
          <p:cNvCxnSpPr>
            <a:cxnSpLocks/>
          </p:cNvCxnSpPr>
          <p:nvPr/>
        </p:nvCxnSpPr>
        <p:spPr>
          <a:xfrm>
            <a:off x="1311983" y="0"/>
            <a:ext cx="0" cy="618598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6E3C57D-B297-1143-A465-D473C90D5D5B}"/>
              </a:ext>
            </a:extLst>
          </p:cNvPr>
          <p:cNvCxnSpPr>
            <a:cxnSpLocks/>
          </p:cNvCxnSpPr>
          <p:nvPr/>
        </p:nvCxnSpPr>
        <p:spPr>
          <a:xfrm>
            <a:off x="0" y="6186600"/>
            <a:ext cx="12192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A8B019-F486-0E43-9877-7A0333A18386}"/>
              </a:ext>
            </a:extLst>
          </p:cNvPr>
          <p:cNvCxnSpPr>
            <a:cxnSpLocks/>
          </p:cNvCxnSpPr>
          <p:nvPr/>
        </p:nvCxnSpPr>
        <p:spPr>
          <a:xfrm>
            <a:off x="2927183" y="6186598"/>
            <a:ext cx="0" cy="67140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5A2150E6-98F0-F24B-B301-790EAF5705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0" b="10891"/>
          <a:stretch/>
        </p:blipFill>
        <p:spPr>
          <a:xfrm>
            <a:off x="808578" y="6282473"/>
            <a:ext cx="1006782" cy="4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26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FC33-2756-354B-83EE-0A1BAD970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8084" y="375781"/>
            <a:ext cx="5824590" cy="933189"/>
          </a:xfrm>
        </p:spPr>
        <p:txBody>
          <a:bodyPr/>
          <a:lstStyle/>
          <a:p>
            <a:r>
              <a:rPr lang="en-US" dirty="0"/>
              <a:t>The Golden Ratio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85FFC-2E7C-7945-B9BF-695E910AB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8084" y="1396660"/>
            <a:ext cx="5729788" cy="4628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Montserrat" pitchFamily="2" charset="77"/>
              </a:rPr>
              <a:t>The golden ratio is a special number approximately equal to 1.618, the Greek letter phi. It appears many times in geometry, art, architecture and other areas.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latin typeface="Montserrat" pitchFamily="2" charset="77"/>
              </a:rPr>
              <a:t>In geometry, a golden rectangle is a rectangle whose side lengths are in the golden ratio.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39ACC2-E858-8F49-B109-A0E5939F7BE9}"/>
              </a:ext>
            </a:extLst>
          </p:cNvPr>
          <p:cNvSpPr/>
          <p:nvPr/>
        </p:nvSpPr>
        <p:spPr>
          <a:xfrm>
            <a:off x="9332070" y="6484"/>
            <a:ext cx="2879386" cy="2316164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E6B9CF-8C2A-DD47-84CB-A0D1BC71DD89}"/>
              </a:ext>
            </a:extLst>
          </p:cNvPr>
          <p:cNvSpPr/>
          <p:nvPr/>
        </p:nvSpPr>
        <p:spPr>
          <a:xfrm>
            <a:off x="1160834" y="4817887"/>
            <a:ext cx="1750978" cy="2040114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3970E9-6CBF-7A4A-9660-26BCFB1F72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17" t="1" r="31802" b="33858"/>
          <a:stretch/>
        </p:blipFill>
        <p:spPr>
          <a:xfrm>
            <a:off x="9312614" y="2322648"/>
            <a:ext cx="2898842" cy="4535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6CB4BF-BCCA-3E45-9EA3-0708B2CF11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80" r="42723"/>
          <a:stretch/>
        </p:blipFill>
        <p:spPr>
          <a:xfrm>
            <a:off x="0" y="6483"/>
            <a:ext cx="2944238" cy="415046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8B7B04F-3B28-4941-9F5A-86B385AAD7C2}"/>
              </a:ext>
            </a:extLst>
          </p:cNvPr>
          <p:cNvCxnSpPr>
            <a:cxnSpLocks/>
          </p:cNvCxnSpPr>
          <p:nvPr/>
        </p:nvCxnSpPr>
        <p:spPr>
          <a:xfrm flipH="1">
            <a:off x="293775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A44D49-2B1C-6245-A7DB-F969CA0643D7}"/>
              </a:ext>
            </a:extLst>
          </p:cNvPr>
          <p:cNvCxnSpPr>
            <a:cxnSpLocks/>
          </p:cNvCxnSpPr>
          <p:nvPr/>
        </p:nvCxnSpPr>
        <p:spPr>
          <a:xfrm flipV="1">
            <a:off x="0" y="4150468"/>
            <a:ext cx="2937753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6BA4AA-1CC2-BD4E-9C5C-E7AD17C7C5D0}"/>
              </a:ext>
            </a:extLst>
          </p:cNvPr>
          <p:cNvCxnSpPr>
            <a:cxnSpLocks/>
          </p:cNvCxnSpPr>
          <p:nvPr/>
        </p:nvCxnSpPr>
        <p:spPr>
          <a:xfrm flipH="1">
            <a:off x="1160834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F15AED8-FE9D-2449-A74F-37B34B73B69A}"/>
              </a:ext>
            </a:extLst>
          </p:cNvPr>
          <p:cNvCxnSpPr>
            <a:cxnSpLocks/>
          </p:cNvCxnSpPr>
          <p:nvPr/>
        </p:nvCxnSpPr>
        <p:spPr>
          <a:xfrm>
            <a:off x="1160834" y="4811400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EB6C8B7-7D8C-214A-BA21-1D374826C22B}"/>
              </a:ext>
            </a:extLst>
          </p:cNvPr>
          <p:cNvCxnSpPr>
            <a:cxnSpLocks/>
          </p:cNvCxnSpPr>
          <p:nvPr/>
        </p:nvCxnSpPr>
        <p:spPr>
          <a:xfrm flipH="1">
            <a:off x="9299643" y="2316163"/>
            <a:ext cx="292478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85F7B-243E-5249-B615-DB5412CBAE7E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29726C-5581-454B-A7A1-EB9C8A8285C7}"/>
              </a:ext>
            </a:extLst>
          </p:cNvPr>
          <p:cNvCxnSpPr>
            <a:cxnSpLocks/>
          </p:cNvCxnSpPr>
          <p:nvPr/>
        </p:nvCxnSpPr>
        <p:spPr>
          <a:xfrm flipH="1">
            <a:off x="2963695" y="6176963"/>
            <a:ext cx="631649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EEEDD0D8-88C2-4442-9649-AA42D36014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6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8A704-B8D1-C04C-A56E-2C35602B8F24}"/>
              </a:ext>
            </a:extLst>
          </p:cNvPr>
          <p:cNvSpPr/>
          <p:nvPr/>
        </p:nvSpPr>
        <p:spPr>
          <a:xfrm>
            <a:off x="9312614" y="-1"/>
            <a:ext cx="2879386" cy="2316164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4DF21C-AFEE-F94B-B3AF-471760EAA9B9}"/>
              </a:ext>
            </a:extLst>
          </p:cNvPr>
          <p:cNvSpPr/>
          <p:nvPr/>
        </p:nvSpPr>
        <p:spPr>
          <a:xfrm>
            <a:off x="2924783" y="4817887"/>
            <a:ext cx="1750978" cy="2040114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AA0D855-4716-4449-9EBA-429934163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17" t="1" r="31802" b="33858"/>
          <a:stretch/>
        </p:blipFill>
        <p:spPr>
          <a:xfrm>
            <a:off x="9312614" y="2322648"/>
            <a:ext cx="2898842" cy="453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F2EBA5-FC40-374B-BAF3-400416B5E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470" r="11470"/>
          <a:stretch/>
        </p:blipFill>
        <p:spPr>
          <a:xfrm>
            <a:off x="0" y="-1"/>
            <a:ext cx="4675762" cy="41504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7072" y="565225"/>
            <a:ext cx="4205593" cy="4486673"/>
          </a:xfrm>
        </p:spPr>
        <p:txBody>
          <a:bodyPr anchor="ctr"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4102" y="5464991"/>
            <a:ext cx="4254230" cy="1269794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924783" y="4811400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D56DE-8F6E-054B-85D7-C2D24ECA0CC0}"/>
              </a:ext>
            </a:extLst>
          </p:cNvPr>
          <p:cNvCxnSpPr>
            <a:cxnSpLocks/>
          </p:cNvCxnSpPr>
          <p:nvPr/>
        </p:nvCxnSpPr>
        <p:spPr>
          <a:xfrm flipH="1">
            <a:off x="9299643" y="2316163"/>
            <a:ext cx="2924784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A8B9D-9883-B247-B604-9AD7F00DEEA4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5EFC3D-FF05-ED4B-8A7E-282786334439}"/>
              </a:ext>
            </a:extLst>
          </p:cNvPr>
          <p:cNvCxnSpPr>
            <a:cxnSpLocks/>
          </p:cNvCxnSpPr>
          <p:nvPr/>
        </p:nvCxnSpPr>
        <p:spPr>
          <a:xfrm flipH="1">
            <a:off x="4701702" y="5257800"/>
            <a:ext cx="4591456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411A13A3-7296-7144-96C2-37F71CE00E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-5423"/>
          <a:stretch/>
        </p:blipFill>
        <p:spPr>
          <a:xfrm>
            <a:off x="10939135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75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C37E60-0B6E-094F-A05A-8481EEE67A88}"/>
              </a:ext>
            </a:extLst>
          </p:cNvPr>
          <p:cNvSpPr/>
          <p:nvPr/>
        </p:nvSpPr>
        <p:spPr>
          <a:xfrm>
            <a:off x="2924783" y="6151124"/>
            <a:ext cx="1744492" cy="706875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15A01-9E1C-8C48-BE1C-4EFC3F675B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98" t="17042"/>
          <a:stretch/>
        </p:blipFill>
        <p:spPr>
          <a:xfrm>
            <a:off x="9318262" y="1156207"/>
            <a:ext cx="2859932" cy="568926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D732138-17BE-ED4C-8024-1A8B416F8915}"/>
              </a:ext>
            </a:extLst>
          </p:cNvPr>
          <p:cNvSpPr/>
          <p:nvPr/>
        </p:nvSpPr>
        <p:spPr>
          <a:xfrm>
            <a:off x="-1" y="0"/>
            <a:ext cx="950069" cy="4156953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F3E4E3-573C-154A-A704-2EFC2BDA3077}"/>
              </a:ext>
            </a:extLst>
          </p:cNvPr>
          <p:cNvSpPr/>
          <p:nvPr/>
        </p:nvSpPr>
        <p:spPr>
          <a:xfrm>
            <a:off x="2924783" y="4177904"/>
            <a:ext cx="1744492" cy="1966515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1E5D28A-3B2F-0F45-803D-20762675CC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809" t="52009" r="20458"/>
          <a:stretch/>
        </p:blipFill>
        <p:spPr>
          <a:xfrm>
            <a:off x="-1" y="4177904"/>
            <a:ext cx="950069" cy="26945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51B6A8-EA8C-F34B-A576-EC56B9C7BA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392" b="5392"/>
          <a:stretch/>
        </p:blipFill>
        <p:spPr>
          <a:xfrm>
            <a:off x="4675759" y="6263"/>
            <a:ext cx="4591456" cy="61444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0834" y="507561"/>
            <a:ext cx="3320366" cy="3461321"/>
          </a:xfrm>
        </p:spPr>
        <p:txBody>
          <a:bodyPr anchor="ctr">
            <a:normAutofit/>
          </a:bodyPr>
          <a:lstStyle/>
          <a:p>
            <a:endParaRPr lang="en-US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2468" y="4318862"/>
            <a:ext cx="1647210" cy="2412639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892356" y="6152745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D56DE-8F6E-054B-85D7-C2D24ECA0CC0}"/>
              </a:ext>
            </a:extLst>
          </p:cNvPr>
          <p:cNvCxnSpPr>
            <a:cxnSpLocks/>
          </p:cNvCxnSpPr>
          <p:nvPr/>
        </p:nvCxnSpPr>
        <p:spPr>
          <a:xfrm flipH="1">
            <a:off x="9267216" y="1129828"/>
            <a:ext cx="29247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A8B9D-9883-B247-B604-9AD7F00DEEA4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5EFC3D-FF05-ED4B-8A7E-282786334439}"/>
              </a:ext>
            </a:extLst>
          </p:cNvPr>
          <p:cNvCxnSpPr>
            <a:cxnSpLocks/>
          </p:cNvCxnSpPr>
          <p:nvPr/>
        </p:nvCxnSpPr>
        <p:spPr>
          <a:xfrm flipH="1">
            <a:off x="4708187" y="6144639"/>
            <a:ext cx="4591456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3246AB-7F0E-C14E-84C3-3EEE1EFE51CC}"/>
              </a:ext>
            </a:extLst>
          </p:cNvPr>
          <p:cNvCxnSpPr>
            <a:cxnSpLocks/>
          </p:cNvCxnSpPr>
          <p:nvPr/>
        </p:nvCxnSpPr>
        <p:spPr>
          <a:xfrm>
            <a:off x="950069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3656DC1-AD78-8B41-851A-633B0F7EA8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 b="-5423"/>
          <a:stretch/>
        </p:blipFill>
        <p:spPr>
          <a:xfrm>
            <a:off x="1443772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51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C37E60-0B6E-094F-A05A-8481EEE67A88}"/>
              </a:ext>
            </a:extLst>
          </p:cNvPr>
          <p:cNvSpPr/>
          <p:nvPr/>
        </p:nvSpPr>
        <p:spPr>
          <a:xfrm>
            <a:off x="2924783" y="6151124"/>
            <a:ext cx="1744492" cy="706875"/>
          </a:xfrm>
          <a:prstGeom prst="rect">
            <a:avLst/>
          </a:prstGeom>
          <a:solidFill>
            <a:srgbClr val="11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15A01-9E1C-8C48-BE1C-4EFC3F675B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98" t="15589" b="1453"/>
          <a:stretch/>
        </p:blipFill>
        <p:spPr>
          <a:xfrm>
            <a:off x="9332068" y="1129817"/>
            <a:ext cx="2859932" cy="572817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D732138-17BE-ED4C-8024-1A8B416F8915}"/>
              </a:ext>
            </a:extLst>
          </p:cNvPr>
          <p:cNvSpPr/>
          <p:nvPr/>
        </p:nvSpPr>
        <p:spPr>
          <a:xfrm>
            <a:off x="-1" y="0"/>
            <a:ext cx="950069" cy="4156953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F3E4E3-573C-154A-A704-2EFC2BDA3077}"/>
              </a:ext>
            </a:extLst>
          </p:cNvPr>
          <p:cNvSpPr/>
          <p:nvPr/>
        </p:nvSpPr>
        <p:spPr>
          <a:xfrm>
            <a:off x="2924783" y="4177904"/>
            <a:ext cx="1744492" cy="1966515"/>
          </a:xfrm>
          <a:prstGeom prst="rect">
            <a:avLst/>
          </a:prstGeom>
          <a:solidFill>
            <a:srgbClr val="70B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1E5D28A-3B2F-0F45-803D-20762675CC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809" t="52009" r="20458"/>
          <a:stretch/>
        </p:blipFill>
        <p:spPr>
          <a:xfrm>
            <a:off x="-1" y="4177904"/>
            <a:ext cx="950069" cy="26945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51B6A8-EA8C-F34B-A576-EC56B9C7BA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49" t="14779" r="349" b="22677"/>
          <a:stretch/>
        </p:blipFill>
        <p:spPr>
          <a:xfrm>
            <a:off x="948307" y="-20951"/>
            <a:ext cx="3714472" cy="41569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345" y="280272"/>
            <a:ext cx="4247743" cy="849545"/>
          </a:xfrm>
        </p:spPr>
        <p:txBody>
          <a:bodyPr anchor="t">
            <a:normAutofit/>
          </a:bodyPr>
          <a:lstStyle/>
          <a:p>
            <a:pPr algn="l"/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0316" y="1240067"/>
            <a:ext cx="4234761" cy="4577074"/>
          </a:xfrm>
        </p:spPr>
        <p:txBody>
          <a:bodyPr/>
          <a:lstStyle/>
          <a:p>
            <a:pPr algn="l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 flipH="1">
            <a:off x="4675761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4156953"/>
            <a:ext cx="46757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 flipH="1">
            <a:off x="2924783" y="4163438"/>
            <a:ext cx="0" cy="2694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7C53DD-EFFC-FA40-986C-38F7254EAF78}"/>
              </a:ext>
            </a:extLst>
          </p:cNvPr>
          <p:cNvCxnSpPr>
            <a:cxnSpLocks/>
          </p:cNvCxnSpPr>
          <p:nvPr/>
        </p:nvCxnSpPr>
        <p:spPr>
          <a:xfrm>
            <a:off x="2892356" y="6152745"/>
            <a:ext cx="177691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D56DE-8F6E-054B-85D7-C2D24ECA0CC0}"/>
              </a:ext>
            </a:extLst>
          </p:cNvPr>
          <p:cNvCxnSpPr>
            <a:cxnSpLocks/>
          </p:cNvCxnSpPr>
          <p:nvPr/>
        </p:nvCxnSpPr>
        <p:spPr>
          <a:xfrm flipH="1">
            <a:off x="9267216" y="1129828"/>
            <a:ext cx="29247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A8B9D-9883-B247-B604-9AD7F00DEEA4}"/>
              </a:ext>
            </a:extLst>
          </p:cNvPr>
          <p:cNvCxnSpPr>
            <a:cxnSpLocks/>
          </p:cNvCxnSpPr>
          <p:nvPr/>
        </p:nvCxnSpPr>
        <p:spPr>
          <a:xfrm>
            <a:off x="929964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5EFC3D-FF05-ED4B-8A7E-282786334439}"/>
              </a:ext>
            </a:extLst>
          </p:cNvPr>
          <p:cNvCxnSpPr>
            <a:cxnSpLocks/>
          </p:cNvCxnSpPr>
          <p:nvPr/>
        </p:nvCxnSpPr>
        <p:spPr>
          <a:xfrm flipH="1">
            <a:off x="4708187" y="6144639"/>
            <a:ext cx="4591456" cy="6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3246AB-7F0E-C14E-84C3-3EEE1EFE51CC}"/>
              </a:ext>
            </a:extLst>
          </p:cNvPr>
          <p:cNvCxnSpPr>
            <a:cxnSpLocks/>
          </p:cNvCxnSpPr>
          <p:nvPr/>
        </p:nvCxnSpPr>
        <p:spPr>
          <a:xfrm>
            <a:off x="950069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25984FB-131C-7945-BDB8-2A6FEAD0AE24}"/>
              </a:ext>
            </a:extLst>
          </p:cNvPr>
          <p:cNvSpPr txBox="1"/>
          <p:nvPr/>
        </p:nvSpPr>
        <p:spPr>
          <a:xfrm>
            <a:off x="1112206" y="4392053"/>
            <a:ext cx="1669914" cy="8765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i="1" dirty="0">
                <a:latin typeface="Montserrat SemiBold" pitchFamily="2" charset="77"/>
              </a:rPr>
              <a:t>“Quote box here”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94BB613-C64E-CD4C-9D6D-E9F3D9CA80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 b="-5423"/>
          <a:stretch/>
        </p:blipFill>
        <p:spPr>
          <a:xfrm>
            <a:off x="1443772" y="6284405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79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8E01582-A8BF-FC4C-9875-59D87C169013}"/>
              </a:ext>
            </a:extLst>
          </p:cNvPr>
          <p:cNvSpPr/>
          <p:nvPr/>
        </p:nvSpPr>
        <p:spPr>
          <a:xfrm>
            <a:off x="4675761" y="0"/>
            <a:ext cx="7516239" cy="1562910"/>
          </a:xfrm>
          <a:prstGeom prst="rect">
            <a:avLst/>
          </a:prstGeom>
          <a:solidFill>
            <a:srgbClr val="70B64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91C08A1-CF58-524B-8668-641CDE16A5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97" t="32411" r="22223" b="44799"/>
          <a:stretch/>
        </p:blipFill>
        <p:spPr>
          <a:xfrm>
            <a:off x="0" y="0"/>
            <a:ext cx="2897596" cy="15629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469CA5-862C-2249-AF65-4870251CB37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193" b="7193"/>
          <a:stretch/>
        </p:blipFill>
        <p:spPr>
          <a:xfrm>
            <a:off x="2924782" y="1562912"/>
            <a:ext cx="9267218" cy="5295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DAC1C-4D6C-D742-9849-4E200DC55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1285" y="1842210"/>
            <a:ext cx="2405975" cy="1586778"/>
          </a:xfrm>
        </p:spPr>
        <p:txBody>
          <a:bodyPr>
            <a:normAutofit/>
          </a:bodyPr>
          <a:lstStyle/>
          <a:p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655A2-B328-B54A-8B1E-80561A567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285" y="3533054"/>
            <a:ext cx="2405974" cy="2673593"/>
          </a:xfrm>
        </p:spPr>
        <p:txBody>
          <a:bodyPr>
            <a:normAutofit/>
          </a:bodyPr>
          <a:lstStyle/>
          <a:p>
            <a:endParaRPr lang="en-US" sz="16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52AD44-3FA6-FD46-9FB4-C6CD63C52601}"/>
              </a:ext>
            </a:extLst>
          </p:cNvPr>
          <p:cNvCxnSpPr>
            <a:cxnSpLocks/>
          </p:cNvCxnSpPr>
          <p:nvPr/>
        </p:nvCxnSpPr>
        <p:spPr>
          <a:xfrm>
            <a:off x="4675761" y="0"/>
            <a:ext cx="0" cy="156291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A9DFC3-D115-7F44-9C56-5292ACCE9B9B}"/>
              </a:ext>
            </a:extLst>
          </p:cNvPr>
          <p:cNvCxnSpPr>
            <a:cxnSpLocks/>
          </p:cNvCxnSpPr>
          <p:nvPr/>
        </p:nvCxnSpPr>
        <p:spPr>
          <a:xfrm>
            <a:off x="0" y="1562911"/>
            <a:ext cx="12192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97894-E894-134C-8AEC-86D64740C725}"/>
              </a:ext>
            </a:extLst>
          </p:cNvPr>
          <p:cNvCxnSpPr>
            <a:cxnSpLocks/>
          </p:cNvCxnSpPr>
          <p:nvPr/>
        </p:nvCxnSpPr>
        <p:spPr>
          <a:xfrm>
            <a:off x="2924783" y="0"/>
            <a:ext cx="0" cy="6858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BABE9F34-AA13-7B43-A2DD-2FEA8D6D52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 b="-5423"/>
          <a:stretch/>
        </p:blipFill>
        <p:spPr>
          <a:xfrm>
            <a:off x="258605" y="6275540"/>
            <a:ext cx="1006782" cy="5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80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8567</TotalTime>
  <Words>151</Words>
  <Application>Microsoft Macintosh PowerPoint</Application>
  <PresentationFormat>Widescreen</PresentationFormat>
  <Paragraphs>22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Montserrat</vt:lpstr>
      <vt:lpstr>Montserrat Medium</vt:lpstr>
      <vt:lpstr>Montserrat SemiBold</vt:lpstr>
      <vt:lpstr>Office Theme</vt:lpstr>
      <vt:lpstr>GOLDEN RATIO TEMPLATE</vt:lpstr>
      <vt:lpstr>Golden Ratio Template</vt:lpstr>
      <vt:lpstr>Golden Ratio Template</vt:lpstr>
      <vt:lpstr>Golden Ratio Template</vt:lpstr>
      <vt:lpstr>The Golden Ratio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Golden Ratio </vt:lpstr>
      <vt:lpstr>Golden Ratio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Shari Warnick</dc:creator>
  <cp:lastModifiedBy>Shari Warnick</cp:lastModifiedBy>
  <cp:revision>36</cp:revision>
  <dcterms:created xsi:type="dcterms:W3CDTF">2021-05-13T18:56:28Z</dcterms:created>
  <dcterms:modified xsi:type="dcterms:W3CDTF">2021-05-19T17:43:31Z</dcterms:modified>
</cp:coreProperties>
</file>