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5.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6.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7.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8.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6" r:id="rId1"/>
    <p:sldMasterId id="2147483666" r:id="rId2"/>
    <p:sldMasterId id="2147483676" r:id="rId3"/>
    <p:sldMasterId id="2147483706" r:id="rId4"/>
    <p:sldMasterId id="2147483733" r:id="rId5"/>
    <p:sldMasterId id="2147483695" r:id="rId6"/>
    <p:sldMasterId id="2147483729" r:id="rId7"/>
    <p:sldMasterId id="2147483686" r:id="rId8"/>
  </p:sldMasterIdLst>
  <p:sldIdLst>
    <p:sldId id="266" r:id="rId9"/>
    <p:sldId id="267" r:id="rId10"/>
    <p:sldId id="259" r:id="rId11"/>
    <p:sldId id="268" r:id="rId12"/>
    <p:sldId id="262" r:id="rId13"/>
    <p:sldId id="263" r:id="rId14"/>
    <p:sldId id="264" r:id="rId15"/>
    <p:sldId id="269" r:id="rId16"/>
    <p:sldId id="271" r:id="rId17"/>
    <p:sldId id="265" r:id="rId18"/>
    <p:sldId id="272" r:id="rId19"/>
    <p:sldId id="282" r:id="rId20"/>
    <p:sldId id="274" r:id="rId21"/>
    <p:sldId id="283" r:id="rId22"/>
    <p:sldId id="275"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8BE48"/>
    <a:srgbClr val="4BA249"/>
    <a:srgbClr val="0E8345"/>
    <a:srgbClr val="245D38"/>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103"/>
    <p:restoredTop sz="96405"/>
  </p:normalViewPr>
  <p:slideViewPr>
    <p:cSldViewPr snapToGrid="0" snapToObjects="1">
      <p:cViewPr varScale="1">
        <p:scale>
          <a:sx n="206" d="100"/>
          <a:sy n="206" d="100"/>
        </p:scale>
        <p:origin x="1184"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3.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10" Type="http://schemas.openxmlformats.org/officeDocument/2006/relationships/slide" Target="slides/slide2.xml"/><Relationship Id="rId19" Type="http://schemas.openxmlformats.org/officeDocument/2006/relationships/slide" Target="slides/slide1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a:t>UVU COLORS</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#185c33</c:v>
                </c:pt>
              </c:strCache>
            </c:strRef>
          </c:tx>
          <c:spPr>
            <a:solidFill>
              <a:srgbClr val="245D38"/>
            </a:solidFill>
            <a:ln>
              <a:noFill/>
            </a:ln>
            <a:effectLst/>
          </c:spPr>
          <c:invertIfNegative val="0"/>
          <c:cat>
            <c:strRef>
              <c:f>Sheet1!$A$2:$A$7</c:f>
              <c:strCache>
                <c:ptCount val="5"/>
                <c:pt idx="0">
                  <c:v>Chart #1</c:v>
                </c:pt>
                <c:pt idx="1">
                  <c:v>Chart #2</c:v>
                </c:pt>
                <c:pt idx="2">
                  <c:v>Chart #3</c:v>
                </c:pt>
                <c:pt idx="3">
                  <c:v>Chart #4</c:v>
                </c:pt>
                <c:pt idx="4">
                  <c:v>Chart #5</c:v>
                </c:pt>
              </c:strCache>
            </c:strRef>
          </c:cat>
          <c:val>
            <c:numRef>
              <c:f>Sheet1!$B$2:$B$7</c:f>
              <c:numCache>
                <c:formatCode>General</c:formatCode>
                <c:ptCount val="6"/>
                <c:pt idx="0">
                  <c:v>75</c:v>
                </c:pt>
                <c:pt idx="1">
                  <c:v>45</c:v>
                </c:pt>
                <c:pt idx="2">
                  <c:v>68</c:v>
                </c:pt>
                <c:pt idx="3">
                  <c:v>38</c:v>
                </c:pt>
                <c:pt idx="4">
                  <c:v>85</c:v>
                </c:pt>
              </c:numCache>
            </c:numRef>
          </c:val>
          <c:extLst>
            <c:ext xmlns:c16="http://schemas.microsoft.com/office/drawing/2014/chart" uri="{C3380CC4-5D6E-409C-BE32-E72D297353CC}">
              <c16:uniqueId val="{00000000-0AD7-DC46-937F-A00272ED64A5}"/>
            </c:ext>
          </c:extLst>
        </c:ser>
        <c:ser>
          <c:idx val="1"/>
          <c:order val="1"/>
          <c:tx>
            <c:strRef>
              <c:f>Sheet1!$C$1</c:f>
              <c:strCache>
                <c:ptCount val="1"/>
                <c:pt idx="0">
                  <c:v>#0e8345</c:v>
                </c:pt>
              </c:strCache>
            </c:strRef>
          </c:tx>
          <c:spPr>
            <a:solidFill>
              <a:srgbClr val="0E8345"/>
            </a:solidFill>
            <a:ln>
              <a:noFill/>
            </a:ln>
            <a:effectLst/>
          </c:spPr>
          <c:invertIfNegative val="0"/>
          <c:cat>
            <c:strRef>
              <c:f>Sheet1!$A$2:$A$7</c:f>
              <c:strCache>
                <c:ptCount val="5"/>
                <c:pt idx="0">
                  <c:v>Chart #1</c:v>
                </c:pt>
                <c:pt idx="1">
                  <c:v>Chart #2</c:v>
                </c:pt>
                <c:pt idx="2">
                  <c:v>Chart #3</c:v>
                </c:pt>
                <c:pt idx="3">
                  <c:v>Chart #4</c:v>
                </c:pt>
                <c:pt idx="4">
                  <c:v>Chart #5</c:v>
                </c:pt>
              </c:strCache>
            </c:strRef>
          </c:cat>
          <c:val>
            <c:numRef>
              <c:f>Sheet1!$C$2:$C$7</c:f>
              <c:numCache>
                <c:formatCode>General</c:formatCode>
                <c:ptCount val="6"/>
                <c:pt idx="0">
                  <c:v>73</c:v>
                </c:pt>
                <c:pt idx="1">
                  <c:v>37</c:v>
                </c:pt>
                <c:pt idx="2">
                  <c:v>71</c:v>
                </c:pt>
                <c:pt idx="3">
                  <c:v>32</c:v>
                </c:pt>
                <c:pt idx="4">
                  <c:v>47</c:v>
                </c:pt>
              </c:numCache>
            </c:numRef>
          </c:val>
          <c:extLst>
            <c:ext xmlns:c16="http://schemas.microsoft.com/office/drawing/2014/chart" uri="{C3380CC4-5D6E-409C-BE32-E72D297353CC}">
              <c16:uniqueId val="{00000001-0AD7-DC46-937F-A00272ED64A5}"/>
            </c:ext>
          </c:extLst>
        </c:ser>
        <c:ser>
          <c:idx val="2"/>
          <c:order val="2"/>
          <c:tx>
            <c:strRef>
              <c:f>Sheet1!$D$1</c:f>
              <c:strCache>
                <c:ptCount val="1"/>
                <c:pt idx="0">
                  <c:v>#4ba249</c:v>
                </c:pt>
              </c:strCache>
            </c:strRef>
          </c:tx>
          <c:spPr>
            <a:solidFill>
              <a:srgbClr val="4BA249"/>
            </a:solidFill>
            <a:ln>
              <a:noFill/>
            </a:ln>
            <a:effectLst/>
          </c:spPr>
          <c:invertIfNegative val="0"/>
          <c:cat>
            <c:strRef>
              <c:f>Sheet1!$A$2:$A$7</c:f>
              <c:strCache>
                <c:ptCount val="5"/>
                <c:pt idx="0">
                  <c:v>Chart #1</c:v>
                </c:pt>
                <c:pt idx="1">
                  <c:v>Chart #2</c:v>
                </c:pt>
                <c:pt idx="2">
                  <c:v>Chart #3</c:v>
                </c:pt>
                <c:pt idx="3">
                  <c:v>Chart #4</c:v>
                </c:pt>
                <c:pt idx="4">
                  <c:v>Chart #5</c:v>
                </c:pt>
              </c:strCache>
            </c:strRef>
          </c:cat>
          <c:val>
            <c:numRef>
              <c:f>Sheet1!$D$2:$D$7</c:f>
              <c:numCache>
                <c:formatCode>General</c:formatCode>
                <c:ptCount val="6"/>
                <c:pt idx="0">
                  <c:v>87</c:v>
                </c:pt>
                <c:pt idx="1">
                  <c:v>42</c:v>
                </c:pt>
                <c:pt idx="2">
                  <c:v>69</c:v>
                </c:pt>
                <c:pt idx="3">
                  <c:v>32</c:v>
                </c:pt>
                <c:pt idx="4">
                  <c:v>55</c:v>
                </c:pt>
              </c:numCache>
            </c:numRef>
          </c:val>
          <c:extLst>
            <c:ext xmlns:c16="http://schemas.microsoft.com/office/drawing/2014/chart" uri="{C3380CC4-5D6E-409C-BE32-E72D297353CC}">
              <c16:uniqueId val="{00000002-0AD7-DC46-937F-A00272ED64A5}"/>
            </c:ext>
          </c:extLst>
        </c:ser>
        <c:ser>
          <c:idx val="3"/>
          <c:order val="3"/>
          <c:tx>
            <c:strRef>
              <c:f>Sheet1!$E$1</c:f>
              <c:strCache>
                <c:ptCount val="1"/>
                <c:pt idx="0">
                  <c:v>#78be48</c:v>
                </c:pt>
              </c:strCache>
            </c:strRef>
          </c:tx>
          <c:spPr>
            <a:solidFill>
              <a:srgbClr val="78BE48"/>
            </a:solidFill>
            <a:ln>
              <a:noFill/>
            </a:ln>
            <a:effectLst/>
          </c:spPr>
          <c:invertIfNegative val="0"/>
          <c:cat>
            <c:strRef>
              <c:f>Sheet1!$A$2:$A$7</c:f>
              <c:strCache>
                <c:ptCount val="5"/>
                <c:pt idx="0">
                  <c:v>Chart #1</c:v>
                </c:pt>
                <c:pt idx="1">
                  <c:v>Chart #2</c:v>
                </c:pt>
                <c:pt idx="2">
                  <c:v>Chart #3</c:v>
                </c:pt>
                <c:pt idx="3">
                  <c:v>Chart #4</c:v>
                </c:pt>
                <c:pt idx="4">
                  <c:v>Chart #5</c:v>
                </c:pt>
              </c:strCache>
            </c:strRef>
          </c:cat>
          <c:val>
            <c:numRef>
              <c:f>Sheet1!$E$2:$E$7</c:f>
              <c:numCache>
                <c:formatCode>General</c:formatCode>
                <c:ptCount val="6"/>
                <c:pt idx="0">
                  <c:v>20</c:v>
                </c:pt>
                <c:pt idx="1">
                  <c:v>15</c:v>
                </c:pt>
                <c:pt idx="2">
                  <c:v>18</c:v>
                </c:pt>
                <c:pt idx="3">
                  <c:v>26</c:v>
                </c:pt>
                <c:pt idx="4">
                  <c:v>68</c:v>
                </c:pt>
              </c:numCache>
            </c:numRef>
          </c:val>
          <c:extLst>
            <c:ext xmlns:c16="http://schemas.microsoft.com/office/drawing/2014/chart" uri="{C3380CC4-5D6E-409C-BE32-E72D297353CC}">
              <c16:uniqueId val="{00000004-0AD7-DC46-937F-A00272ED64A5}"/>
            </c:ext>
          </c:extLst>
        </c:ser>
        <c:ser>
          <c:idx val="4"/>
          <c:order val="4"/>
          <c:tx>
            <c:strRef>
              <c:f>Sheet1!$F$1</c:f>
              <c:strCache>
                <c:ptCount val="1"/>
                <c:pt idx="0">
                  <c:v>#FFFFFF</c:v>
                </c:pt>
              </c:strCache>
            </c:strRef>
          </c:tx>
          <c:spPr>
            <a:solidFill>
              <a:schemeClr val="bg1"/>
            </a:solidFill>
            <a:ln>
              <a:solidFill>
                <a:schemeClr val="bg2">
                  <a:lumMod val="75000"/>
                </a:schemeClr>
              </a:solidFill>
            </a:ln>
            <a:effectLst/>
          </c:spPr>
          <c:invertIfNegative val="0"/>
          <c:cat>
            <c:strRef>
              <c:f>Sheet1!$A$2:$A$7</c:f>
              <c:strCache>
                <c:ptCount val="5"/>
                <c:pt idx="0">
                  <c:v>Chart #1</c:v>
                </c:pt>
                <c:pt idx="1">
                  <c:v>Chart #2</c:v>
                </c:pt>
                <c:pt idx="2">
                  <c:v>Chart #3</c:v>
                </c:pt>
                <c:pt idx="3">
                  <c:v>Chart #4</c:v>
                </c:pt>
                <c:pt idx="4">
                  <c:v>Chart #5</c:v>
                </c:pt>
              </c:strCache>
            </c:strRef>
          </c:cat>
          <c:val>
            <c:numRef>
              <c:f>Sheet1!$F$2:$F$7</c:f>
              <c:numCache>
                <c:formatCode>General</c:formatCode>
                <c:ptCount val="6"/>
                <c:pt idx="0">
                  <c:v>49</c:v>
                </c:pt>
                <c:pt idx="1">
                  <c:v>24</c:v>
                </c:pt>
                <c:pt idx="2">
                  <c:v>37</c:v>
                </c:pt>
                <c:pt idx="3">
                  <c:v>36</c:v>
                </c:pt>
                <c:pt idx="4">
                  <c:v>52</c:v>
                </c:pt>
              </c:numCache>
            </c:numRef>
          </c:val>
          <c:extLst>
            <c:ext xmlns:c16="http://schemas.microsoft.com/office/drawing/2014/chart" uri="{C3380CC4-5D6E-409C-BE32-E72D297353CC}">
              <c16:uniqueId val="{00000005-0AD7-DC46-937F-A00272ED64A5}"/>
            </c:ext>
          </c:extLst>
        </c:ser>
        <c:ser>
          <c:idx val="5"/>
          <c:order val="5"/>
          <c:tx>
            <c:strRef>
              <c:f>Sheet1!$G$1</c:f>
              <c:strCache>
                <c:ptCount val="1"/>
                <c:pt idx="0">
                  <c:v>#000000</c:v>
                </c:pt>
              </c:strCache>
            </c:strRef>
          </c:tx>
          <c:spPr>
            <a:solidFill>
              <a:schemeClr val="tx1"/>
            </a:solidFill>
            <a:ln>
              <a:noFill/>
            </a:ln>
            <a:effectLst/>
          </c:spPr>
          <c:invertIfNegative val="0"/>
          <c:cat>
            <c:strRef>
              <c:f>Sheet1!$A$2:$A$7</c:f>
              <c:strCache>
                <c:ptCount val="5"/>
                <c:pt idx="0">
                  <c:v>Chart #1</c:v>
                </c:pt>
                <c:pt idx="1">
                  <c:v>Chart #2</c:v>
                </c:pt>
                <c:pt idx="2">
                  <c:v>Chart #3</c:v>
                </c:pt>
                <c:pt idx="3">
                  <c:v>Chart #4</c:v>
                </c:pt>
                <c:pt idx="4">
                  <c:v>Chart #5</c:v>
                </c:pt>
              </c:strCache>
            </c:strRef>
          </c:cat>
          <c:val>
            <c:numRef>
              <c:f>Sheet1!$G$2:$G$7</c:f>
              <c:numCache>
                <c:formatCode>General</c:formatCode>
                <c:ptCount val="6"/>
                <c:pt idx="0">
                  <c:v>78</c:v>
                </c:pt>
                <c:pt idx="1">
                  <c:v>61</c:v>
                </c:pt>
                <c:pt idx="2">
                  <c:v>74</c:v>
                </c:pt>
                <c:pt idx="3">
                  <c:v>69</c:v>
                </c:pt>
                <c:pt idx="4">
                  <c:v>49</c:v>
                </c:pt>
              </c:numCache>
            </c:numRef>
          </c:val>
          <c:extLst>
            <c:ext xmlns:c16="http://schemas.microsoft.com/office/drawing/2014/chart" uri="{C3380CC4-5D6E-409C-BE32-E72D297353CC}">
              <c16:uniqueId val="{00000006-0AD7-DC46-937F-A00272ED64A5}"/>
            </c:ext>
          </c:extLst>
        </c:ser>
        <c:dLbls>
          <c:showLegendKey val="0"/>
          <c:showVal val="0"/>
          <c:showCatName val="0"/>
          <c:showSerName val="0"/>
          <c:showPercent val="0"/>
          <c:showBubbleSize val="0"/>
        </c:dLbls>
        <c:gapWidth val="219"/>
        <c:overlap val="-27"/>
        <c:axId val="486343295"/>
        <c:axId val="485756959"/>
      </c:barChart>
      <c:catAx>
        <c:axId val="48634329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85756959"/>
        <c:crosses val="autoZero"/>
        <c:auto val="1"/>
        <c:lblAlgn val="ctr"/>
        <c:lblOffset val="100"/>
        <c:noMultiLvlLbl val="0"/>
      </c:catAx>
      <c:valAx>
        <c:axId val="48575695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8634329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Reversed" id="26">
  <a:schemeClr val="accent6"/>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180376-6967-8249-849D-C4E1C63E1FE1}"/>
              </a:ext>
            </a:extLst>
          </p:cNvPr>
          <p:cNvSpPr>
            <a:spLocks noGrp="1"/>
          </p:cNvSpPr>
          <p:nvPr>
            <p:ph type="ctrTitle" hasCustomPrompt="1"/>
          </p:nvPr>
        </p:nvSpPr>
        <p:spPr>
          <a:xfrm>
            <a:off x="6165464" y="1086101"/>
            <a:ext cx="4835912" cy="2121123"/>
          </a:xfrm>
        </p:spPr>
        <p:txBody>
          <a:bodyPr anchor="b">
            <a:noAutofit/>
          </a:bodyPr>
          <a:lstStyle>
            <a:lvl1pPr algn="l">
              <a:defRPr sz="4400"/>
            </a:lvl1pPr>
          </a:lstStyle>
          <a:p>
            <a:r>
              <a:rPr lang="en-US" dirty="0"/>
              <a:t>CLICK TO EDIT MASTER TITLE STYLE</a:t>
            </a:r>
          </a:p>
        </p:txBody>
      </p:sp>
      <p:sp>
        <p:nvSpPr>
          <p:cNvPr id="3" name="Subtitle 2">
            <a:extLst>
              <a:ext uri="{FF2B5EF4-FFF2-40B4-BE49-F238E27FC236}">
                <a16:creationId xmlns:a16="http://schemas.microsoft.com/office/drawing/2014/main" id="{668E4CC4-1285-C940-9C3E-75CDB1FD4A93}"/>
              </a:ext>
            </a:extLst>
          </p:cNvPr>
          <p:cNvSpPr>
            <a:spLocks noGrp="1"/>
          </p:cNvSpPr>
          <p:nvPr>
            <p:ph type="subTitle" idx="1"/>
          </p:nvPr>
        </p:nvSpPr>
        <p:spPr>
          <a:xfrm>
            <a:off x="6165463" y="3368811"/>
            <a:ext cx="4835913" cy="2403088"/>
          </a:xfrm>
        </p:spPr>
        <p:txBody>
          <a:bodyPr>
            <a:norm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a:extLst>
              <a:ext uri="{FF2B5EF4-FFF2-40B4-BE49-F238E27FC236}">
                <a16:creationId xmlns:a16="http://schemas.microsoft.com/office/drawing/2014/main" id="{6C1DF6B7-0E4F-2740-914C-41181CA5B897}"/>
              </a:ext>
            </a:extLst>
          </p:cNvPr>
          <p:cNvSpPr>
            <a:spLocks noGrp="1"/>
          </p:cNvSpPr>
          <p:nvPr>
            <p:ph type="ftr" sz="quarter" idx="11"/>
          </p:nvPr>
        </p:nvSpPr>
        <p:spPr/>
        <p:txBody>
          <a:bodyPr/>
          <a:lstStyle/>
          <a:p>
            <a:endParaRPr lang="en-US"/>
          </a:p>
        </p:txBody>
      </p:sp>
      <p:sp>
        <p:nvSpPr>
          <p:cNvPr id="7" name="Picture Placeholder 2">
            <a:extLst>
              <a:ext uri="{FF2B5EF4-FFF2-40B4-BE49-F238E27FC236}">
                <a16:creationId xmlns:a16="http://schemas.microsoft.com/office/drawing/2014/main" id="{1718CC78-11AF-1341-A1E0-442B57EC7BD2}"/>
              </a:ext>
            </a:extLst>
          </p:cNvPr>
          <p:cNvSpPr>
            <a:spLocks noGrp="1"/>
          </p:cNvSpPr>
          <p:nvPr>
            <p:ph type="pic" idx="12"/>
          </p:nvPr>
        </p:nvSpPr>
        <p:spPr>
          <a:xfrm>
            <a:off x="823062" y="0"/>
            <a:ext cx="4835912"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Tree>
    <p:extLst>
      <p:ext uri="{BB962C8B-B14F-4D97-AF65-F5344CB8AC3E}">
        <p14:creationId xmlns:p14="http://schemas.microsoft.com/office/powerpoint/2010/main" val="27471882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033035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CB7774-2E72-8841-9A5E-768D5D49D55A}"/>
              </a:ext>
            </a:extLst>
          </p:cNvPr>
          <p:cNvSpPr>
            <a:spLocks noGrp="1"/>
          </p:cNvSpPr>
          <p:nvPr>
            <p:ph type="title" hasCustomPrompt="1"/>
          </p:nvPr>
        </p:nvSpPr>
        <p:spPr>
          <a:xfrm>
            <a:off x="1273096" y="967291"/>
            <a:ext cx="3845159" cy="1325563"/>
          </a:xfrm>
        </p:spPr>
        <p:txBody>
          <a:bodyPr>
            <a:normAutofit/>
          </a:bodyPr>
          <a:lstStyle>
            <a:lvl1pPr algn="r">
              <a:defRPr sz="2800"/>
            </a:lvl1pPr>
          </a:lstStyle>
          <a:p>
            <a:r>
              <a:rPr lang="en-US" dirty="0"/>
              <a:t>CLICK TO EDIT MASTER TITLE STYLE</a:t>
            </a:r>
          </a:p>
        </p:txBody>
      </p:sp>
      <p:sp>
        <p:nvSpPr>
          <p:cNvPr id="4" name="Footer Placeholder 3">
            <a:extLst>
              <a:ext uri="{FF2B5EF4-FFF2-40B4-BE49-F238E27FC236}">
                <a16:creationId xmlns:a16="http://schemas.microsoft.com/office/drawing/2014/main" id="{C24C3FA5-2C69-3E46-8842-E656309EB917}"/>
              </a:ext>
            </a:extLst>
          </p:cNvPr>
          <p:cNvSpPr>
            <a:spLocks noGrp="1"/>
          </p:cNvSpPr>
          <p:nvPr>
            <p:ph type="ftr" sz="quarter" idx="11"/>
          </p:nvPr>
        </p:nvSpPr>
        <p:spPr/>
        <p:txBody>
          <a:bodyPr/>
          <a:lstStyle/>
          <a:p>
            <a:endParaRPr lang="en-US"/>
          </a:p>
        </p:txBody>
      </p:sp>
      <p:sp>
        <p:nvSpPr>
          <p:cNvPr id="7" name="Text Placeholder 6">
            <a:extLst>
              <a:ext uri="{FF2B5EF4-FFF2-40B4-BE49-F238E27FC236}">
                <a16:creationId xmlns:a16="http://schemas.microsoft.com/office/drawing/2014/main" id="{D16CAB41-AF71-6144-9BB9-F1E4A4188049}"/>
              </a:ext>
            </a:extLst>
          </p:cNvPr>
          <p:cNvSpPr>
            <a:spLocks noGrp="1"/>
          </p:cNvSpPr>
          <p:nvPr>
            <p:ph type="body" sz="quarter" idx="13"/>
          </p:nvPr>
        </p:nvSpPr>
        <p:spPr>
          <a:xfrm>
            <a:off x="1260475" y="2441575"/>
            <a:ext cx="3845159" cy="3513138"/>
          </a:xfrm>
        </p:spPr>
        <p:txBody>
          <a:bodyPr>
            <a:normAutofit/>
          </a:bodyPr>
          <a:lstStyle>
            <a:lvl1pPr algn="r">
              <a:defRPr sz="2400"/>
            </a:lvl1pPr>
            <a:lvl2pPr algn="r">
              <a:defRPr sz="2400"/>
            </a:lvl2pPr>
            <a:lvl3pPr algn="r">
              <a:defRPr sz="2400"/>
            </a:lvl3pPr>
            <a:lvl4pPr algn="r">
              <a:defRPr sz="2400"/>
            </a:lvl4pPr>
            <a:lvl5pPr algn="r">
              <a:defRPr sz="2400"/>
            </a:lvl5pPr>
          </a:lstStyle>
          <a:p>
            <a:pPr lvl="0"/>
            <a:r>
              <a:rPr lang="en-US" dirty="0"/>
              <a:t>Click to edit Master text style</a:t>
            </a:r>
          </a:p>
        </p:txBody>
      </p:sp>
      <p:sp>
        <p:nvSpPr>
          <p:cNvPr id="9" name="Picture Placeholder 8">
            <a:extLst>
              <a:ext uri="{FF2B5EF4-FFF2-40B4-BE49-F238E27FC236}">
                <a16:creationId xmlns:a16="http://schemas.microsoft.com/office/drawing/2014/main" id="{4ABBDA5F-5746-DA47-B91E-3EA6D6F5EC62}"/>
              </a:ext>
            </a:extLst>
          </p:cNvPr>
          <p:cNvSpPr>
            <a:spLocks noGrp="1"/>
          </p:cNvSpPr>
          <p:nvPr>
            <p:ph type="pic" sz="quarter" idx="14"/>
          </p:nvPr>
        </p:nvSpPr>
        <p:spPr>
          <a:xfrm>
            <a:off x="5867478" y="0"/>
            <a:ext cx="5051425" cy="6858000"/>
          </a:xfrm>
        </p:spPr>
        <p:txBody>
          <a:bodyPr/>
          <a:lstStyle/>
          <a:p>
            <a:endParaRPr lang="en-US"/>
          </a:p>
        </p:txBody>
      </p:sp>
    </p:spTree>
    <p:extLst>
      <p:ext uri="{BB962C8B-B14F-4D97-AF65-F5344CB8AC3E}">
        <p14:creationId xmlns:p14="http://schemas.microsoft.com/office/powerpoint/2010/main" val="5134564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6480D-C01D-414D-A6F9-BF98A3C80199}"/>
              </a:ext>
            </a:extLst>
          </p:cNvPr>
          <p:cNvSpPr>
            <a:spLocks noGrp="1"/>
          </p:cNvSpPr>
          <p:nvPr>
            <p:ph type="ctrTitle" hasCustomPrompt="1"/>
          </p:nvPr>
        </p:nvSpPr>
        <p:spPr>
          <a:xfrm>
            <a:off x="1524000" y="1122363"/>
            <a:ext cx="9144000" cy="2387600"/>
          </a:xfrm>
        </p:spPr>
        <p:txBody>
          <a:bodyPr anchor="b">
            <a:normAutofit/>
          </a:bodyPr>
          <a:lstStyle>
            <a:lvl1pPr algn="ctr">
              <a:defRPr sz="4000"/>
            </a:lvl1pPr>
          </a:lstStyle>
          <a:p>
            <a:r>
              <a:rPr lang="en-US" dirty="0"/>
              <a:t>CLICK TO EDIT MASTER TITLE STYLE</a:t>
            </a:r>
          </a:p>
        </p:txBody>
      </p:sp>
      <p:sp>
        <p:nvSpPr>
          <p:cNvPr id="3" name="Subtitle 2">
            <a:extLst>
              <a:ext uri="{FF2B5EF4-FFF2-40B4-BE49-F238E27FC236}">
                <a16:creationId xmlns:a16="http://schemas.microsoft.com/office/drawing/2014/main" id="{373B6F8C-5BBC-3843-AA45-2C1AD8DB92E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a:extLst>
              <a:ext uri="{FF2B5EF4-FFF2-40B4-BE49-F238E27FC236}">
                <a16:creationId xmlns:a16="http://schemas.microsoft.com/office/drawing/2014/main" id="{A330EB70-790C-8F45-BD5C-93B3AB44AE56}"/>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1028330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177A7-0AB4-6745-8CA3-E1F77B0EE661}"/>
              </a:ext>
            </a:extLst>
          </p:cNvPr>
          <p:cNvSpPr>
            <a:spLocks noGrp="1"/>
          </p:cNvSpPr>
          <p:nvPr>
            <p:ph type="title" hasCustomPrompt="1"/>
          </p:nvPr>
        </p:nvSpPr>
        <p:spPr>
          <a:xfrm>
            <a:off x="1560512" y="489461"/>
            <a:ext cx="9612816" cy="457200"/>
          </a:xfrm>
        </p:spPr>
        <p:txBody>
          <a:bodyPr/>
          <a:lstStyle/>
          <a:p>
            <a:r>
              <a:rPr lang="en-US" dirty="0"/>
              <a:t>CLICK TO EDIT MASTER TITLE STYLE</a:t>
            </a:r>
          </a:p>
        </p:txBody>
      </p:sp>
      <p:sp>
        <p:nvSpPr>
          <p:cNvPr id="6" name="Footer Placeholder 5">
            <a:extLst>
              <a:ext uri="{FF2B5EF4-FFF2-40B4-BE49-F238E27FC236}">
                <a16:creationId xmlns:a16="http://schemas.microsoft.com/office/drawing/2014/main" id="{7C60D369-CDFE-2249-A47D-627DECC8E36B}"/>
              </a:ext>
            </a:extLst>
          </p:cNvPr>
          <p:cNvSpPr>
            <a:spLocks noGrp="1"/>
          </p:cNvSpPr>
          <p:nvPr>
            <p:ph type="ftr" sz="quarter" idx="11"/>
          </p:nvPr>
        </p:nvSpPr>
        <p:spPr/>
        <p:txBody>
          <a:bodyPr/>
          <a:lstStyle/>
          <a:p>
            <a:endParaRPr lang="en-US"/>
          </a:p>
        </p:txBody>
      </p:sp>
      <p:sp>
        <p:nvSpPr>
          <p:cNvPr id="10" name="Rectangle 9">
            <a:extLst>
              <a:ext uri="{FF2B5EF4-FFF2-40B4-BE49-F238E27FC236}">
                <a16:creationId xmlns:a16="http://schemas.microsoft.com/office/drawing/2014/main" id="{8C0172E8-3689-B64C-9E4A-7FB4FAA01899}"/>
              </a:ext>
            </a:extLst>
          </p:cNvPr>
          <p:cNvSpPr/>
          <p:nvPr userDrawn="1"/>
        </p:nvSpPr>
        <p:spPr>
          <a:xfrm>
            <a:off x="1560513" y="1639888"/>
            <a:ext cx="3067050" cy="3891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E3B7B277-19F2-5B4B-8D15-E33A07B8DDB8}"/>
              </a:ext>
            </a:extLst>
          </p:cNvPr>
          <p:cNvSpPr>
            <a:spLocks noGrp="1"/>
          </p:cNvSpPr>
          <p:nvPr>
            <p:ph type="pic" sz="quarter" idx="12"/>
          </p:nvPr>
        </p:nvSpPr>
        <p:spPr>
          <a:xfrm>
            <a:off x="1560513" y="1639888"/>
            <a:ext cx="3067050" cy="2463800"/>
          </a:xfrm>
        </p:spPr>
        <p:txBody>
          <a:bodyPr/>
          <a:lstStyle/>
          <a:p>
            <a:endParaRPr lang="en-US"/>
          </a:p>
        </p:txBody>
      </p:sp>
      <p:sp>
        <p:nvSpPr>
          <p:cNvPr id="12" name="Text Placeholder 11">
            <a:extLst>
              <a:ext uri="{FF2B5EF4-FFF2-40B4-BE49-F238E27FC236}">
                <a16:creationId xmlns:a16="http://schemas.microsoft.com/office/drawing/2014/main" id="{66656E69-B002-9A4B-BE59-CE471E2CBF6B}"/>
              </a:ext>
            </a:extLst>
          </p:cNvPr>
          <p:cNvSpPr>
            <a:spLocks noGrp="1"/>
          </p:cNvSpPr>
          <p:nvPr>
            <p:ph type="body" sz="quarter" idx="13" hasCustomPrompt="1"/>
          </p:nvPr>
        </p:nvSpPr>
        <p:spPr>
          <a:xfrm>
            <a:off x="1560513" y="4371975"/>
            <a:ext cx="3067050" cy="457200"/>
          </a:xfrm>
        </p:spPr>
        <p:txBody>
          <a:bodyPr>
            <a:noAutofit/>
          </a:bodyPr>
          <a:lstStyle>
            <a:lvl1pPr algn="ctr">
              <a:defRPr sz="1400" b="1" i="0">
                <a:solidFill>
                  <a:schemeClr val="tx1"/>
                </a:solidFill>
                <a:latin typeface="Source Sans Pro" panose="020B0503030403020204" pitchFamily="34" charset="77"/>
              </a:defRPr>
            </a:lvl1pPr>
            <a:lvl2pPr algn="ctr">
              <a:defRPr sz="1400" b="1" i="0">
                <a:solidFill>
                  <a:schemeClr val="tx1"/>
                </a:solidFill>
                <a:latin typeface="Source Sans Pro" panose="020B0503030403020204" pitchFamily="34" charset="77"/>
              </a:defRPr>
            </a:lvl2pPr>
            <a:lvl3pPr algn="ctr">
              <a:defRPr sz="1400" b="1" i="0">
                <a:solidFill>
                  <a:schemeClr val="tx1"/>
                </a:solidFill>
                <a:latin typeface="Source Sans Pro" panose="020B0503030403020204" pitchFamily="34" charset="77"/>
              </a:defRPr>
            </a:lvl3pPr>
            <a:lvl4pPr algn="ctr">
              <a:defRPr sz="1400" b="1" i="0">
                <a:solidFill>
                  <a:schemeClr val="tx1"/>
                </a:solidFill>
                <a:latin typeface="Source Sans Pro" panose="020B0503030403020204" pitchFamily="34" charset="77"/>
              </a:defRPr>
            </a:lvl4pPr>
            <a:lvl5pPr algn="ctr">
              <a:defRPr sz="1400" b="1" i="0">
                <a:solidFill>
                  <a:schemeClr val="tx1"/>
                </a:solidFill>
                <a:latin typeface="Source Sans Pro" panose="020B0503030403020204" pitchFamily="34" charset="77"/>
              </a:defRPr>
            </a:lvl5pPr>
          </a:lstStyle>
          <a:p>
            <a:pPr lvl="0"/>
            <a:r>
              <a:rPr lang="en-US" dirty="0"/>
              <a:t>CLICK TO EDIT MASTER TEXT STYLES</a:t>
            </a:r>
          </a:p>
        </p:txBody>
      </p:sp>
      <p:sp>
        <p:nvSpPr>
          <p:cNvPr id="14" name="Text Placeholder 13">
            <a:extLst>
              <a:ext uri="{FF2B5EF4-FFF2-40B4-BE49-F238E27FC236}">
                <a16:creationId xmlns:a16="http://schemas.microsoft.com/office/drawing/2014/main" id="{BE44E745-3FD0-B349-AA20-8131F92DB102}"/>
              </a:ext>
            </a:extLst>
          </p:cNvPr>
          <p:cNvSpPr>
            <a:spLocks noGrp="1"/>
          </p:cNvSpPr>
          <p:nvPr>
            <p:ph type="body" sz="quarter" idx="14"/>
          </p:nvPr>
        </p:nvSpPr>
        <p:spPr>
          <a:xfrm>
            <a:off x="1560513" y="4829175"/>
            <a:ext cx="3067050" cy="701675"/>
          </a:xfrm>
        </p:spPr>
        <p:txBody>
          <a:bodyPr>
            <a:noAutofit/>
          </a:bodyPr>
          <a:lstStyle>
            <a:lvl1pPr algn="ctr">
              <a:defRPr sz="1100">
                <a:solidFill>
                  <a:schemeClr val="tx1"/>
                </a:solidFill>
              </a:defRPr>
            </a:lvl1pPr>
            <a:lvl2pPr algn="ctr">
              <a:defRPr sz="1100">
                <a:solidFill>
                  <a:schemeClr val="tx1"/>
                </a:solidFill>
              </a:defRPr>
            </a:lvl2pPr>
            <a:lvl3pPr algn="ctr">
              <a:defRPr sz="1100">
                <a:solidFill>
                  <a:schemeClr val="tx1"/>
                </a:solidFill>
              </a:defRPr>
            </a:lvl3pPr>
            <a:lvl4pPr algn="ctr">
              <a:defRPr sz="1100">
                <a:solidFill>
                  <a:schemeClr val="tx1"/>
                </a:solidFill>
              </a:defRPr>
            </a:lvl4pPr>
            <a:lvl5pPr algn="ctr">
              <a:defRPr sz="1100">
                <a:solidFill>
                  <a:schemeClr val="tx1"/>
                </a:solidFill>
              </a:defRPr>
            </a:lvl5pPr>
          </a:lstStyle>
          <a:p>
            <a:pPr lvl="0"/>
            <a:r>
              <a:rPr lang="en-US" dirty="0"/>
              <a:t>Click to edit Master text styles</a:t>
            </a:r>
          </a:p>
        </p:txBody>
      </p:sp>
      <p:sp>
        <p:nvSpPr>
          <p:cNvPr id="15" name="Rectangle 14">
            <a:extLst>
              <a:ext uri="{FF2B5EF4-FFF2-40B4-BE49-F238E27FC236}">
                <a16:creationId xmlns:a16="http://schemas.microsoft.com/office/drawing/2014/main" id="{8421B54C-A6FC-4846-AF33-117C3348A02C}"/>
              </a:ext>
            </a:extLst>
          </p:cNvPr>
          <p:cNvSpPr/>
          <p:nvPr userDrawn="1"/>
        </p:nvSpPr>
        <p:spPr>
          <a:xfrm>
            <a:off x="4861274" y="1639888"/>
            <a:ext cx="3067050" cy="3891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icture Placeholder 8">
            <a:extLst>
              <a:ext uri="{FF2B5EF4-FFF2-40B4-BE49-F238E27FC236}">
                <a16:creationId xmlns:a16="http://schemas.microsoft.com/office/drawing/2014/main" id="{26B41E57-6AC1-C04C-8607-4B41A9E5899B}"/>
              </a:ext>
            </a:extLst>
          </p:cNvPr>
          <p:cNvSpPr>
            <a:spLocks noGrp="1"/>
          </p:cNvSpPr>
          <p:nvPr>
            <p:ph type="pic" sz="quarter" idx="15"/>
          </p:nvPr>
        </p:nvSpPr>
        <p:spPr>
          <a:xfrm>
            <a:off x="4861274" y="1639888"/>
            <a:ext cx="3067050" cy="2463800"/>
          </a:xfrm>
        </p:spPr>
        <p:txBody>
          <a:bodyPr/>
          <a:lstStyle/>
          <a:p>
            <a:endParaRPr lang="en-US"/>
          </a:p>
        </p:txBody>
      </p:sp>
      <p:sp>
        <p:nvSpPr>
          <p:cNvPr id="17" name="Text Placeholder 11">
            <a:extLst>
              <a:ext uri="{FF2B5EF4-FFF2-40B4-BE49-F238E27FC236}">
                <a16:creationId xmlns:a16="http://schemas.microsoft.com/office/drawing/2014/main" id="{0754344C-DD4B-B74B-813D-39A713E13173}"/>
              </a:ext>
            </a:extLst>
          </p:cNvPr>
          <p:cNvSpPr>
            <a:spLocks noGrp="1"/>
          </p:cNvSpPr>
          <p:nvPr>
            <p:ph type="body" sz="quarter" idx="16" hasCustomPrompt="1"/>
          </p:nvPr>
        </p:nvSpPr>
        <p:spPr>
          <a:xfrm>
            <a:off x="4861274" y="4371975"/>
            <a:ext cx="3067050" cy="457200"/>
          </a:xfrm>
        </p:spPr>
        <p:txBody>
          <a:bodyPr>
            <a:noAutofit/>
          </a:bodyPr>
          <a:lstStyle>
            <a:lvl1pPr algn="ctr">
              <a:defRPr sz="1400" b="1" i="0">
                <a:solidFill>
                  <a:schemeClr val="tx1"/>
                </a:solidFill>
                <a:latin typeface="Source Sans Pro" panose="020B0503030403020204" pitchFamily="34" charset="77"/>
              </a:defRPr>
            </a:lvl1pPr>
            <a:lvl2pPr algn="ctr">
              <a:defRPr sz="1400" b="1" i="0">
                <a:solidFill>
                  <a:schemeClr val="tx1"/>
                </a:solidFill>
                <a:latin typeface="Source Sans Pro" panose="020B0503030403020204" pitchFamily="34" charset="77"/>
              </a:defRPr>
            </a:lvl2pPr>
            <a:lvl3pPr algn="ctr">
              <a:defRPr sz="1400" b="1" i="0">
                <a:solidFill>
                  <a:schemeClr val="tx1"/>
                </a:solidFill>
                <a:latin typeface="Source Sans Pro" panose="020B0503030403020204" pitchFamily="34" charset="77"/>
              </a:defRPr>
            </a:lvl3pPr>
            <a:lvl4pPr algn="ctr">
              <a:defRPr sz="1400" b="1" i="0">
                <a:solidFill>
                  <a:schemeClr val="tx1"/>
                </a:solidFill>
                <a:latin typeface="Source Sans Pro" panose="020B0503030403020204" pitchFamily="34" charset="77"/>
              </a:defRPr>
            </a:lvl4pPr>
            <a:lvl5pPr algn="ctr">
              <a:defRPr sz="1400" b="1" i="0">
                <a:solidFill>
                  <a:schemeClr val="tx1"/>
                </a:solidFill>
                <a:latin typeface="Source Sans Pro" panose="020B0503030403020204" pitchFamily="34" charset="77"/>
              </a:defRPr>
            </a:lvl5pPr>
          </a:lstStyle>
          <a:p>
            <a:pPr lvl="0"/>
            <a:r>
              <a:rPr lang="en-US" dirty="0"/>
              <a:t>CLICK TO EDIT MASTER TEXT STYLES</a:t>
            </a:r>
          </a:p>
          <a:p>
            <a:pPr lvl="1"/>
            <a:endParaRPr lang="en-US" dirty="0"/>
          </a:p>
        </p:txBody>
      </p:sp>
      <p:sp>
        <p:nvSpPr>
          <p:cNvPr id="18" name="Text Placeholder 13">
            <a:extLst>
              <a:ext uri="{FF2B5EF4-FFF2-40B4-BE49-F238E27FC236}">
                <a16:creationId xmlns:a16="http://schemas.microsoft.com/office/drawing/2014/main" id="{2F0D4774-68D3-2B44-A23D-F481B766D6A0}"/>
              </a:ext>
            </a:extLst>
          </p:cNvPr>
          <p:cNvSpPr>
            <a:spLocks noGrp="1"/>
          </p:cNvSpPr>
          <p:nvPr>
            <p:ph type="body" sz="quarter" idx="17"/>
          </p:nvPr>
        </p:nvSpPr>
        <p:spPr>
          <a:xfrm>
            <a:off x="4861274" y="4829175"/>
            <a:ext cx="3067050" cy="701675"/>
          </a:xfrm>
        </p:spPr>
        <p:txBody>
          <a:bodyPr>
            <a:noAutofit/>
          </a:bodyPr>
          <a:lstStyle>
            <a:lvl1pPr algn="ctr">
              <a:defRPr sz="1100">
                <a:solidFill>
                  <a:schemeClr val="tx1"/>
                </a:solidFill>
              </a:defRPr>
            </a:lvl1pPr>
            <a:lvl2pPr algn="ctr">
              <a:defRPr sz="1100">
                <a:solidFill>
                  <a:schemeClr val="tx1"/>
                </a:solidFill>
              </a:defRPr>
            </a:lvl2pPr>
            <a:lvl3pPr algn="ctr">
              <a:defRPr sz="1100">
                <a:solidFill>
                  <a:schemeClr val="tx1"/>
                </a:solidFill>
              </a:defRPr>
            </a:lvl3pPr>
            <a:lvl4pPr algn="ctr">
              <a:defRPr sz="1100">
                <a:solidFill>
                  <a:schemeClr val="tx1"/>
                </a:solidFill>
              </a:defRPr>
            </a:lvl4pPr>
            <a:lvl5pPr algn="ctr">
              <a:defRPr sz="1100">
                <a:solidFill>
                  <a:schemeClr val="tx1"/>
                </a:solidFill>
              </a:defRPr>
            </a:lvl5pPr>
          </a:lstStyle>
          <a:p>
            <a:pPr lvl="0"/>
            <a:r>
              <a:rPr lang="en-US" dirty="0"/>
              <a:t>Click to edit Master text styles</a:t>
            </a:r>
          </a:p>
        </p:txBody>
      </p:sp>
      <p:sp>
        <p:nvSpPr>
          <p:cNvPr id="19" name="Rectangle 18">
            <a:extLst>
              <a:ext uri="{FF2B5EF4-FFF2-40B4-BE49-F238E27FC236}">
                <a16:creationId xmlns:a16="http://schemas.microsoft.com/office/drawing/2014/main" id="{DBF07362-8166-4E4D-A2E3-7E277CBC8266}"/>
              </a:ext>
            </a:extLst>
          </p:cNvPr>
          <p:cNvSpPr/>
          <p:nvPr userDrawn="1"/>
        </p:nvSpPr>
        <p:spPr>
          <a:xfrm>
            <a:off x="8106278" y="1639888"/>
            <a:ext cx="3067050" cy="3891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8">
            <a:extLst>
              <a:ext uri="{FF2B5EF4-FFF2-40B4-BE49-F238E27FC236}">
                <a16:creationId xmlns:a16="http://schemas.microsoft.com/office/drawing/2014/main" id="{C8E87DAA-5D6C-224B-B457-D78CA94119D0}"/>
              </a:ext>
            </a:extLst>
          </p:cNvPr>
          <p:cNvSpPr>
            <a:spLocks noGrp="1"/>
          </p:cNvSpPr>
          <p:nvPr>
            <p:ph type="pic" sz="quarter" idx="18"/>
          </p:nvPr>
        </p:nvSpPr>
        <p:spPr>
          <a:xfrm>
            <a:off x="8106278" y="1639888"/>
            <a:ext cx="3067050" cy="2463800"/>
          </a:xfrm>
        </p:spPr>
        <p:txBody>
          <a:bodyPr/>
          <a:lstStyle/>
          <a:p>
            <a:endParaRPr lang="en-US"/>
          </a:p>
        </p:txBody>
      </p:sp>
      <p:sp>
        <p:nvSpPr>
          <p:cNvPr id="21" name="Text Placeholder 11">
            <a:extLst>
              <a:ext uri="{FF2B5EF4-FFF2-40B4-BE49-F238E27FC236}">
                <a16:creationId xmlns:a16="http://schemas.microsoft.com/office/drawing/2014/main" id="{5C7BAF07-0EFF-D547-8F05-EE28A2E14E67}"/>
              </a:ext>
            </a:extLst>
          </p:cNvPr>
          <p:cNvSpPr>
            <a:spLocks noGrp="1"/>
          </p:cNvSpPr>
          <p:nvPr>
            <p:ph type="body" sz="quarter" idx="19" hasCustomPrompt="1"/>
          </p:nvPr>
        </p:nvSpPr>
        <p:spPr>
          <a:xfrm>
            <a:off x="8106278" y="4371975"/>
            <a:ext cx="3067050" cy="457200"/>
          </a:xfrm>
        </p:spPr>
        <p:txBody>
          <a:bodyPr>
            <a:noAutofit/>
          </a:bodyPr>
          <a:lstStyle>
            <a:lvl1pPr algn="ctr">
              <a:defRPr sz="1400" b="1" i="0">
                <a:solidFill>
                  <a:schemeClr val="tx1"/>
                </a:solidFill>
                <a:latin typeface="Source Sans Pro" panose="020B0503030403020204" pitchFamily="34" charset="77"/>
              </a:defRPr>
            </a:lvl1pPr>
            <a:lvl2pPr algn="ctr">
              <a:defRPr sz="1400" b="1" i="0">
                <a:solidFill>
                  <a:schemeClr val="tx1"/>
                </a:solidFill>
                <a:latin typeface="Source Sans Pro" panose="020B0503030403020204" pitchFamily="34" charset="77"/>
              </a:defRPr>
            </a:lvl2pPr>
            <a:lvl3pPr algn="ctr">
              <a:defRPr sz="1400" b="1" i="0">
                <a:solidFill>
                  <a:schemeClr val="tx1"/>
                </a:solidFill>
                <a:latin typeface="Source Sans Pro" panose="020B0503030403020204" pitchFamily="34" charset="77"/>
              </a:defRPr>
            </a:lvl3pPr>
            <a:lvl4pPr algn="ctr">
              <a:defRPr sz="1400" b="1" i="0">
                <a:solidFill>
                  <a:schemeClr val="tx1"/>
                </a:solidFill>
                <a:latin typeface="Source Sans Pro" panose="020B0503030403020204" pitchFamily="34" charset="77"/>
              </a:defRPr>
            </a:lvl4pPr>
            <a:lvl5pPr algn="ctr">
              <a:defRPr sz="1400" b="1" i="0">
                <a:solidFill>
                  <a:schemeClr val="tx1"/>
                </a:solidFill>
                <a:latin typeface="Source Sans Pro" panose="020B0503030403020204" pitchFamily="34" charset="77"/>
              </a:defRPr>
            </a:lvl5pPr>
          </a:lstStyle>
          <a:p>
            <a:pPr lvl="0"/>
            <a:r>
              <a:rPr lang="en-US" dirty="0"/>
              <a:t>CLICK TO EDIT MASTER TEXT STYLES</a:t>
            </a:r>
          </a:p>
        </p:txBody>
      </p:sp>
      <p:sp>
        <p:nvSpPr>
          <p:cNvPr id="22" name="Text Placeholder 13">
            <a:extLst>
              <a:ext uri="{FF2B5EF4-FFF2-40B4-BE49-F238E27FC236}">
                <a16:creationId xmlns:a16="http://schemas.microsoft.com/office/drawing/2014/main" id="{E78A7B93-E014-7A48-B6A6-E21E5512AD7B}"/>
              </a:ext>
            </a:extLst>
          </p:cNvPr>
          <p:cNvSpPr>
            <a:spLocks noGrp="1"/>
          </p:cNvSpPr>
          <p:nvPr>
            <p:ph type="body" sz="quarter" idx="20"/>
          </p:nvPr>
        </p:nvSpPr>
        <p:spPr>
          <a:xfrm>
            <a:off x="8106278" y="4829175"/>
            <a:ext cx="3067050" cy="701675"/>
          </a:xfrm>
        </p:spPr>
        <p:txBody>
          <a:bodyPr>
            <a:noAutofit/>
          </a:bodyPr>
          <a:lstStyle>
            <a:lvl1pPr algn="ctr">
              <a:defRPr sz="1100">
                <a:solidFill>
                  <a:schemeClr val="tx1"/>
                </a:solidFill>
              </a:defRPr>
            </a:lvl1pPr>
            <a:lvl2pPr algn="ctr">
              <a:defRPr sz="1100">
                <a:solidFill>
                  <a:schemeClr val="tx1"/>
                </a:solidFill>
              </a:defRPr>
            </a:lvl2pPr>
            <a:lvl3pPr algn="ctr">
              <a:defRPr sz="1100">
                <a:solidFill>
                  <a:schemeClr val="tx1"/>
                </a:solidFill>
              </a:defRPr>
            </a:lvl3pPr>
            <a:lvl4pPr algn="ctr">
              <a:defRPr sz="1100">
                <a:solidFill>
                  <a:schemeClr val="tx1"/>
                </a:solidFill>
              </a:defRPr>
            </a:lvl4pPr>
            <a:lvl5pPr algn="ctr">
              <a:defRPr sz="1100">
                <a:solidFill>
                  <a:schemeClr val="tx1"/>
                </a:solidFill>
              </a:defRPr>
            </a:lvl5pPr>
          </a:lstStyle>
          <a:p>
            <a:pPr lvl="0"/>
            <a:r>
              <a:rPr lang="en-US" dirty="0"/>
              <a:t>Click to edit Master text styles</a:t>
            </a:r>
          </a:p>
        </p:txBody>
      </p:sp>
      <p:sp>
        <p:nvSpPr>
          <p:cNvPr id="24" name="Text Placeholder 11">
            <a:extLst>
              <a:ext uri="{FF2B5EF4-FFF2-40B4-BE49-F238E27FC236}">
                <a16:creationId xmlns:a16="http://schemas.microsoft.com/office/drawing/2014/main" id="{486C17B7-B8DC-8D4D-8450-5A078B99FBFC}"/>
              </a:ext>
            </a:extLst>
          </p:cNvPr>
          <p:cNvSpPr>
            <a:spLocks noGrp="1"/>
          </p:cNvSpPr>
          <p:nvPr>
            <p:ph type="body" sz="quarter" idx="21" hasCustomPrompt="1"/>
          </p:nvPr>
        </p:nvSpPr>
        <p:spPr>
          <a:xfrm>
            <a:off x="1560512" y="1084687"/>
            <a:ext cx="9612816" cy="393049"/>
          </a:xfrm>
        </p:spPr>
        <p:txBody>
          <a:bodyPr>
            <a:noAutofit/>
          </a:bodyPr>
          <a:lstStyle>
            <a:lvl1pPr algn="l">
              <a:defRPr sz="1600" b="0" i="0">
                <a:solidFill>
                  <a:schemeClr val="bg1"/>
                </a:solidFill>
                <a:latin typeface="Source Sans Pro" panose="020B0503030403020204" pitchFamily="34" charset="77"/>
              </a:defRPr>
            </a:lvl1pPr>
            <a:lvl2pPr algn="l">
              <a:defRPr sz="1200" b="0" i="0">
                <a:solidFill>
                  <a:srgbClr val="4BA249"/>
                </a:solidFill>
                <a:latin typeface="Source Sans Pro" panose="020B0503030403020204" pitchFamily="34" charset="77"/>
              </a:defRPr>
            </a:lvl2pPr>
            <a:lvl3pPr algn="l">
              <a:defRPr sz="1200" b="0" i="0">
                <a:solidFill>
                  <a:srgbClr val="4BA249"/>
                </a:solidFill>
                <a:latin typeface="Source Sans Pro" panose="020B0503030403020204" pitchFamily="34" charset="77"/>
              </a:defRPr>
            </a:lvl3pPr>
            <a:lvl4pPr algn="l">
              <a:defRPr sz="1200" b="0" i="0">
                <a:solidFill>
                  <a:srgbClr val="4BA249"/>
                </a:solidFill>
                <a:latin typeface="Source Sans Pro" panose="020B0503030403020204" pitchFamily="34" charset="77"/>
              </a:defRPr>
            </a:lvl4pPr>
            <a:lvl5pPr algn="l">
              <a:defRPr sz="1200" b="0" i="0">
                <a:solidFill>
                  <a:srgbClr val="4BA249"/>
                </a:solidFill>
                <a:latin typeface="Source Sans Pro" panose="020B0503030403020204" pitchFamily="34" charset="77"/>
              </a:defRPr>
            </a:lvl5pPr>
          </a:lstStyle>
          <a:p>
            <a:pPr lvl="0"/>
            <a:r>
              <a:rPr lang="en-US" dirty="0"/>
              <a:t>Click to edit master text styles</a:t>
            </a:r>
          </a:p>
        </p:txBody>
      </p:sp>
    </p:spTree>
    <p:extLst>
      <p:ext uri="{BB962C8B-B14F-4D97-AF65-F5344CB8AC3E}">
        <p14:creationId xmlns:p14="http://schemas.microsoft.com/office/powerpoint/2010/main" val="26037516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8FDEC-1D19-C948-BAE7-DF25A5E9DD3F}"/>
              </a:ext>
            </a:extLst>
          </p:cNvPr>
          <p:cNvSpPr>
            <a:spLocks noGrp="1"/>
          </p:cNvSpPr>
          <p:nvPr>
            <p:ph type="title" hasCustomPrompt="1"/>
          </p:nvPr>
        </p:nvSpPr>
        <p:spPr>
          <a:xfrm>
            <a:off x="1094582" y="987424"/>
            <a:ext cx="3932237" cy="1069975"/>
          </a:xfrm>
        </p:spPr>
        <p:txBody>
          <a:bodyPr anchor="b"/>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589E1319-D655-D143-ABF9-7782F6715AE9}"/>
              </a:ext>
            </a:extLst>
          </p:cNvPr>
          <p:cNvSpPr>
            <a:spLocks noGrp="1"/>
          </p:cNvSpPr>
          <p:nvPr>
            <p:ph idx="1"/>
          </p:nvPr>
        </p:nvSpPr>
        <p:spPr>
          <a:xfrm>
            <a:off x="5183188" y="987425"/>
            <a:ext cx="6172200" cy="4873625"/>
          </a:xfrm>
        </p:spPr>
        <p:txBody>
          <a:bodyPr/>
          <a:lstStyle>
            <a:lvl1pPr marL="457200" indent="-457200">
              <a:buFont typeface="Wingdings" pitchFamily="2" charset="2"/>
              <a:buChar char="§"/>
              <a:defRPr sz="3200"/>
            </a:lvl1pPr>
            <a:lvl2pPr marL="914400" indent="-457200">
              <a:buFont typeface="Wingdings" pitchFamily="2" charset="2"/>
              <a:buChar char="§"/>
              <a:defRPr sz="2800"/>
            </a:lvl2pPr>
            <a:lvl3pPr marL="1257300" indent="-342900">
              <a:buFont typeface="Wingdings" pitchFamily="2" charset="2"/>
              <a:buChar char="§"/>
              <a:defRPr sz="2400"/>
            </a:lvl3pPr>
            <a:lvl4pPr marL="1714500" indent="-342900">
              <a:buFont typeface="Wingdings" pitchFamily="2" charset="2"/>
              <a:buChar char="§"/>
              <a:defRPr sz="2000"/>
            </a:lvl4pPr>
            <a:lvl5pPr marL="2171700" indent="-342900">
              <a:buFont typeface="Wingdings" pitchFamily="2" charset="2"/>
              <a:buChar cha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882E9A45-47F0-0448-931E-DD35ECCA498A}"/>
              </a:ext>
            </a:extLst>
          </p:cNvPr>
          <p:cNvSpPr>
            <a:spLocks noGrp="1"/>
          </p:cNvSpPr>
          <p:nvPr>
            <p:ph type="body" sz="half" idx="2"/>
          </p:nvPr>
        </p:nvSpPr>
        <p:spPr>
          <a:xfrm>
            <a:off x="1094582"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6" name="Footer Placeholder 5">
            <a:extLst>
              <a:ext uri="{FF2B5EF4-FFF2-40B4-BE49-F238E27FC236}">
                <a16:creationId xmlns:a16="http://schemas.microsoft.com/office/drawing/2014/main" id="{C774D991-3699-3A44-A426-1192DF60C997}"/>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9748823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233788A-76C7-0741-8AE1-A21BE929B625}"/>
              </a:ext>
            </a:extLst>
          </p:cNvPr>
          <p:cNvSpPr>
            <a:spLocks noGrp="1"/>
          </p:cNvSpPr>
          <p:nvPr>
            <p:ph type="ftr" sz="quarter" idx="11"/>
          </p:nvPr>
        </p:nvSpPr>
        <p:spPr/>
        <p:txBody>
          <a:bodyPr/>
          <a:lstStyle/>
          <a:p>
            <a:endParaRPr lang="en-US"/>
          </a:p>
        </p:txBody>
      </p:sp>
      <p:sp>
        <p:nvSpPr>
          <p:cNvPr id="7" name="Picture Placeholder 2">
            <a:extLst>
              <a:ext uri="{FF2B5EF4-FFF2-40B4-BE49-F238E27FC236}">
                <a16:creationId xmlns:a16="http://schemas.microsoft.com/office/drawing/2014/main" id="{798A67D1-47C5-5342-82EB-068DF0E89875}"/>
              </a:ext>
            </a:extLst>
          </p:cNvPr>
          <p:cNvSpPr>
            <a:spLocks noGrp="1"/>
          </p:cNvSpPr>
          <p:nvPr>
            <p:ph type="pic" idx="12"/>
          </p:nvPr>
        </p:nvSpPr>
        <p:spPr>
          <a:xfrm>
            <a:off x="6286712" y="1756316"/>
            <a:ext cx="4283114" cy="4870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8" name="Text Placeholder 7">
            <a:extLst>
              <a:ext uri="{FF2B5EF4-FFF2-40B4-BE49-F238E27FC236}">
                <a16:creationId xmlns:a16="http://schemas.microsoft.com/office/drawing/2014/main" id="{4FC3C660-52DC-BE48-9D22-0671A23E0E71}"/>
              </a:ext>
            </a:extLst>
          </p:cNvPr>
          <p:cNvSpPr>
            <a:spLocks noGrp="1"/>
          </p:cNvSpPr>
          <p:nvPr>
            <p:ph type="body" sz="quarter" idx="13"/>
          </p:nvPr>
        </p:nvSpPr>
        <p:spPr>
          <a:xfrm>
            <a:off x="1342327" y="1755775"/>
            <a:ext cx="4283114" cy="4870450"/>
          </a:xfrm>
        </p:spPr>
        <p:txBody>
          <a:bodyPr>
            <a:normAutofit/>
          </a:bodyPr>
          <a:lstStyle>
            <a:lvl1pPr>
              <a:defRPr sz="2400"/>
            </a:lvl1pPr>
            <a:lvl2pPr marL="800100" indent="-342900">
              <a:buClr>
                <a:srgbClr val="0E8345"/>
              </a:buClr>
              <a:buFont typeface="Wingdings" pitchFamily="2" charset="2"/>
              <a:buChar char="§"/>
              <a:defRPr sz="2400"/>
            </a:lvl2pPr>
            <a:lvl3pPr marL="1257300" indent="-342900">
              <a:buClr>
                <a:srgbClr val="0E8345"/>
              </a:buClr>
              <a:buFont typeface="Wingdings" pitchFamily="2" charset="2"/>
              <a:buChar char="§"/>
              <a:defRPr sz="2400"/>
            </a:lvl3pPr>
            <a:lvl4pPr marL="1714500" indent="-342900">
              <a:buClr>
                <a:srgbClr val="0E8345"/>
              </a:buClr>
              <a:buFont typeface="Wingdings" pitchFamily="2" charset="2"/>
              <a:buChar char="§"/>
              <a:defRPr sz="2400"/>
            </a:lvl4pPr>
            <a:lvl5pPr marL="2171700" indent="-342900">
              <a:buClr>
                <a:srgbClr val="0E8345"/>
              </a:buClr>
              <a:buFont typeface="Wingdings" pitchFamily="2" charset="2"/>
              <a:buChar char="§"/>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Placeholder 1">
            <a:extLst>
              <a:ext uri="{FF2B5EF4-FFF2-40B4-BE49-F238E27FC236}">
                <a16:creationId xmlns:a16="http://schemas.microsoft.com/office/drawing/2014/main" id="{21D7EA09-936E-E045-AAC0-E14D31C080F4}"/>
              </a:ext>
            </a:extLst>
          </p:cNvPr>
          <p:cNvSpPr>
            <a:spLocks noGrp="1"/>
          </p:cNvSpPr>
          <p:nvPr>
            <p:ph type="title"/>
          </p:nvPr>
        </p:nvSpPr>
        <p:spPr>
          <a:xfrm>
            <a:off x="838200" y="365126"/>
            <a:ext cx="10515600" cy="726256"/>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11956030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ouble Chart/Media">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9CAB8CE8-E768-114D-913C-9F1ABF87C641}"/>
              </a:ext>
            </a:extLst>
          </p:cNvPr>
          <p:cNvSpPr>
            <a:spLocks noGrp="1"/>
          </p:cNvSpPr>
          <p:nvPr>
            <p:ph type="ftr" sz="quarter" idx="11"/>
          </p:nvPr>
        </p:nvSpPr>
        <p:spPr/>
        <p:txBody>
          <a:bodyPr/>
          <a:lstStyle/>
          <a:p>
            <a:endParaRPr lang="en-US" dirty="0"/>
          </a:p>
        </p:txBody>
      </p:sp>
      <p:sp>
        <p:nvSpPr>
          <p:cNvPr id="9" name="Content Placeholder 8">
            <a:extLst>
              <a:ext uri="{FF2B5EF4-FFF2-40B4-BE49-F238E27FC236}">
                <a16:creationId xmlns:a16="http://schemas.microsoft.com/office/drawing/2014/main" id="{182F50D6-2C51-1745-AA85-16FC3D02C88A}"/>
              </a:ext>
            </a:extLst>
          </p:cNvPr>
          <p:cNvSpPr>
            <a:spLocks noGrp="1"/>
          </p:cNvSpPr>
          <p:nvPr>
            <p:ph sz="quarter" idx="13"/>
          </p:nvPr>
        </p:nvSpPr>
        <p:spPr>
          <a:xfrm>
            <a:off x="1632647" y="2252304"/>
            <a:ext cx="4287704" cy="3824031"/>
          </a:xfrm>
        </p:spPr>
        <p:txBody>
          <a:bodyPr/>
          <a:lstStyle>
            <a:lvl2pPr marL="800100" indent="-342900">
              <a:buClr>
                <a:srgbClr val="0E8345"/>
              </a:buClr>
              <a:buFont typeface="Wingdings" pitchFamily="2" charset="2"/>
              <a:buChar char="§"/>
              <a:defRPr/>
            </a:lvl2pPr>
            <a:lvl3pPr marL="1257300" indent="-342900">
              <a:buClr>
                <a:srgbClr val="0E8345"/>
              </a:buClr>
              <a:buFont typeface="Wingdings" pitchFamily="2" charset="2"/>
              <a:buChar char="§"/>
              <a:defRPr/>
            </a:lvl3pPr>
            <a:lvl4pPr marL="1657350" indent="-285750">
              <a:buClr>
                <a:srgbClr val="0E8345"/>
              </a:buClr>
              <a:buFont typeface="Wingdings" pitchFamily="2" charset="2"/>
              <a:buChar char="§"/>
              <a:defRPr/>
            </a:lvl4pPr>
            <a:lvl5pPr marL="2114550" indent="-285750">
              <a:buClr>
                <a:srgbClr val="0E8345"/>
              </a:buClr>
              <a:buFont typeface="Wingdings" pitchFamily="2" charset="2"/>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8">
            <a:extLst>
              <a:ext uri="{FF2B5EF4-FFF2-40B4-BE49-F238E27FC236}">
                <a16:creationId xmlns:a16="http://schemas.microsoft.com/office/drawing/2014/main" id="{4CF5AD56-5B25-7E40-9493-A57F9913901B}"/>
              </a:ext>
            </a:extLst>
          </p:cNvPr>
          <p:cNvSpPr>
            <a:spLocks noGrp="1"/>
          </p:cNvSpPr>
          <p:nvPr>
            <p:ph sz="quarter" idx="14"/>
          </p:nvPr>
        </p:nvSpPr>
        <p:spPr>
          <a:xfrm>
            <a:off x="6637266" y="2252304"/>
            <a:ext cx="4287704" cy="3824031"/>
          </a:xfrm>
        </p:spPr>
        <p:txBody>
          <a:bodyPr/>
          <a:lstStyle>
            <a:lvl2pPr marL="800100" indent="-342900">
              <a:buClr>
                <a:srgbClr val="0E8345"/>
              </a:buClr>
              <a:buFont typeface="Wingdings" pitchFamily="2" charset="2"/>
              <a:buChar char="§"/>
              <a:defRPr/>
            </a:lvl2pPr>
            <a:lvl3pPr marL="1257300" indent="-342900">
              <a:buClr>
                <a:srgbClr val="0E8345"/>
              </a:buClr>
              <a:buFont typeface="Wingdings" pitchFamily="2" charset="2"/>
              <a:buChar char="§"/>
              <a:defRPr/>
            </a:lvl3pPr>
            <a:lvl4pPr marL="1657350" indent="-285750">
              <a:buClr>
                <a:srgbClr val="0E8345"/>
              </a:buClr>
              <a:buFont typeface="Wingdings" pitchFamily="2" charset="2"/>
              <a:buChar char="§"/>
              <a:defRPr/>
            </a:lvl4pPr>
            <a:lvl5pPr marL="2114550" indent="-285750">
              <a:buClr>
                <a:srgbClr val="0E8345"/>
              </a:buClr>
              <a:buFont typeface="Wingdings" pitchFamily="2" charset="2"/>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itle Placeholder 1">
            <a:extLst>
              <a:ext uri="{FF2B5EF4-FFF2-40B4-BE49-F238E27FC236}">
                <a16:creationId xmlns:a16="http://schemas.microsoft.com/office/drawing/2014/main" id="{E3EB7C62-11FF-DB4D-ABD5-4BFACE344F93}"/>
              </a:ext>
            </a:extLst>
          </p:cNvPr>
          <p:cNvSpPr>
            <a:spLocks noGrp="1"/>
          </p:cNvSpPr>
          <p:nvPr>
            <p:ph type="title"/>
          </p:nvPr>
        </p:nvSpPr>
        <p:spPr>
          <a:xfrm>
            <a:off x="838200" y="365126"/>
            <a:ext cx="10515600" cy="726256"/>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31829356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op Picture with Title and content">
    <p:spTree>
      <p:nvGrpSpPr>
        <p:cNvPr id="1" name=""/>
        <p:cNvGrpSpPr/>
        <p:nvPr/>
      </p:nvGrpSpPr>
      <p:grpSpPr>
        <a:xfrm>
          <a:off x="0" y="0"/>
          <a:ext cx="0" cy="0"/>
          <a:chOff x="0" y="0"/>
          <a:chExt cx="0" cy="0"/>
        </a:xfrm>
      </p:grpSpPr>
      <p:sp>
        <p:nvSpPr>
          <p:cNvPr id="3" name="Content Placeholder 8">
            <a:extLst>
              <a:ext uri="{FF2B5EF4-FFF2-40B4-BE49-F238E27FC236}">
                <a16:creationId xmlns:a16="http://schemas.microsoft.com/office/drawing/2014/main" id="{AF5CDBC1-778D-4A43-9134-586890E6986D}"/>
              </a:ext>
            </a:extLst>
          </p:cNvPr>
          <p:cNvSpPr>
            <a:spLocks noGrp="1"/>
          </p:cNvSpPr>
          <p:nvPr>
            <p:ph sz="quarter" idx="13"/>
          </p:nvPr>
        </p:nvSpPr>
        <p:spPr>
          <a:xfrm>
            <a:off x="894735" y="1828800"/>
            <a:ext cx="10343536" cy="4316361"/>
          </a:xfrm>
        </p:spPr>
        <p:txBody>
          <a:bodyPr/>
          <a:lstStyle>
            <a:lvl2pPr marL="800100" indent="-342900">
              <a:buClr>
                <a:srgbClr val="0E8345"/>
              </a:buClr>
              <a:buFont typeface="Wingdings" pitchFamily="2" charset="2"/>
              <a:buChar char="§"/>
              <a:defRPr/>
            </a:lvl2pPr>
            <a:lvl3pPr marL="1257300" indent="-342900">
              <a:buClr>
                <a:srgbClr val="0E8345"/>
              </a:buClr>
              <a:buFont typeface="Wingdings" pitchFamily="2" charset="2"/>
              <a:buChar char="§"/>
              <a:defRPr/>
            </a:lvl3pPr>
            <a:lvl4pPr marL="1657350" indent="-285750">
              <a:buClr>
                <a:srgbClr val="0E8345"/>
              </a:buClr>
              <a:buFont typeface="Wingdings" pitchFamily="2" charset="2"/>
              <a:buChar char="§"/>
              <a:defRPr/>
            </a:lvl4pPr>
            <a:lvl5pPr marL="2114550" indent="-285750">
              <a:buClr>
                <a:srgbClr val="0E8345"/>
              </a:buClr>
              <a:buFont typeface="Wingdings" pitchFamily="2" charset="2"/>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88CE0105-E167-F84E-B0B1-D9C3CE6C2E9A}"/>
              </a:ext>
            </a:extLst>
          </p:cNvPr>
          <p:cNvSpPr>
            <a:spLocks noGrp="1"/>
          </p:cNvSpPr>
          <p:nvPr>
            <p:ph type="ftr" sz="quarter" idx="11"/>
          </p:nvPr>
        </p:nvSpPr>
        <p:spPr>
          <a:xfrm rot="16200000">
            <a:off x="11033125" y="5176838"/>
            <a:ext cx="1635125" cy="365125"/>
          </a:xfrm>
        </p:spPr>
        <p:txBody>
          <a:bodyPr/>
          <a:lstStyle/>
          <a:p>
            <a:endParaRPr lang="en-US" dirty="0"/>
          </a:p>
        </p:txBody>
      </p:sp>
      <p:sp>
        <p:nvSpPr>
          <p:cNvPr id="8" name="Title Placeholder 1">
            <a:extLst>
              <a:ext uri="{FF2B5EF4-FFF2-40B4-BE49-F238E27FC236}">
                <a16:creationId xmlns:a16="http://schemas.microsoft.com/office/drawing/2014/main" id="{601E5A14-89BD-2240-8520-73CE39618418}"/>
              </a:ext>
            </a:extLst>
          </p:cNvPr>
          <p:cNvSpPr>
            <a:spLocks noGrp="1"/>
          </p:cNvSpPr>
          <p:nvPr>
            <p:ph type="title"/>
          </p:nvPr>
        </p:nvSpPr>
        <p:spPr>
          <a:xfrm>
            <a:off x="838200" y="365126"/>
            <a:ext cx="10515600" cy="726256"/>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35997993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C5C91251-2B70-4F4A-9110-F67377C3CA9E}"/>
              </a:ext>
            </a:extLst>
          </p:cNvPr>
          <p:cNvSpPr>
            <a:spLocks noGrp="1"/>
          </p:cNvSpPr>
          <p:nvPr>
            <p:ph type="subTitle" idx="1"/>
          </p:nvPr>
        </p:nvSpPr>
        <p:spPr>
          <a:xfrm>
            <a:off x="3598199" y="3448494"/>
            <a:ext cx="6645818" cy="27479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a:extLst>
              <a:ext uri="{FF2B5EF4-FFF2-40B4-BE49-F238E27FC236}">
                <a16:creationId xmlns:a16="http://schemas.microsoft.com/office/drawing/2014/main" id="{C7847FCA-9A1C-F144-9E09-48C83CD5C0DD}"/>
              </a:ext>
            </a:extLst>
          </p:cNvPr>
          <p:cNvSpPr>
            <a:spLocks noGrp="1"/>
          </p:cNvSpPr>
          <p:nvPr>
            <p:ph type="ftr" sz="quarter" idx="11"/>
          </p:nvPr>
        </p:nvSpPr>
        <p:spPr/>
        <p:txBody>
          <a:bodyPr/>
          <a:lstStyle/>
          <a:p>
            <a:endParaRPr lang="en-US"/>
          </a:p>
        </p:txBody>
      </p:sp>
      <p:sp>
        <p:nvSpPr>
          <p:cNvPr id="7" name="Picture Placeholder 6">
            <a:extLst>
              <a:ext uri="{FF2B5EF4-FFF2-40B4-BE49-F238E27FC236}">
                <a16:creationId xmlns:a16="http://schemas.microsoft.com/office/drawing/2014/main" id="{F6FB3746-F9C6-9A44-B254-36E413379454}"/>
              </a:ext>
            </a:extLst>
          </p:cNvPr>
          <p:cNvSpPr>
            <a:spLocks noGrp="1"/>
          </p:cNvSpPr>
          <p:nvPr>
            <p:ph type="pic" sz="quarter" idx="21"/>
          </p:nvPr>
        </p:nvSpPr>
        <p:spPr>
          <a:xfrm>
            <a:off x="3598199" y="1413318"/>
            <a:ext cx="1460500" cy="1658938"/>
          </a:xfrm>
        </p:spPr>
        <p:txBody>
          <a:bodyPr/>
          <a:lstStyle/>
          <a:p>
            <a:endParaRPr lang="en-US"/>
          </a:p>
        </p:txBody>
      </p:sp>
      <p:sp>
        <p:nvSpPr>
          <p:cNvPr id="12" name="Picture Placeholder 6">
            <a:extLst>
              <a:ext uri="{FF2B5EF4-FFF2-40B4-BE49-F238E27FC236}">
                <a16:creationId xmlns:a16="http://schemas.microsoft.com/office/drawing/2014/main" id="{66F9237A-98C8-074E-AE9E-66264F38811F}"/>
              </a:ext>
            </a:extLst>
          </p:cNvPr>
          <p:cNvSpPr>
            <a:spLocks noGrp="1"/>
          </p:cNvSpPr>
          <p:nvPr>
            <p:ph type="pic" sz="quarter" idx="22"/>
          </p:nvPr>
        </p:nvSpPr>
        <p:spPr>
          <a:xfrm>
            <a:off x="8799464" y="1413318"/>
            <a:ext cx="1460500" cy="1658938"/>
          </a:xfrm>
        </p:spPr>
        <p:txBody>
          <a:bodyPr/>
          <a:lstStyle/>
          <a:p>
            <a:endParaRPr lang="en-US"/>
          </a:p>
        </p:txBody>
      </p:sp>
      <p:sp>
        <p:nvSpPr>
          <p:cNvPr id="17" name="Picture Placeholder 6">
            <a:extLst>
              <a:ext uri="{FF2B5EF4-FFF2-40B4-BE49-F238E27FC236}">
                <a16:creationId xmlns:a16="http://schemas.microsoft.com/office/drawing/2014/main" id="{612C8FB6-7547-F444-82DA-B423937DED26}"/>
              </a:ext>
            </a:extLst>
          </p:cNvPr>
          <p:cNvSpPr>
            <a:spLocks noGrp="1"/>
          </p:cNvSpPr>
          <p:nvPr>
            <p:ph type="pic" sz="quarter" idx="23"/>
          </p:nvPr>
        </p:nvSpPr>
        <p:spPr>
          <a:xfrm>
            <a:off x="5331954" y="1413318"/>
            <a:ext cx="1460500" cy="1658938"/>
          </a:xfrm>
        </p:spPr>
        <p:txBody>
          <a:bodyPr/>
          <a:lstStyle/>
          <a:p>
            <a:endParaRPr lang="en-US"/>
          </a:p>
        </p:txBody>
      </p:sp>
      <p:sp>
        <p:nvSpPr>
          <p:cNvPr id="18" name="Picture Placeholder 6">
            <a:extLst>
              <a:ext uri="{FF2B5EF4-FFF2-40B4-BE49-F238E27FC236}">
                <a16:creationId xmlns:a16="http://schemas.microsoft.com/office/drawing/2014/main" id="{A6C7DDF9-0426-7143-A9BA-840948525A36}"/>
              </a:ext>
            </a:extLst>
          </p:cNvPr>
          <p:cNvSpPr>
            <a:spLocks noGrp="1"/>
          </p:cNvSpPr>
          <p:nvPr>
            <p:ph type="pic" sz="quarter" idx="24"/>
          </p:nvPr>
        </p:nvSpPr>
        <p:spPr>
          <a:xfrm>
            <a:off x="7065709" y="1413318"/>
            <a:ext cx="1460500" cy="1658938"/>
          </a:xfrm>
        </p:spPr>
        <p:txBody>
          <a:bodyPr/>
          <a:lstStyle/>
          <a:p>
            <a:endParaRPr lang="en-US"/>
          </a:p>
        </p:txBody>
      </p:sp>
    </p:spTree>
    <p:extLst>
      <p:ext uri="{BB962C8B-B14F-4D97-AF65-F5344CB8AC3E}">
        <p14:creationId xmlns:p14="http://schemas.microsoft.com/office/powerpoint/2010/main" val="32992516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00394-D125-4947-95E0-AE44F1DCC4DD}"/>
              </a:ext>
            </a:extLst>
          </p:cNvPr>
          <p:cNvSpPr>
            <a:spLocks noGrp="1"/>
          </p:cNvSpPr>
          <p:nvPr>
            <p:ph type="title" hasCustomPrompt="1"/>
          </p:nvPr>
        </p:nvSpPr>
        <p:spPr>
          <a:xfrm>
            <a:off x="2154236" y="365126"/>
            <a:ext cx="9199564" cy="598436"/>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637B9451-7E45-B341-B252-075EF836A59A}"/>
              </a:ext>
            </a:extLst>
          </p:cNvPr>
          <p:cNvSpPr>
            <a:spLocks noGrp="1"/>
          </p:cNvSpPr>
          <p:nvPr>
            <p:ph idx="1"/>
          </p:nvPr>
        </p:nvSpPr>
        <p:spPr>
          <a:xfrm>
            <a:off x="5810866" y="1694528"/>
            <a:ext cx="5542934" cy="4328498"/>
          </a:xfrm>
        </p:spPr>
        <p:txBody>
          <a:bodyPr/>
          <a:lstStyle>
            <a:lvl1pPr marL="342900" indent="-342900">
              <a:buClr>
                <a:srgbClr val="0E8345"/>
              </a:buClr>
              <a:buFont typeface="Wingdings" pitchFamily="2" charset="2"/>
              <a:buChar char="§"/>
              <a:defRPr/>
            </a:lvl1pPr>
            <a:lvl2pPr marL="800100" indent="-342900">
              <a:buClr>
                <a:srgbClr val="0E8345"/>
              </a:buClr>
              <a:buFont typeface="Wingdings" pitchFamily="2" charset="2"/>
              <a:buChar char="§"/>
              <a:defRPr/>
            </a:lvl2pPr>
            <a:lvl3pPr marL="1257300" indent="-342900">
              <a:buClr>
                <a:srgbClr val="0E8345"/>
              </a:buClr>
              <a:buFont typeface="Wingdings" pitchFamily="2" charset="2"/>
              <a:buChar char="§"/>
              <a:defRPr/>
            </a:lvl3pPr>
            <a:lvl4pPr marL="1714500" indent="-342900">
              <a:buClr>
                <a:srgbClr val="0E8345"/>
              </a:buClr>
              <a:buFont typeface="Wingdings" pitchFamily="2" charset="2"/>
              <a:buChar char="§"/>
              <a:defRPr/>
            </a:lvl4pPr>
            <a:lvl5pPr marL="2171700" indent="-342900">
              <a:buClr>
                <a:srgbClr val="0E8345"/>
              </a:buClr>
              <a:buFont typeface="Wingdings" pitchFamily="2" charset="2"/>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66B2DE2A-6AEC-274C-AC75-E3BA1F0EF8AE}"/>
              </a:ext>
            </a:extLst>
          </p:cNvPr>
          <p:cNvSpPr>
            <a:spLocks noGrp="1"/>
          </p:cNvSpPr>
          <p:nvPr>
            <p:ph type="ftr" sz="quarter" idx="11"/>
          </p:nvPr>
        </p:nvSpPr>
        <p:spPr/>
        <p:txBody>
          <a:bodyPr/>
          <a:lstStyle/>
          <a:p>
            <a:endParaRPr lang="en-US"/>
          </a:p>
        </p:txBody>
      </p:sp>
      <p:sp>
        <p:nvSpPr>
          <p:cNvPr id="6" name="Text Placeholder 5">
            <a:extLst>
              <a:ext uri="{FF2B5EF4-FFF2-40B4-BE49-F238E27FC236}">
                <a16:creationId xmlns:a16="http://schemas.microsoft.com/office/drawing/2014/main" id="{6BDF361C-2A8C-AD47-9E20-3D313D9122DC}"/>
              </a:ext>
            </a:extLst>
          </p:cNvPr>
          <p:cNvSpPr>
            <a:spLocks noGrp="1"/>
          </p:cNvSpPr>
          <p:nvPr>
            <p:ph type="body" sz="quarter" idx="12"/>
          </p:nvPr>
        </p:nvSpPr>
        <p:spPr>
          <a:xfrm>
            <a:off x="2154238" y="1694529"/>
            <a:ext cx="3440112" cy="4328498"/>
          </a:xfrm>
        </p:spPr>
        <p:txBody>
          <a:bodyPr/>
          <a:lstStyle>
            <a:lvl1pPr marL="342900" indent="-342900">
              <a:buClr>
                <a:srgbClr val="0E8345"/>
              </a:buClr>
              <a:buFont typeface="Wingdings" pitchFamily="2" charset="2"/>
              <a:buChar char="§"/>
              <a:defRPr/>
            </a:lvl1pPr>
            <a:lvl2pPr marL="800100" indent="-342900">
              <a:buClr>
                <a:srgbClr val="0E8345"/>
              </a:buClr>
              <a:buFont typeface="Wingdings" pitchFamily="2" charset="2"/>
              <a:buChar char="§"/>
              <a:defRPr/>
            </a:lvl2pPr>
            <a:lvl3pPr marL="1257300" indent="-342900">
              <a:buClr>
                <a:srgbClr val="0E8345"/>
              </a:buClr>
              <a:buFont typeface="Wingdings" pitchFamily="2" charset="2"/>
              <a:buChar char="§"/>
              <a:defRPr/>
            </a:lvl3pPr>
            <a:lvl4pPr marL="1714500" indent="-342900">
              <a:buClr>
                <a:srgbClr val="0E8345"/>
              </a:buClr>
              <a:buFont typeface="Wingdings" pitchFamily="2" charset="2"/>
              <a:buChar char="§"/>
              <a:defRPr/>
            </a:lvl4pPr>
            <a:lvl5pPr marL="2171700" indent="-342900">
              <a:buClr>
                <a:srgbClr val="0E8345"/>
              </a:buClr>
              <a:buFont typeface="Wingdings" pitchFamily="2" charset="2"/>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709496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4829D-74BC-D241-AD56-485B6BAE0C64}"/>
              </a:ext>
            </a:extLst>
          </p:cNvPr>
          <p:cNvSpPr>
            <a:spLocks noGrp="1"/>
          </p:cNvSpPr>
          <p:nvPr>
            <p:ph type="title" hasCustomPrompt="1"/>
          </p:nvPr>
        </p:nvSpPr>
        <p:spPr>
          <a:xfrm>
            <a:off x="5943600" y="490654"/>
            <a:ext cx="5410200" cy="120003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60EED3C1-D72F-6140-96B4-0EF6639C49BB}"/>
              </a:ext>
            </a:extLst>
          </p:cNvPr>
          <p:cNvSpPr>
            <a:spLocks noGrp="1"/>
          </p:cNvSpPr>
          <p:nvPr>
            <p:ph idx="1"/>
          </p:nvPr>
        </p:nvSpPr>
        <p:spPr>
          <a:xfrm>
            <a:off x="5943600" y="1773044"/>
            <a:ext cx="5410200" cy="4403919"/>
          </a:xfrm>
        </p:spPr>
        <p:txBody>
          <a:bodyPr/>
          <a:lstStyle>
            <a:lvl2pPr marL="800100" indent="-342900">
              <a:buFont typeface="Wingdings" pitchFamily="2" charset="2"/>
              <a:buChar char="§"/>
              <a:defRPr/>
            </a:lvl2pPr>
            <a:lvl3pPr marL="1257300" indent="-342900">
              <a:buFont typeface="Wingdings" pitchFamily="2" charset="2"/>
              <a:buChar char="§"/>
              <a:defRPr/>
            </a:lvl3pPr>
            <a:lvl4pPr marL="1657350" indent="-285750">
              <a:buFont typeface="Wingdings" pitchFamily="2" charset="2"/>
              <a:buChar char="§"/>
              <a:defRPr/>
            </a:lvl4pPr>
            <a:lvl5pPr marL="2114550" indent="-285750">
              <a:buFont typeface="Wingdings" pitchFamily="2" charset="2"/>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879E1642-6CB9-FB49-BEC0-310B833E207A}"/>
              </a:ext>
            </a:extLst>
          </p:cNvPr>
          <p:cNvSpPr>
            <a:spLocks noGrp="1"/>
          </p:cNvSpPr>
          <p:nvPr>
            <p:ph type="ftr" sz="quarter" idx="11"/>
          </p:nvPr>
        </p:nvSpPr>
        <p:spPr/>
        <p:txBody>
          <a:bodyPr/>
          <a:lstStyle/>
          <a:p>
            <a:endParaRPr lang="en-US"/>
          </a:p>
        </p:txBody>
      </p:sp>
      <p:sp>
        <p:nvSpPr>
          <p:cNvPr id="8" name="Title 1">
            <a:extLst>
              <a:ext uri="{FF2B5EF4-FFF2-40B4-BE49-F238E27FC236}">
                <a16:creationId xmlns:a16="http://schemas.microsoft.com/office/drawing/2014/main" id="{8171BED4-0624-984C-89CC-62FA37ACB7A2}"/>
              </a:ext>
            </a:extLst>
          </p:cNvPr>
          <p:cNvSpPr txBox="1">
            <a:spLocks/>
          </p:cNvSpPr>
          <p:nvPr userDrawn="1"/>
        </p:nvSpPr>
        <p:spPr>
          <a:xfrm rot="16200000">
            <a:off x="-439449" y="3619748"/>
            <a:ext cx="4746613" cy="148561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i="0" kern="1200">
                <a:solidFill>
                  <a:schemeClr val="bg1"/>
                </a:solidFill>
                <a:latin typeface="Montserrat" pitchFamily="2" charset="77"/>
                <a:ea typeface="+mj-ea"/>
                <a:cs typeface="+mj-cs"/>
              </a:defRPr>
            </a:lvl1pPr>
          </a:lstStyle>
          <a:p>
            <a:r>
              <a:rPr lang="en-US" sz="14000" dirty="0">
                <a:solidFill>
                  <a:srgbClr val="4BA249"/>
                </a:solidFill>
              </a:rPr>
              <a:t>UVU</a:t>
            </a:r>
          </a:p>
        </p:txBody>
      </p:sp>
      <p:sp>
        <p:nvSpPr>
          <p:cNvPr id="9" name="Title 1">
            <a:extLst>
              <a:ext uri="{FF2B5EF4-FFF2-40B4-BE49-F238E27FC236}">
                <a16:creationId xmlns:a16="http://schemas.microsoft.com/office/drawing/2014/main" id="{273453FB-6229-3E4D-962A-050B29248AF2}"/>
              </a:ext>
            </a:extLst>
          </p:cNvPr>
          <p:cNvSpPr txBox="1">
            <a:spLocks/>
          </p:cNvSpPr>
          <p:nvPr userDrawn="1"/>
        </p:nvSpPr>
        <p:spPr>
          <a:xfrm rot="16200000">
            <a:off x="962171" y="2296164"/>
            <a:ext cx="4650579" cy="19316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i="0" kern="1200">
                <a:solidFill>
                  <a:schemeClr val="bg1"/>
                </a:solidFill>
                <a:latin typeface="Montserrat" pitchFamily="2" charset="77"/>
                <a:ea typeface="+mj-ea"/>
                <a:cs typeface="+mj-cs"/>
              </a:defRPr>
            </a:lvl1pPr>
          </a:lstStyle>
          <a:p>
            <a:r>
              <a:rPr lang="en-US" sz="14000" dirty="0">
                <a:solidFill>
                  <a:srgbClr val="4BA249"/>
                </a:solidFill>
              </a:rPr>
              <a:t>UVU</a:t>
            </a:r>
          </a:p>
        </p:txBody>
      </p:sp>
      <p:sp>
        <p:nvSpPr>
          <p:cNvPr id="10" name="Title 1">
            <a:extLst>
              <a:ext uri="{FF2B5EF4-FFF2-40B4-BE49-F238E27FC236}">
                <a16:creationId xmlns:a16="http://schemas.microsoft.com/office/drawing/2014/main" id="{1123F862-0C06-9B41-9B6F-757D0D1D47A7}"/>
              </a:ext>
            </a:extLst>
          </p:cNvPr>
          <p:cNvSpPr txBox="1">
            <a:spLocks/>
          </p:cNvSpPr>
          <p:nvPr userDrawn="1"/>
        </p:nvSpPr>
        <p:spPr>
          <a:xfrm rot="16200000">
            <a:off x="2267759" y="4407153"/>
            <a:ext cx="4746612" cy="148561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i="0" kern="1200">
                <a:solidFill>
                  <a:schemeClr val="bg1"/>
                </a:solidFill>
                <a:latin typeface="Montserrat" pitchFamily="2" charset="77"/>
                <a:ea typeface="+mj-ea"/>
                <a:cs typeface="+mj-cs"/>
              </a:defRPr>
            </a:lvl1pPr>
          </a:lstStyle>
          <a:p>
            <a:r>
              <a:rPr lang="en-US" sz="14000" dirty="0">
                <a:solidFill>
                  <a:srgbClr val="4BA249"/>
                </a:solidFill>
              </a:rPr>
              <a:t>UVU</a:t>
            </a:r>
          </a:p>
        </p:txBody>
      </p:sp>
      <p:sp>
        <p:nvSpPr>
          <p:cNvPr id="7" name="Picture Placeholder 2">
            <a:extLst>
              <a:ext uri="{FF2B5EF4-FFF2-40B4-BE49-F238E27FC236}">
                <a16:creationId xmlns:a16="http://schemas.microsoft.com/office/drawing/2014/main" id="{01D8CA09-D87D-6749-A9A1-19D14158620E}"/>
              </a:ext>
            </a:extLst>
          </p:cNvPr>
          <p:cNvSpPr>
            <a:spLocks noGrp="1"/>
          </p:cNvSpPr>
          <p:nvPr>
            <p:ph type="pic" idx="12"/>
          </p:nvPr>
        </p:nvSpPr>
        <p:spPr>
          <a:xfrm>
            <a:off x="1135296" y="0"/>
            <a:ext cx="4061173" cy="375796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Tree>
    <p:extLst>
      <p:ext uri="{BB962C8B-B14F-4D97-AF65-F5344CB8AC3E}">
        <p14:creationId xmlns:p14="http://schemas.microsoft.com/office/powerpoint/2010/main" val="3707426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A0AEC-313B-6A49-8282-38C4E19C5807}"/>
              </a:ext>
            </a:extLst>
          </p:cNvPr>
          <p:cNvSpPr>
            <a:spLocks noGrp="1"/>
          </p:cNvSpPr>
          <p:nvPr>
            <p:ph type="title" hasCustomPrompt="1"/>
          </p:nvPr>
        </p:nvSpPr>
        <p:spPr/>
        <p:txBody>
          <a:bodyPr/>
          <a:lstStyle/>
          <a:p>
            <a:r>
              <a:rPr lang="en-US" dirty="0"/>
              <a:t>CLICK TO EDIT MASTER TITLE STYLE</a:t>
            </a:r>
          </a:p>
        </p:txBody>
      </p:sp>
      <p:sp>
        <p:nvSpPr>
          <p:cNvPr id="4" name="Footer Placeholder 3">
            <a:extLst>
              <a:ext uri="{FF2B5EF4-FFF2-40B4-BE49-F238E27FC236}">
                <a16:creationId xmlns:a16="http://schemas.microsoft.com/office/drawing/2014/main" id="{D6CCFBD7-0208-C84C-9CD9-0CDC0A3EE831}"/>
              </a:ext>
            </a:extLst>
          </p:cNvPr>
          <p:cNvSpPr>
            <a:spLocks noGrp="1"/>
          </p:cNvSpPr>
          <p:nvPr>
            <p:ph type="ftr" sz="quarter" idx="11"/>
          </p:nvPr>
        </p:nvSpPr>
        <p:spPr/>
        <p:txBody>
          <a:bodyPr/>
          <a:lstStyle/>
          <a:p>
            <a:endParaRPr lang="en-US"/>
          </a:p>
        </p:txBody>
      </p:sp>
      <p:sp>
        <p:nvSpPr>
          <p:cNvPr id="7" name="Picture Placeholder 6">
            <a:extLst>
              <a:ext uri="{FF2B5EF4-FFF2-40B4-BE49-F238E27FC236}">
                <a16:creationId xmlns:a16="http://schemas.microsoft.com/office/drawing/2014/main" id="{4AC1492A-AC20-E54E-9565-D731F4B6CF69}"/>
              </a:ext>
            </a:extLst>
          </p:cNvPr>
          <p:cNvSpPr>
            <a:spLocks noGrp="1"/>
          </p:cNvSpPr>
          <p:nvPr>
            <p:ph type="pic" sz="quarter" idx="12"/>
          </p:nvPr>
        </p:nvSpPr>
        <p:spPr>
          <a:xfrm>
            <a:off x="1216025" y="1928813"/>
            <a:ext cx="4425950" cy="4929187"/>
          </a:xfrm>
        </p:spPr>
        <p:txBody>
          <a:bodyPr/>
          <a:lstStyle/>
          <a:p>
            <a:endParaRPr lang="en-US"/>
          </a:p>
        </p:txBody>
      </p:sp>
      <p:sp>
        <p:nvSpPr>
          <p:cNvPr id="9" name="Text Placeholder 8">
            <a:extLst>
              <a:ext uri="{FF2B5EF4-FFF2-40B4-BE49-F238E27FC236}">
                <a16:creationId xmlns:a16="http://schemas.microsoft.com/office/drawing/2014/main" id="{2536AF83-EBC2-7745-B624-22851CF7CED4}"/>
              </a:ext>
            </a:extLst>
          </p:cNvPr>
          <p:cNvSpPr>
            <a:spLocks noGrp="1"/>
          </p:cNvSpPr>
          <p:nvPr>
            <p:ph type="body" sz="quarter" idx="13"/>
          </p:nvPr>
        </p:nvSpPr>
        <p:spPr>
          <a:xfrm>
            <a:off x="5887844" y="1928813"/>
            <a:ext cx="5465956" cy="3579812"/>
          </a:xfrm>
        </p:spPr>
        <p:txBody>
          <a:bodyPr/>
          <a:lstStyle>
            <a:lvl1pPr marL="342900" indent="-342900">
              <a:buClr>
                <a:srgbClr val="0E8345"/>
              </a:buClr>
              <a:buFont typeface="Wingdings" pitchFamily="2" charset="2"/>
              <a:buChar char="§"/>
              <a:defRPr/>
            </a:lvl1pPr>
            <a:lvl2pPr marL="800100" indent="-342900">
              <a:buClr>
                <a:srgbClr val="0E8345"/>
              </a:buClr>
              <a:buFont typeface="Wingdings" pitchFamily="2" charset="2"/>
              <a:buChar char="§"/>
              <a:defRPr/>
            </a:lvl2pPr>
            <a:lvl3pPr marL="1257300" indent="-342900">
              <a:buClr>
                <a:srgbClr val="0E8345"/>
              </a:buClr>
              <a:buFont typeface="Wingdings" pitchFamily="2" charset="2"/>
              <a:buChar char="§"/>
              <a:defRPr/>
            </a:lvl3pPr>
            <a:lvl4pPr marL="1714500" indent="-342900">
              <a:buClr>
                <a:srgbClr val="0E8345"/>
              </a:buClr>
              <a:buFont typeface="Wingdings" pitchFamily="2" charset="2"/>
              <a:buChar char="§"/>
              <a:defRPr/>
            </a:lvl4pPr>
            <a:lvl5pPr marL="2171700" indent="-342900">
              <a:buClr>
                <a:srgbClr val="0E8345"/>
              </a:buClr>
              <a:buFont typeface="Wingdings" pitchFamily="2" charset="2"/>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598918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E699ED-706E-3F49-BEAC-FDDC89C2AB91}"/>
              </a:ext>
            </a:extLst>
          </p:cNvPr>
          <p:cNvSpPr>
            <a:spLocks noGrp="1"/>
          </p:cNvSpPr>
          <p:nvPr>
            <p:ph type="title" hasCustomPrompt="1"/>
          </p:nvPr>
        </p:nvSpPr>
        <p:spPr>
          <a:xfrm>
            <a:off x="2237258" y="528757"/>
            <a:ext cx="8884225" cy="523295"/>
          </a:xfrm>
        </p:spPr>
        <p:txBody>
          <a:bodyPr/>
          <a:lstStyle/>
          <a:p>
            <a:r>
              <a:rPr lang="en-US" dirty="0"/>
              <a:t>CLICK TO EDIT MASTER TITLE STYLE</a:t>
            </a:r>
          </a:p>
        </p:txBody>
      </p:sp>
      <p:sp>
        <p:nvSpPr>
          <p:cNvPr id="3" name="Footer Placeholder 2">
            <a:extLst>
              <a:ext uri="{FF2B5EF4-FFF2-40B4-BE49-F238E27FC236}">
                <a16:creationId xmlns:a16="http://schemas.microsoft.com/office/drawing/2014/main" id="{4C3690CD-4A91-554D-9AB4-D9F48F585D6C}"/>
              </a:ext>
            </a:extLst>
          </p:cNvPr>
          <p:cNvSpPr>
            <a:spLocks noGrp="1"/>
          </p:cNvSpPr>
          <p:nvPr>
            <p:ph type="ftr" sz="quarter" idx="10"/>
          </p:nvPr>
        </p:nvSpPr>
        <p:spPr/>
        <p:txBody>
          <a:bodyPr/>
          <a:lstStyle/>
          <a:p>
            <a:endParaRPr lang="en-US" dirty="0"/>
          </a:p>
        </p:txBody>
      </p:sp>
      <p:sp>
        <p:nvSpPr>
          <p:cNvPr id="5" name="Picture Placeholder 4">
            <a:extLst>
              <a:ext uri="{FF2B5EF4-FFF2-40B4-BE49-F238E27FC236}">
                <a16:creationId xmlns:a16="http://schemas.microsoft.com/office/drawing/2014/main" id="{2D97B745-29DB-6F42-ACE0-864137BB504A}"/>
              </a:ext>
            </a:extLst>
          </p:cNvPr>
          <p:cNvSpPr>
            <a:spLocks noGrp="1"/>
          </p:cNvSpPr>
          <p:nvPr>
            <p:ph type="pic" sz="quarter" idx="11"/>
          </p:nvPr>
        </p:nvSpPr>
        <p:spPr>
          <a:xfrm>
            <a:off x="2237257" y="1483112"/>
            <a:ext cx="8884225" cy="4693851"/>
          </a:xfrm>
        </p:spPr>
        <p:txBody>
          <a:bodyPr/>
          <a:lstStyle/>
          <a:p>
            <a:endParaRPr lang="en-US"/>
          </a:p>
        </p:txBody>
      </p:sp>
      <p:sp>
        <p:nvSpPr>
          <p:cNvPr id="6" name="Title 1">
            <a:extLst>
              <a:ext uri="{FF2B5EF4-FFF2-40B4-BE49-F238E27FC236}">
                <a16:creationId xmlns:a16="http://schemas.microsoft.com/office/drawing/2014/main" id="{B39E575C-7132-2346-85A0-ECB39898BA52}"/>
              </a:ext>
            </a:extLst>
          </p:cNvPr>
          <p:cNvSpPr txBox="1">
            <a:spLocks/>
          </p:cNvSpPr>
          <p:nvPr userDrawn="1"/>
        </p:nvSpPr>
        <p:spPr>
          <a:xfrm>
            <a:off x="2237257" y="1121747"/>
            <a:ext cx="9116543" cy="2916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i="0" kern="1200">
                <a:solidFill>
                  <a:schemeClr val="tx1"/>
                </a:solidFill>
                <a:latin typeface="Montserrat" pitchFamily="2" charset="77"/>
                <a:ea typeface="+mj-ea"/>
                <a:cs typeface="+mj-cs"/>
              </a:defRPr>
            </a:lvl1pPr>
          </a:lstStyle>
          <a:p>
            <a:r>
              <a:rPr lang="en-US" sz="1400" b="0" i="0" dirty="0">
                <a:latin typeface="Montserrat Medium" pitchFamily="2" charset="77"/>
              </a:rPr>
              <a:t>CLICK TO EDIT MASTER TITLE STYLE</a:t>
            </a:r>
          </a:p>
        </p:txBody>
      </p:sp>
    </p:spTree>
    <p:extLst>
      <p:ext uri="{BB962C8B-B14F-4D97-AF65-F5344CB8AC3E}">
        <p14:creationId xmlns:p14="http://schemas.microsoft.com/office/powerpoint/2010/main" val="1962454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180376-6967-8249-849D-C4E1C63E1FE1}"/>
              </a:ext>
            </a:extLst>
          </p:cNvPr>
          <p:cNvSpPr>
            <a:spLocks noGrp="1"/>
          </p:cNvSpPr>
          <p:nvPr>
            <p:ph type="ctrTitle" hasCustomPrompt="1"/>
          </p:nvPr>
        </p:nvSpPr>
        <p:spPr>
          <a:xfrm>
            <a:off x="6165464" y="1086101"/>
            <a:ext cx="4835912" cy="1536197"/>
          </a:xfrm>
        </p:spPr>
        <p:txBody>
          <a:bodyPr anchor="b">
            <a:normAutofit/>
          </a:bodyPr>
          <a:lstStyle>
            <a:lvl1pPr algn="r">
              <a:defRPr sz="3200"/>
            </a:lvl1pPr>
          </a:lstStyle>
          <a:p>
            <a:r>
              <a:rPr lang="en-US" dirty="0"/>
              <a:t>CLICK TO EDIT MASTER TITLE STYLE</a:t>
            </a:r>
          </a:p>
        </p:txBody>
      </p:sp>
      <p:sp>
        <p:nvSpPr>
          <p:cNvPr id="3" name="Subtitle 2">
            <a:extLst>
              <a:ext uri="{FF2B5EF4-FFF2-40B4-BE49-F238E27FC236}">
                <a16:creationId xmlns:a16="http://schemas.microsoft.com/office/drawing/2014/main" id="{668E4CC4-1285-C940-9C3E-75CDB1FD4A93}"/>
              </a:ext>
            </a:extLst>
          </p:cNvPr>
          <p:cNvSpPr>
            <a:spLocks noGrp="1"/>
          </p:cNvSpPr>
          <p:nvPr>
            <p:ph type="subTitle" idx="1"/>
          </p:nvPr>
        </p:nvSpPr>
        <p:spPr>
          <a:xfrm>
            <a:off x="6165462" y="2854712"/>
            <a:ext cx="4835913" cy="2403088"/>
          </a:xfrm>
        </p:spPr>
        <p:txBody>
          <a:bodyPr>
            <a:normAutofit/>
          </a:bodyPr>
          <a:lstStyle>
            <a:lvl1pPr marL="0" indent="0" algn="r">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a:extLst>
              <a:ext uri="{FF2B5EF4-FFF2-40B4-BE49-F238E27FC236}">
                <a16:creationId xmlns:a16="http://schemas.microsoft.com/office/drawing/2014/main" id="{6C1DF6B7-0E4F-2740-914C-41181CA5B897}"/>
              </a:ext>
            </a:extLst>
          </p:cNvPr>
          <p:cNvSpPr>
            <a:spLocks noGrp="1"/>
          </p:cNvSpPr>
          <p:nvPr>
            <p:ph type="ftr" sz="quarter" idx="11"/>
          </p:nvPr>
        </p:nvSpPr>
        <p:spPr/>
        <p:txBody>
          <a:bodyPr/>
          <a:lstStyle/>
          <a:p>
            <a:endParaRPr lang="en-US"/>
          </a:p>
        </p:txBody>
      </p:sp>
      <p:sp>
        <p:nvSpPr>
          <p:cNvPr id="7" name="Picture Placeholder 2">
            <a:extLst>
              <a:ext uri="{FF2B5EF4-FFF2-40B4-BE49-F238E27FC236}">
                <a16:creationId xmlns:a16="http://schemas.microsoft.com/office/drawing/2014/main" id="{1718CC78-11AF-1341-A1E0-442B57EC7BD2}"/>
              </a:ext>
            </a:extLst>
          </p:cNvPr>
          <p:cNvSpPr>
            <a:spLocks noGrp="1"/>
          </p:cNvSpPr>
          <p:nvPr>
            <p:ph type="pic" idx="12"/>
          </p:nvPr>
        </p:nvSpPr>
        <p:spPr>
          <a:xfrm>
            <a:off x="823062" y="0"/>
            <a:ext cx="4835912"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Tree>
    <p:extLst>
      <p:ext uri="{BB962C8B-B14F-4D97-AF65-F5344CB8AC3E}">
        <p14:creationId xmlns:p14="http://schemas.microsoft.com/office/powerpoint/2010/main" val="20592309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E8D22-2D0D-834D-A723-79FA179B375F}"/>
              </a:ext>
            </a:extLst>
          </p:cNvPr>
          <p:cNvSpPr>
            <a:spLocks noGrp="1"/>
          </p:cNvSpPr>
          <p:nvPr>
            <p:ph type="title" hasCustomPrompt="1"/>
          </p:nvPr>
        </p:nvSpPr>
        <p:spPr>
          <a:xfrm>
            <a:off x="831850" y="2966224"/>
            <a:ext cx="4665701" cy="1417831"/>
          </a:xfrm>
        </p:spPr>
        <p:txBody>
          <a:bodyPr anchor="b">
            <a:normAutofit/>
          </a:bodyPr>
          <a:lstStyle>
            <a:lvl1pPr>
              <a:defRPr sz="3200"/>
            </a:lvl1pPr>
          </a:lstStyle>
          <a:p>
            <a:r>
              <a:rPr lang="en-US" dirty="0"/>
              <a:t>CLICK TO EDIT MASTER TITLE STYLE</a:t>
            </a:r>
          </a:p>
        </p:txBody>
      </p:sp>
      <p:sp>
        <p:nvSpPr>
          <p:cNvPr id="3" name="Text Placeholder 2">
            <a:extLst>
              <a:ext uri="{FF2B5EF4-FFF2-40B4-BE49-F238E27FC236}">
                <a16:creationId xmlns:a16="http://schemas.microsoft.com/office/drawing/2014/main" id="{9F90698B-CA5B-FB4C-95BA-E39016A3D8C0}"/>
              </a:ext>
            </a:extLst>
          </p:cNvPr>
          <p:cNvSpPr>
            <a:spLocks noGrp="1"/>
          </p:cNvSpPr>
          <p:nvPr>
            <p:ph type="body" idx="1"/>
          </p:nvPr>
        </p:nvSpPr>
        <p:spPr>
          <a:xfrm>
            <a:off x="831850" y="4589463"/>
            <a:ext cx="4665701" cy="1500187"/>
          </a:xfrm>
        </p:spPr>
        <p:txBody>
          <a:bodyPr>
            <a:normAutofit/>
          </a:bodyPr>
          <a:lstStyle>
            <a:lvl1pPr marL="0" indent="0">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5" name="Footer Placeholder 4">
            <a:extLst>
              <a:ext uri="{FF2B5EF4-FFF2-40B4-BE49-F238E27FC236}">
                <a16:creationId xmlns:a16="http://schemas.microsoft.com/office/drawing/2014/main" id="{C0A104ED-A51F-9540-B71F-CDE47BF32E5E}"/>
              </a:ext>
            </a:extLst>
          </p:cNvPr>
          <p:cNvSpPr>
            <a:spLocks noGrp="1"/>
          </p:cNvSpPr>
          <p:nvPr>
            <p:ph type="ftr" sz="quarter" idx="11"/>
          </p:nvPr>
        </p:nvSpPr>
        <p:spPr/>
        <p:txBody>
          <a:bodyPr/>
          <a:lstStyle/>
          <a:p>
            <a:endParaRPr lang="en-US"/>
          </a:p>
        </p:txBody>
      </p:sp>
      <p:sp>
        <p:nvSpPr>
          <p:cNvPr id="7" name="Picture Placeholder 2">
            <a:extLst>
              <a:ext uri="{FF2B5EF4-FFF2-40B4-BE49-F238E27FC236}">
                <a16:creationId xmlns:a16="http://schemas.microsoft.com/office/drawing/2014/main" id="{1161BB81-28D4-A640-8BDB-3FA4C95E259F}"/>
              </a:ext>
            </a:extLst>
          </p:cNvPr>
          <p:cNvSpPr>
            <a:spLocks noGrp="1"/>
          </p:cNvSpPr>
          <p:nvPr>
            <p:ph type="pic" idx="12"/>
          </p:nvPr>
        </p:nvSpPr>
        <p:spPr>
          <a:xfrm>
            <a:off x="5919169" y="0"/>
            <a:ext cx="5440981" cy="498459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Tree>
    <p:extLst>
      <p:ext uri="{BB962C8B-B14F-4D97-AF65-F5344CB8AC3E}">
        <p14:creationId xmlns:p14="http://schemas.microsoft.com/office/powerpoint/2010/main" val="41363598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3118D9-EADF-754F-902A-5CCD5A538981}"/>
              </a:ext>
            </a:extLst>
          </p:cNvPr>
          <p:cNvSpPr>
            <a:spLocks noGrp="1"/>
          </p:cNvSpPr>
          <p:nvPr>
            <p:ph type="title" hasCustomPrompt="1"/>
          </p:nvPr>
        </p:nvSpPr>
        <p:spPr>
          <a:xfrm>
            <a:off x="839788" y="365125"/>
            <a:ext cx="10515600" cy="1325563"/>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B4183601-E507-D841-9C2A-B8EC21947CEB}"/>
              </a:ext>
            </a:extLst>
          </p:cNvPr>
          <p:cNvSpPr>
            <a:spLocks noGrp="1"/>
          </p:cNvSpPr>
          <p:nvPr>
            <p:ph type="body" idx="1"/>
          </p:nvPr>
        </p:nvSpPr>
        <p:spPr>
          <a:xfrm>
            <a:off x="839788" y="1681163"/>
            <a:ext cx="5157787" cy="823912"/>
          </a:xfrm>
        </p:spPr>
        <p:txBody>
          <a:bodyPr anchor="b"/>
          <a:lstStyle>
            <a:lvl1pPr marL="0" indent="0">
              <a:buNone/>
              <a:defRPr sz="2400" b="1">
                <a:solidFill>
                  <a:schemeClr val="bg1"/>
                </a:solidFill>
                <a:latin typeface="Montserrat"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A7422A1A-DA50-C64D-A4ED-3A1FD6460BD8}"/>
              </a:ext>
            </a:extLst>
          </p:cNvPr>
          <p:cNvSpPr>
            <a:spLocks noGrp="1"/>
          </p:cNvSpPr>
          <p:nvPr>
            <p:ph sz="half" idx="2"/>
          </p:nvPr>
        </p:nvSpPr>
        <p:spPr>
          <a:xfrm>
            <a:off x="839788" y="2505075"/>
            <a:ext cx="5157787" cy="3684588"/>
          </a:xfrm>
        </p:spPr>
        <p:txBody>
          <a:bodyPr/>
          <a:lstStyle>
            <a:lvl1pPr marL="457200" indent="-457200">
              <a:buFont typeface="Wingdings" pitchFamily="2" charset="2"/>
              <a:buChar char="§"/>
              <a:defRPr/>
            </a:lvl1pPr>
            <a:lvl2pPr marL="800100" indent="-342900">
              <a:buFont typeface="Wingdings" pitchFamily="2" charset="2"/>
              <a:buChar char="§"/>
              <a:defRPr/>
            </a:lvl2pPr>
            <a:lvl3pPr marL="1257300" indent="-342900">
              <a:buFont typeface="Wingdings" pitchFamily="2" charset="2"/>
              <a:buChar char="§"/>
              <a:defRPr/>
            </a:lvl3pPr>
            <a:lvl4pPr marL="1657350" indent="-285750">
              <a:buFont typeface="Wingdings" pitchFamily="2" charset="2"/>
              <a:buChar char="§"/>
              <a:defRPr/>
            </a:lvl4pPr>
            <a:lvl5pPr marL="2114550" indent="-285750">
              <a:buFont typeface="Wingdings" pitchFamily="2" charset="2"/>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D678D29D-5E3B-824B-85AE-499D8C6E15DF}"/>
              </a:ext>
            </a:extLst>
          </p:cNvPr>
          <p:cNvSpPr>
            <a:spLocks noGrp="1"/>
          </p:cNvSpPr>
          <p:nvPr>
            <p:ph type="body" sz="quarter" idx="3"/>
          </p:nvPr>
        </p:nvSpPr>
        <p:spPr>
          <a:xfrm>
            <a:off x="6172200" y="1681163"/>
            <a:ext cx="5183188" cy="823912"/>
          </a:xfrm>
        </p:spPr>
        <p:txBody>
          <a:bodyPr anchor="b"/>
          <a:lstStyle>
            <a:lvl1pPr marL="0" indent="0">
              <a:buNone/>
              <a:defRPr sz="2400" b="1">
                <a:solidFill>
                  <a:schemeClr val="bg1"/>
                </a:solidFill>
                <a:latin typeface="Montserrat"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816206AB-7418-034F-9A12-31728A6750D8}"/>
              </a:ext>
            </a:extLst>
          </p:cNvPr>
          <p:cNvSpPr>
            <a:spLocks noGrp="1"/>
          </p:cNvSpPr>
          <p:nvPr>
            <p:ph sz="quarter" idx="4"/>
          </p:nvPr>
        </p:nvSpPr>
        <p:spPr>
          <a:xfrm>
            <a:off x="6172200" y="2505075"/>
            <a:ext cx="5183188" cy="3684588"/>
          </a:xfrm>
        </p:spPr>
        <p:txBody>
          <a:bodyPr/>
          <a:lstStyle>
            <a:lvl1pPr marL="457200" indent="-457200">
              <a:buFont typeface="Wingdings" pitchFamily="2" charset="2"/>
              <a:buChar char="§"/>
              <a:defRPr/>
            </a:lvl1pPr>
            <a:lvl2pPr marL="800100" indent="-342900">
              <a:buFont typeface="Wingdings" pitchFamily="2" charset="2"/>
              <a:buChar char="§"/>
              <a:defRPr/>
            </a:lvl2pPr>
            <a:lvl3pPr marL="1257300" indent="-342900">
              <a:buFont typeface="Wingdings" pitchFamily="2" charset="2"/>
              <a:buChar char="§"/>
              <a:defRPr/>
            </a:lvl3pPr>
            <a:lvl4pPr marL="1657350" indent="-285750">
              <a:buFont typeface="Wingdings" pitchFamily="2" charset="2"/>
              <a:buChar char="§"/>
              <a:defRPr/>
            </a:lvl4pPr>
            <a:lvl5pPr marL="2114550" indent="-285750">
              <a:buFont typeface="Wingdings" pitchFamily="2" charset="2"/>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7">
            <a:extLst>
              <a:ext uri="{FF2B5EF4-FFF2-40B4-BE49-F238E27FC236}">
                <a16:creationId xmlns:a16="http://schemas.microsoft.com/office/drawing/2014/main" id="{45533F99-8FA6-EF46-8781-E3594204B69A}"/>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4097104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885396B-DB35-3548-9307-2A1A23886C9E}"/>
              </a:ext>
            </a:extLst>
          </p:cNvPr>
          <p:cNvSpPr>
            <a:spLocks noGrp="1"/>
          </p:cNvSpPr>
          <p:nvPr>
            <p:ph type="ftr" sz="quarter" idx="11"/>
          </p:nvPr>
        </p:nvSpPr>
        <p:spPr/>
        <p:txBody>
          <a:bodyPr/>
          <a:lstStyle/>
          <a:p>
            <a:endParaRPr lang="en-US"/>
          </a:p>
        </p:txBody>
      </p:sp>
      <p:sp>
        <p:nvSpPr>
          <p:cNvPr id="5" name="Picture Placeholder 2">
            <a:extLst>
              <a:ext uri="{FF2B5EF4-FFF2-40B4-BE49-F238E27FC236}">
                <a16:creationId xmlns:a16="http://schemas.microsoft.com/office/drawing/2014/main" id="{1C6A0783-2AE2-514B-96E8-9DD71884569A}"/>
              </a:ext>
            </a:extLst>
          </p:cNvPr>
          <p:cNvSpPr>
            <a:spLocks noGrp="1"/>
          </p:cNvSpPr>
          <p:nvPr>
            <p:ph type="pic" idx="12"/>
          </p:nvPr>
        </p:nvSpPr>
        <p:spPr>
          <a:xfrm>
            <a:off x="1414076" y="734694"/>
            <a:ext cx="1875533" cy="255362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6" name="Picture Placeholder 2">
            <a:extLst>
              <a:ext uri="{FF2B5EF4-FFF2-40B4-BE49-F238E27FC236}">
                <a16:creationId xmlns:a16="http://schemas.microsoft.com/office/drawing/2014/main" id="{E544F8D0-8BF7-B14F-9AE7-5A3B028E14C8}"/>
              </a:ext>
            </a:extLst>
          </p:cNvPr>
          <p:cNvSpPr>
            <a:spLocks noGrp="1"/>
          </p:cNvSpPr>
          <p:nvPr>
            <p:ph type="pic" idx="13"/>
          </p:nvPr>
        </p:nvSpPr>
        <p:spPr>
          <a:xfrm>
            <a:off x="3924959" y="734694"/>
            <a:ext cx="1875533" cy="255362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Picture Placeholder 2">
            <a:extLst>
              <a:ext uri="{FF2B5EF4-FFF2-40B4-BE49-F238E27FC236}">
                <a16:creationId xmlns:a16="http://schemas.microsoft.com/office/drawing/2014/main" id="{6820E01C-D5B5-D643-BF3D-FD0A227E81F4}"/>
              </a:ext>
            </a:extLst>
          </p:cNvPr>
          <p:cNvSpPr>
            <a:spLocks noGrp="1"/>
          </p:cNvSpPr>
          <p:nvPr>
            <p:ph type="pic" idx="14"/>
          </p:nvPr>
        </p:nvSpPr>
        <p:spPr>
          <a:xfrm>
            <a:off x="6419116" y="734694"/>
            <a:ext cx="1875533" cy="255362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8" name="Picture Placeholder 2">
            <a:extLst>
              <a:ext uri="{FF2B5EF4-FFF2-40B4-BE49-F238E27FC236}">
                <a16:creationId xmlns:a16="http://schemas.microsoft.com/office/drawing/2014/main" id="{3EB4FD67-60B8-AE44-8C3D-6A3B25B19CBF}"/>
              </a:ext>
            </a:extLst>
          </p:cNvPr>
          <p:cNvSpPr>
            <a:spLocks noGrp="1"/>
          </p:cNvSpPr>
          <p:nvPr>
            <p:ph type="pic" idx="15"/>
          </p:nvPr>
        </p:nvSpPr>
        <p:spPr>
          <a:xfrm>
            <a:off x="8952301" y="734694"/>
            <a:ext cx="1875533" cy="255362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9" name="Content Placeholder 3">
            <a:extLst>
              <a:ext uri="{FF2B5EF4-FFF2-40B4-BE49-F238E27FC236}">
                <a16:creationId xmlns:a16="http://schemas.microsoft.com/office/drawing/2014/main" id="{186F5A11-AE98-5E47-BFA0-34226B2CF114}"/>
              </a:ext>
            </a:extLst>
          </p:cNvPr>
          <p:cNvSpPr>
            <a:spLocks noGrp="1"/>
          </p:cNvSpPr>
          <p:nvPr>
            <p:ph sz="half" idx="2"/>
          </p:nvPr>
        </p:nvSpPr>
        <p:spPr>
          <a:xfrm>
            <a:off x="1414076" y="4215711"/>
            <a:ext cx="1875533" cy="2230980"/>
          </a:xfrm>
        </p:spPr>
        <p:txBody>
          <a:bodyPr>
            <a:noAutofit/>
          </a:bodyPr>
          <a:lstStyle>
            <a:lvl1pPr>
              <a:defRPr sz="1600"/>
            </a:lvl1pPr>
            <a:lvl2pPr>
              <a:defRPr sz="1600"/>
            </a:lvl2pPr>
            <a:lvl3pPr>
              <a:defRPr sz="1600"/>
            </a:lvl3pPr>
            <a:lvl4pPr>
              <a:defRPr sz="1600"/>
            </a:lvl4pPr>
            <a:lvl5pPr>
              <a:defRPr sz="1600"/>
            </a:lvl5pPr>
          </a:lstStyle>
          <a:p>
            <a:pPr lvl="0"/>
            <a:endParaRPr lang="en-US" dirty="0"/>
          </a:p>
        </p:txBody>
      </p:sp>
      <p:sp>
        <p:nvSpPr>
          <p:cNvPr id="10" name="Content Placeholder 3">
            <a:extLst>
              <a:ext uri="{FF2B5EF4-FFF2-40B4-BE49-F238E27FC236}">
                <a16:creationId xmlns:a16="http://schemas.microsoft.com/office/drawing/2014/main" id="{A89E2723-18A0-204C-A5A4-983E0B51E71D}"/>
              </a:ext>
            </a:extLst>
          </p:cNvPr>
          <p:cNvSpPr>
            <a:spLocks noGrp="1"/>
          </p:cNvSpPr>
          <p:nvPr>
            <p:ph sz="half" idx="16"/>
          </p:nvPr>
        </p:nvSpPr>
        <p:spPr>
          <a:xfrm>
            <a:off x="3924959" y="4215711"/>
            <a:ext cx="1875533" cy="2230980"/>
          </a:xfrm>
        </p:spPr>
        <p:txBody>
          <a:bodyPr>
            <a:noAutofit/>
          </a:bodyPr>
          <a:lstStyle>
            <a:lvl1pPr>
              <a:defRPr sz="1600"/>
            </a:lvl1pPr>
            <a:lvl2pPr>
              <a:defRPr sz="1600"/>
            </a:lvl2pPr>
            <a:lvl3pPr>
              <a:defRPr sz="1600"/>
            </a:lvl3pPr>
            <a:lvl4pPr>
              <a:defRPr sz="1600"/>
            </a:lvl4pPr>
            <a:lvl5pPr>
              <a:defRPr sz="1600"/>
            </a:lvl5pPr>
          </a:lstStyle>
          <a:p>
            <a:pPr lvl="0"/>
            <a:endParaRPr lang="en-US" dirty="0"/>
          </a:p>
        </p:txBody>
      </p:sp>
      <p:sp>
        <p:nvSpPr>
          <p:cNvPr id="11" name="Content Placeholder 3">
            <a:extLst>
              <a:ext uri="{FF2B5EF4-FFF2-40B4-BE49-F238E27FC236}">
                <a16:creationId xmlns:a16="http://schemas.microsoft.com/office/drawing/2014/main" id="{7528167F-4B6D-F146-BC7A-E9ACDA7E2B86}"/>
              </a:ext>
            </a:extLst>
          </p:cNvPr>
          <p:cNvSpPr>
            <a:spLocks noGrp="1"/>
          </p:cNvSpPr>
          <p:nvPr>
            <p:ph sz="half" idx="17"/>
          </p:nvPr>
        </p:nvSpPr>
        <p:spPr>
          <a:xfrm>
            <a:off x="6419116" y="4215711"/>
            <a:ext cx="1875533" cy="2230980"/>
          </a:xfrm>
        </p:spPr>
        <p:txBody>
          <a:bodyPr>
            <a:noAutofit/>
          </a:bodyPr>
          <a:lstStyle>
            <a:lvl1pPr>
              <a:defRPr sz="1600"/>
            </a:lvl1pPr>
            <a:lvl2pPr>
              <a:defRPr sz="1600"/>
            </a:lvl2pPr>
            <a:lvl3pPr>
              <a:defRPr sz="1600"/>
            </a:lvl3pPr>
            <a:lvl4pPr>
              <a:defRPr sz="1600"/>
            </a:lvl4pPr>
            <a:lvl5pPr>
              <a:defRPr sz="1600"/>
            </a:lvl5pPr>
          </a:lstStyle>
          <a:p>
            <a:pPr lvl="0"/>
            <a:endParaRPr lang="en-US" dirty="0"/>
          </a:p>
        </p:txBody>
      </p:sp>
      <p:sp>
        <p:nvSpPr>
          <p:cNvPr id="12" name="Content Placeholder 3">
            <a:extLst>
              <a:ext uri="{FF2B5EF4-FFF2-40B4-BE49-F238E27FC236}">
                <a16:creationId xmlns:a16="http://schemas.microsoft.com/office/drawing/2014/main" id="{B2124A24-EB5C-6546-BE59-3EA6DFAD1A42}"/>
              </a:ext>
            </a:extLst>
          </p:cNvPr>
          <p:cNvSpPr>
            <a:spLocks noGrp="1"/>
          </p:cNvSpPr>
          <p:nvPr>
            <p:ph sz="half" idx="18"/>
          </p:nvPr>
        </p:nvSpPr>
        <p:spPr>
          <a:xfrm>
            <a:off x="8952301" y="4215711"/>
            <a:ext cx="1875533" cy="2230980"/>
          </a:xfrm>
        </p:spPr>
        <p:txBody>
          <a:bodyPr>
            <a:noAutofit/>
          </a:bodyPr>
          <a:lstStyle>
            <a:lvl1pPr>
              <a:defRPr sz="1600"/>
            </a:lvl1pPr>
            <a:lvl2pPr>
              <a:defRPr sz="1600"/>
            </a:lvl2pPr>
            <a:lvl3pPr>
              <a:defRPr sz="1600"/>
            </a:lvl3pPr>
            <a:lvl4pPr>
              <a:defRPr sz="1600"/>
            </a:lvl4pPr>
            <a:lvl5pPr>
              <a:defRPr sz="1600"/>
            </a:lvl5pPr>
          </a:lstStyle>
          <a:p>
            <a:pPr lvl="0"/>
            <a:endParaRPr lang="en-US" dirty="0"/>
          </a:p>
        </p:txBody>
      </p:sp>
      <p:sp>
        <p:nvSpPr>
          <p:cNvPr id="13" name="Text Placeholder 2">
            <a:extLst>
              <a:ext uri="{FF2B5EF4-FFF2-40B4-BE49-F238E27FC236}">
                <a16:creationId xmlns:a16="http://schemas.microsoft.com/office/drawing/2014/main" id="{CEB77CBE-257C-FE4F-A6B5-AE9BD0827192}"/>
              </a:ext>
            </a:extLst>
          </p:cNvPr>
          <p:cNvSpPr>
            <a:spLocks noGrp="1"/>
          </p:cNvSpPr>
          <p:nvPr>
            <p:ph type="body" idx="1" hasCustomPrompt="1"/>
          </p:nvPr>
        </p:nvSpPr>
        <p:spPr>
          <a:xfrm>
            <a:off x="1414076" y="3429000"/>
            <a:ext cx="1875533" cy="646034"/>
          </a:xfrm>
        </p:spPr>
        <p:txBody>
          <a:bodyPr anchor="b">
            <a:noAutofit/>
          </a:bodyPr>
          <a:lstStyle>
            <a:lvl1pPr marL="0" indent="0">
              <a:buNone/>
              <a:defRPr sz="1400" b="1">
                <a:solidFill>
                  <a:schemeClr val="bg1"/>
                </a:solidFill>
                <a:latin typeface="Montserrat"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4" name="Text Placeholder 2">
            <a:extLst>
              <a:ext uri="{FF2B5EF4-FFF2-40B4-BE49-F238E27FC236}">
                <a16:creationId xmlns:a16="http://schemas.microsoft.com/office/drawing/2014/main" id="{B34FA049-AC40-874E-9568-2120597722CC}"/>
              </a:ext>
            </a:extLst>
          </p:cNvPr>
          <p:cNvSpPr>
            <a:spLocks noGrp="1"/>
          </p:cNvSpPr>
          <p:nvPr>
            <p:ph type="body" idx="19" hasCustomPrompt="1"/>
          </p:nvPr>
        </p:nvSpPr>
        <p:spPr>
          <a:xfrm>
            <a:off x="3924959" y="3429000"/>
            <a:ext cx="1875533" cy="646034"/>
          </a:xfrm>
        </p:spPr>
        <p:txBody>
          <a:bodyPr anchor="b">
            <a:noAutofit/>
          </a:bodyPr>
          <a:lstStyle>
            <a:lvl1pPr marL="0" indent="0">
              <a:buNone/>
              <a:defRPr sz="1400" b="1">
                <a:solidFill>
                  <a:schemeClr val="bg1"/>
                </a:solidFill>
                <a:latin typeface="Montserrat"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a:extLst>
              <a:ext uri="{FF2B5EF4-FFF2-40B4-BE49-F238E27FC236}">
                <a16:creationId xmlns:a16="http://schemas.microsoft.com/office/drawing/2014/main" id="{28CDBB9D-F55D-664D-99F6-A75C063DC463}"/>
              </a:ext>
            </a:extLst>
          </p:cNvPr>
          <p:cNvSpPr>
            <a:spLocks noGrp="1"/>
          </p:cNvSpPr>
          <p:nvPr>
            <p:ph type="body" idx="20" hasCustomPrompt="1"/>
          </p:nvPr>
        </p:nvSpPr>
        <p:spPr>
          <a:xfrm>
            <a:off x="6419116" y="3429000"/>
            <a:ext cx="1875533" cy="646034"/>
          </a:xfrm>
        </p:spPr>
        <p:txBody>
          <a:bodyPr anchor="b">
            <a:noAutofit/>
          </a:bodyPr>
          <a:lstStyle>
            <a:lvl1pPr marL="0" indent="0">
              <a:buNone/>
              <a:defRPr sz="1400" b="1">
                <a:solidFill>
                  <a:schemeClr val="bg1"/>
                </a:solidFill>
                <a:latin typeface="Montserrat"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6" name="Text Placeholder 2">
            <a:extLst>
              <a:ext uri="{FF2B5EF4-FFF2-40B4-BE49-F238E27FC236}">
                <a16:creationId xmlns:a16="http://schemas.microsoft.com/office/drawing/2014/main" id="{4388A8E1-DFD1-B84A-AD11-FDE43033E0A5}"/>
              </a:ext>
            </a:extLst>
          </p:cNvPr>
          <p:cNvSpPr>
            <a:spLocks noGrp="1"/>
          </p:cNvSpPr>
          <p:nvPr>
            <p:ph type="body" idx="21" hasCustomPrompt="1"/>
          </p:nvPr>
        </p:nvSpPr>
        <p:spPr>
          <a:xfrm>
            <a:off x="8952301" y="3429000"/>
            <a:ext cx="1875533" cy="646034"/>
          </a:xfrm>
        </p:spPr>
        <p:txBody>
          <a:bodyPr anchor="b">
            <a:noAutofit/>
          </a:bodyPr>
          <a:lstStyle>
            <a:lvl1pPr marL="0" indent="0">
              <a:buNone/>
              <a:defRPr sz="1400" b="1">
                <a:solidFill>
                  <a:schemeClr val="bg1"/>
                </a:solidFill>
                <a:latin typeface="Montserrat"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14718261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7" name="Picture Placeholder 3">
            <a:extLst>
              <a:ext uri="{FF2B5EF4-FFF2-40B4-BE49-F238E27FC236}">
                <a16:creationId xmlns:a16="http://schemas.microsoft.com/office/drawing/2014/main" id="{098B896E-3C3A-E142-9C37-1FB355AD3FD3}"/>
              </a:ext>
            </a:extLst>
          </p:cNvPr>
          <p:cNvSpPr>
            <a:spLocks noGrp="1"/>
          </p:cNvSpPr>
          <p:nvPr>
            <p:ph type="pic" sz="quarter" idx="12"/>
          </p:nvPr>
        </p:nvSpPr>
        <p:spPr>
          <a:xfrm>
            <a:off x="761206" y="622300"/>
            <a:ext cx="10669587" cy="5613400"/>
          </a:xfrm>
        </p:spPr>
        <p:txBody>
          <a:bodyPr/>
          <a:lstStyle/>
          <a:p>
            <a:endParaRPr lang="en-US"/>
          </a:p>
        </p:txBody>
      </p:sp>
    </p:spTree>
    <p:extLst>
      <p:ext uri="{BB962C8B-B14F-4D97-AF65-F5344CB8AC3E}">
        <p14:creationId xmlns:p14="http://schemas.microsoft.com/office/powerpoint/2010/main" val="2844343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C0FF0-3EC5-7542-ABE2-620B776D8120}"/>
              </a:ext>
            </a:extLst>
          </p:cNvPr>
          <p:cNvSpPr>
            <a:spLocks noGrp="1"/>
          </p:cNvSpPr>
          <p:nvPr>
            <p:ph type="title" hasCustomPrompt="1"/>
          </p:nvPr>
        </p:nvSpPr>
        <p:spPr>
          <a:xfrm>
            <a:off x="838200" y="492368"/>
            <a:ext cx="10515600" cy="716813"/>
          </a:xfrm>
        </p:spPr>
        <p:txBody>
          <a:bodyPr/>
          <a:lstStyle>
            <a:lvl1pPr>
              <a:defRPr>
                <a:solidFill>
                  <a:schemeClr val="bg1"/>
                </a:solidFill>
              </a:defRPr>
            </a:lvl1pPr>
          </a:lstStyle>
          <a:p>
            <a:r>
              <a:rPr lang="en-US" dirty="0"/>
              <a:t>CLICK TO EDIT MASTER TITLE STYLE</a:t>
            </a:r>
          </a:p>
        </p:txBody>
      </p:sp>
      <p:sp>
        <p:nvSpPr>
          <p:cNvPr id="3" name="Footer Placeholder 2">
            <a:extLst>
              <a:ext uri="{FF2B5EF4-FFF2-40B4-BE49-F238E27FC236}">
                <a16:creationId xmlns:a16="http://schemas.microsoft.com/office/drawing/2014/main" id="{A97F733A-5728-D947-A14A-FCF19F2C9FE2}"/>
              </a:ext>
            </a:extLst>
          </p:cNvPr>
          <p:cNvSpPr>
            <a:spLocks noGrp="1"/>
          </p:cNvSpPr>
          <p:nvPr>
            <p:ph type="ftr" sz="quarter" idx="10"/>
          </p:nvPr>
        </p:nvSpPr>
        <p:spPr/>
        <p:txBody>
          <a:bodyPr/>
          <a:lstStyle/>
          <a:p>
            <a:endParaRPr lang="en-US" dirty="0"/>
          </a:p>
        </p:txBody>
      </p:sp>
      <p:sp>
        <p:nvSpPr>
          <p:cNvPr id="4" name="Rectangle 3">
            <a:extLst>
              <a:ext uri="{FF2B5EF4-FFF2-40B4-BE49-F238E27FC236}">
                <a16:creationId xmlns:a16="http://schemas.microsoft.com/office/drawing/2014/main" id="{7771AEAB-CED0-E047-83C7-FDF4EC528CD3}"/>
              </a:ext>
            </a:extLst>
          </p:cNvPr>
          <p:cNvSpPr/>
          <p:nvPr userDrawn="1"/>
        </p:nvSpPr>
        <p:spPr>
          <a:xfrm>
            <a:off x="1155031" y="1449659"/>
            <a:ext cx="2252546" cy="22525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a:t>
            </a:r>
          </a:p>
        </p:txBody>
      </p:sp>
      <p:sp>
        <p:nvSpPr>
          <p:cNvPr id="5" name="Rectangle 4">
            <a:extLst>
              <a:ext uri="{FF2B5EF4-FFF2-40B4-BE49-F238E27FC236}">
                <a16:creationId xmlns:a16="http://schemas.microsoft.com/office/drawing/2014/main" id="{BBAA29FD-917B-E847-9287-0ADEDE989CA4}"/>
              </a:ext>
            </a:extLst>
          </p:cNvPr>
          <p:cNvSpPr/>
          <p:nvPr userDrawn="1"/>
        </p:nvSpPr>
        <p:spPr>
          <a:xfrm>
            <a:off x="3677529" y="1449659"/>
            <a:ext cx="2252546" cy="22525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a:t>
            </a:r>
          </a:p>
        </p:txBody>
      </p:sp>
      <p:sp>
        <p:nvSpPr>
          <p:cNvPr id="6" name="Rectangle 5">
            <a:extLst>
              <a:ext uri="{FF2B5EF4-FFF2-40B4-BE49-F238E27FC236}">
                <a16:creationId xmlns:a16="http://schemas.microsoft.com/office/drawing/2014/main" id="{086C4F93-36C1-234B-A355-63E58175356E}"/>
              </a:ext>
            </a:extLst>
          </p:cNvPr>
          <p:cNvSpPr/>
          <p:nvPr userDrawn="1"/>
        </p:nvSpPr>
        <p:spPr>
          <a:xfrm>
            <a:off x="6200027" y="1449659"/>
            <a:ext cx="2252546" cy="22525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a:t>
            </a:r>
          </a:p>
        </p:txBody>
      </p:sp>
      <p:sp>
        <p:nvSpPr>
          <p:cNvPr id="7" name="Rectangle 6">
            <a:extLst>
              <a:ext uri="{FF2B5EF4-FFF2-40B4-BE49-F238E27FC236}">
                <a16:creationId xmlns:a16="http://schemas.microsoft.com/office/drawing/2014/main" id="{A8D03195-0D7E-8546-B776-DEE784ED7184}"/>
              </a:ext>
            </a:extLst>
          </p:cNvPr>
          <p:cNvSpPr/>
          <p:nvPr userDrawn="1"/>
        </p:nvSpPr>
        <p:spPr>
          <a:xfrm>
            <a:off x="8722525" y="1449659"/>
            <a:ext cx="2252546" cy="22525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a:t>
            </a:r>
          </a:p>
        </p:txBody>
      </p:sp>
      <p:sp>
        <p:nvSpPr>
          <p:cNvPr id="8" name="Rectangle 7">
            <a:extLst>
              <a:ext uri="{FF2B5EF4-FFF2-40B4-BE49-F238E27FC236}">
                <a16:creationId xmlns:a16="http://schemas.microsoft.com/office/drawing/2014/main" id="{C6249197-1981-9B4D-92A9-F247D39E0445}"/>
              </a:ext>
            </a:extLst>
          </p:cNvPr>
          <p:cNvSpPr/>
          <p:nvPr userDrawn="1"/>
        </p:nvSpPr>
        <p:spPr>
          <a:xfrm>
            <a:off x="8722525" y="3942683"/>
            <a:ext cx="2252546" cy="22525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a:t>
            </a:r>
          </a:p>
        </p:txBody>
      </p:sp>
      <p:sp>
        <p:nvSpPr>
          <p:cNvPr id="9" name="Rectangle 8">
            <a:extLst>
              <a:ext uri="{FF2B5EF4-FFF2-40B4-BE49-F238E27FC236}">
                <a16:creationId xmlns:a16="http://schemas.microsoft.com/office/drawing/2014/main" id="{3E1D1648-F6E4-D944-9F49-F514BFBB1445}"/>
              </a:ext>
            </a:extLst>
          </p:cNvPr>
          <p:cNvSpPr/>
          <p:nvPr userDrawn="1"/>
        </p:nvSpPr>
        <p:spPr>
          <a:xfrm>
            <a:off x="6200027" y="3942683"/>
            <a:ext cx="2252546" cy="22525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a:t>
            </a:r>
          </a:p>
        </p:txBody>
      </p:sp>
      <p:sp>
        <p:nvSpPr>
          <p:cNvPr id="10" name="Rectangle 9">
            <a:extLst>
              <a:ext uri="{FF2B5EF4-FFF2-40B4-BE49-F238E27FC236}">
                <a16:creationId xmlns:a16="http://schemas.microsoft.com/office/drawing/2014/main" id="{DB186FA0-592A-5D40-ACA7-BC782760B97F}"/>
              </a:ext>
            </a:extLst>
          </p:cNvPr>
          <p:cNvSpPr/>
          <p:nvPr userDrawn="1"/>
        </p:nvSpPr>
        <p:spPr>
          <a:xfrm>
            <a:off x="3677529" y="3942683"/>
            <a:ext cx="2252546" cy="22525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a:t>
            </a:r>
          </a:p>
        </p:txBody>
      </p:sp>
      <p:sp>
        <p:nvSpPr>
          <p:cNvPr id="11" name="Rectangle 10">
            <a:extLst>
              <a:ext uri="{FF2B5EF4-FFF2-40B4-BE49-F238E27FC236}">
                <a16:creationId xmlns:a16="http://schemas.microsoft.com/office/drawing/2014/main" id="{B85C8D5A-E428-354A-9318-087B12658CF5}"/>
              </a:ext>
            </a:extLst>
          </p:cNvPr>
          <p:cNvSpPr/>
          <p:nvPr userDrawn="1"/>
        </p:nvSpPr>
        <p:spPr>
          <a:xfrm>
            <a:off x="1155031" y="3942683"/>
            <a:ext cx="2252546" cy="22525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a:t>
            </a:r>
          </a:p>
        </p:txBody>
      </p:sp>
      <p:sp>
        <p:nvSpPr>
          <p:cNvPr id="12" name="Rectangle 11">
            <a:extLst>
              <a:ext uri="{FF2B5EF4-FFF2-40B4-BE49-F238E27FC236}">
                <a16:creationId xmlns:a16="http://schemas.microsoft.com/office/drawing/2014/main" id="{EBECD014-C300-FF47-959A-0E151D6B5DFB}"/>
              </a:ext>
            </a:extLst>
          </p:cNvPr>
          <p:cNvSpPr/>
          <p:nvPr userDrawn="1"/>
        </p:nvSpPr>
        <p:spPr>
          <a:xfrm>
            <a:off x="1155031" y="1449659"/>
            <a:ext cx="2252546" cy="256478"/>
          </a:xfrm>
          <a:prstGeom prst="rect">
            <a:avLst/>
          </a:prstGeom>
          <a:solidFill>
            <a:srgbClr val="4BA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D8FD47B4-203A-9D41-938F-FA3A4ABCEF10}"/>
              </a:ext>
            </a:extLst>
          </p:cNvPr>
          <p:cNvSpPr/>
          <p:nvPr userDrawn="1"/>
        </p:nvSpPr>
        <p:spPr>
          <a:xfrm>
            <a:off x="6200027" y="1449659"/>
            <a:ext cx="2252546" cy="256478"/>
          </a:xfrm>
          <a:prstGeom prst="rect">
            <a:avLst/>
          </a:prstGeom>
          <a:solidFill>
            <a:srgbClr val="4BA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6ACE20E6-3A02-FF41-9F1E-2E1F13F1CEA5}"/>
              </a:ext>
            </a:extLst>
          </p:cNvPr>
          <p:cNvSpPr/>
          <p:nvPr userDrawn="1"/>
        </p:nvSpPr>
        <p:spPr>
          <a:xfrm>
            <a:off x="8722525" y="5938751"/>
            <a:ext cx="2252546" cy="256478"/>
          </a:xfrm>
          <a:prstGeom prst="rect">
            <a:avLst/>
          </a:prstGeom>
          <a:solidFill>
            <a:srgbClr val="4BA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D9DD05C9-3AF8-294F-B2C9-CDE832C4E606}"/>
              </a:ext>
            </a:extLst>
          </p:cNvPr>
          <p:cNvSpPr/>
          <p:nvPr userDrawn="1"/>
        </p:nvSpPr>
        <p:spPr>
          <a:xfrm>
            <a:off x="3677529" y="5938751"/>
            <a:ext cx="2252546" cy="256478"/>
          </a:xfrm>
          <a:prstGeom prst="rect">
            <a:avLst/>
          </a:prstGeom>
          <a:solidFill>
            <a:srgbClr val="4BA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 Placeholder 21">
            <a:extLst>
              <a:ext uri="{FF2B5EF4-FFF2-40B4-BE49-F238E27FC236}">
                <a16:creationId xmlns:a16="http://schemas.microsoft.com/office/drawing/2014/main" id="{D2F04DD7-B041-B541-BA13-3DA0D045E9CB}"/>
              </a:ext>
            </a:extLst>
          </p:cNvPr>
          <p:cNvSpPr>
            <a:spLocks noGrp="1"/>
          </p:cNvSpPr>
          <p:nvPr>
            <p:ph type="body" sz="quarter" idx="15"/>
          </p:nvPr>
        </p:nvSpPr>
        <p:spPr>
          <a:xfrm>
            <a:off x="3775075" y="1535113"/>
            <a:ext cx="2051050" cy="2074862"/>
          </a:xfrm>
        </p:spPr>
        <p:txBody>
          <a:bodyPr anchor="ctr">
            <a:noAutofit/>
          </a:bodyPr>
          <a:lstStyle>
            <a:lvl1pPr algn="ctr">
              <a:defRPr sz="1600">
                <a:solidFill>
                  <a:schemeClr val="tx1"/>
                </a:solidFill>
              </a:defRPr>
            </a:lvl1pPr>
            <a:lvl2pPr algn="ctr">
              <a:defRPr sz="1600">
                <a:solidFill>
                  <a:schemeClr val="tx1"/>
                </a:solidFill>
              </a:defRPr>
            </a:lvl2pPr>
            <a:lvl3pPr algn="ctr">
              <a:defRPr sz="1600">
                <a:solidFill>
                  <a:schemeClr val="tx1"/>
                </a:solidFill>
              </a:defRPr>
            </a:lvl3pPr>
            <a:lvl4pPr algn="ctr">
              <a:defRPr sz="1600">
                <a:solidFill>
                  <a:schemeClr val="tx1"/>
                </a:solidFill>
              </a:defRPr>
            </a:lvl4pPr>
            <a:lvl5pPr algn="ctr">
              <a:defRPr sz="1600">
                <a:solidFill>
                  <a:schemeClr val="tx1"/>
                </a:solidFill>
              </a:defRPr>
            </a:lvl5pPr>
          </a:lstStyle>
          <a:p>
            <a:pPr lvl="0"/>
            <a:endParaRPr lang="en-US" dirty="0"/>
          </a:p>
        </p:txBody>
      </p:sp>
      <p:sp>
        <p:nvSpPr>
          <p:cNvPr id="23" name="Text Placeholder 21">
            <a:extLst>
              <a:ext uri="{FF2B5EF4-FFF2-40B4-BE49-F238E27FC236}">
                <a16:creationId xmlns:a16="http://schemas.microsoft.com/office/drawing/2014/main" id="{3B897D28-259A-004C-BC8D-76D5AB10AEF6}"/>
              </a:ext>
            </a:extLst>
          </p:cNvPr>
          <p:cNvSpPr>
            <a:spLocks noGrp="1"/>
          </p:cNvSpPr>
          <p:nvPr>
            <p:ph type="body" sz="quarter" idx="16"/>
          </p:nvPr>
        </p:nvSpPr>
        <p:spPr>
          <a:xfrm>
            <a:off x="8827722" y="1535113"/>
            <a:ext cx="2051050" cy="2074862"/>
          </a:xfrm>
        </p:spPr>
        <p:txBody>
          <a:bodyPr anchor="ctr">
            <a:noAutofit/>
          </a:bodyPr>
          <a:lstStyle>
            <a:lvl1pPr algn="ctr">
              <a:defRPr sz="1600">
                <a:solidFill>
                  <a:schemeClr val="tx1"/>
                </a:solidFill>
              </a:defRPr>
            </a:lvl1pPr>
            <a:lvl2pPr algn="ctr">
              <a:defRPr sz="1600">
                <a:solidFill>
                  <a:schemeClr val="tx1"/>
                </a:solidFill>
              </a:defRPr>
            </a:lvl2pPr>
            <a:lvl3pPr algn="ctr">
              <a:defRPr sz="1600">
                <a:solidFill>
                  <a:schemeClr val="tx1"/>
                </a:solidFill>
              </a:defRPr>
            </a:lvl3pPr>
            <a:lvl4pPr algn="ctr">
              <a:defRPr sz="1600">
                <a:solidFill>
                  <a:schemeClr val="tx1"/>
                </a:solidFill>
              </a:defRPr>
            </a:lvl4pPr>
            <a:lvl5pPr algn="ctr">
              <a:defRPr sz="1600">
                <a:solidFill>
                  <a:schemeClr val="tx1"/>
                </a:solidFill>
              </a:defRPr>
            </a:lvl5pPr>
          </a:lstStyle>
          <a:p>
            <a:pPr lvl="0"/>
            <a:endParaRPr lang="en-US" dirty="0"/>
          </a:p>
        </p:txBody>
      </p:sp>
      <p:sp>
        <p:nvSpPr>
          <p:cNvPr id="24" name="Text Placeholder 21">
            <a:extLst>
              <a:ext uri="{FF2B5EF4-FFF2-40B4-BE49-F238E27FC236}">
                <a16:creationId xmlns:a16="http://schemas.microsoft.com/office/drawing/2014/main" id="{27150C59-E1C2-9845-8CD6-6C12EFE02031}"/>
              </a:ext>
            </a:extLst>
          </p:cNvPr>
          <p:cNvSpPr>
            <a:spLocks noGrp="1"/>
          </p:cNvSpPr>
          <p:nvPr>
            <p:ph type="body" sz="quarter" idx="17"/>
          </p:nvPr>
        </p:nvSpPr>
        <p:spPr>
          <a:xfrm>
            <a:off x="6295538" y="4020405"/>
            <a:ext cx="2051050" cy="2074862"/>
          </a:xfrm>
        </p:spPr>
        <p:txBody>
          <a:bodyPr anchor="ctr">
            <a:noAutofit/>
          </a:bodyPr>
          <a:lstStyle>
            <a:lvl1pPr algn="ctr">
              <a:defRPr sz="1600">
                <a:solidFill>
                  <a:schemeClr val="tx1"/>
                </a:solidFill>
              </a:defRPr>
            </a:lvl1pPr>
            <a:lvl2pPr algn="ctr">
              <a:defRPr sz="1600">
                <a:solidFill>
                  <a:schemeClr val="tx1"/>
                </a:solidFill>
              </a:defRPr>
            </a:lvl2pPr>
            <a:lvl3pPr algn="ctr">
              <a:defRPr sz="1600">
                <a:solidFill>
                  <a:schemeClr val="tx1"/>
                </a:solidFill>
              </a:defRPr>
            </a:lvl3pPr>
            <a:lvl4pPr algn="ctr">
              <a:defRPr sz="1600">
                <a:solidFill>
                  <a:schemeClr val="tx1"/>
                </a:solidFill>
              </a:defRPr>
            </a:lvl4pPr>
            <a:lvl5pPr algn="ctr">
              <a:defRPr sz="1600">
                <a:solidFill>
                  <a:schemeClr val="tx1"/>
                </a:solidFill>
              </a:defRPr>
            </a:lvl5pPr>
          </a:lstStyle>
          <a:p>
            <a:pPr lvl="0"/>
            <a:endParaRPr lang="en-US" dirty="0"/>
          </a:p>
        </p:txBody>
      </p:sp>
      <p:sp>
        <p:nvSpPr>
          <p:cNvPr id="25" name="Text Placeholder 21">
            <a:extLst>
              <a:ext uri="{FF2B5EF4-FFF2-40B4-BE49-F238E27FC236}">
                <a16:creationId xmlns:a16="http://schemas.microsoft.com/office/drawing/2014/main" id="{7625DBB6-91F5-E94A-AB04-D45C7C3E4A19}"/>
              </a:ext>
            </a:extLst>
          </p:cNvPr>
          <p:cNvSpPr>
            <a:spLocks noGrp="1"/>
          </p:cNvSpPr>
          <p:nvPr>
            <p:ph type="body" sz="quarter" idx="18"/>
          </p:nvPr>
        </p:nvSpPr>
        <p:spPr>
          <a:xfrm>
            <a:off x="1266338" y="4032128"/>
            <a:ext cx="2051050" cy="2074862"/>
          </a:xfrm>
        </p:spPr>
        <p:txBody>
          <a:bodyPr anchor="ctr">
            <a:noAutofit/>
          </a:bodyPr>
          <a:lstStyle>
            <a:lvl1pPr algn="ctr">
              <a:defRPr sz="1600">
                <a:solidFill>
                  <a:schemeClr val="tx1"/>
                </a:solidFill>
              </a:defRPr>
            </a:lvl1pPr>
            <a:lvl2pPr algn="ctr">
              <a:defRPr sz="1600">
                <a:solidFill>
                  <a:schemeClr val="tx1"/>
                </a:solidFill>
              </a:defRPr>
            </a:lvl2pPr>
            <a:lvl3pPr algn="ctr">
              <a:defRPr sz="1600">
                <a:solidFill>
                  <a:schemeClr val="tx1"/>
                </a:solidFill>
              </a:defRPr>
            </a:lvl3pPr>
            <a:lvl4pPr algn="ctr">
              <a:defRPr sz="1600">
                <a:solidFill>
                  <a:schemeClr val="tx1"/>
                </a:solidFill>
              </a:defRPr>
            </a:lvl4pPr>
            <a:lvl5pPr algn="ctr">
              <a:defRPr sz="1600">
                <a:solidFill>
                  <a:schemeClr val="tx1"/>
                </a:solidFill>
              </a:defRPr>
            </a:lvl5pPr>
          </a:lstStyle>
          <a:p>
            <a:pPr lvl="0"/>
            <a:endParaRPr lang="en-US" dirty="0"/>
          </a:p>
        </p:txBody>
      </p:sp>
      <p:sp>
        <p:nvSpPr>
          <p:cNvPr id="26" name="Content Placeholder 3">
            <a:extLst>
              <a:ext uri="{FF2B5EF4-FFF2-40B4-BE49-F238E27FC236}">
                <a16:creationId xmlns:a16="http://schemas.microsoft.com/office/drawing/2014/main" id="{21DE6089-9355-2441-B4BC-30CFB04D807E}"/>
              </a:ext>
            </a:extLst>
          </p:cNvPr>
          <p:cNvSpPr>
            <a:spLocks noGrp="1"/>
          </p:cNvSpPr>
          <p:nvPr>
            <p:ph sz="half" idx="2"/>
          </p:nvPr>
        </p:nvSpPr>
        <p:spPr>
          <a:xfrm>
            <a:off x="1229120" y="1785450"/>
            <a:ext cx="2100459" cy="1873293"/>
          </a:xfrm>
        </p:spPr>
        <p:txBody>
          <a:bodyPr/>
          <a:lstStyle>
            <a:lvl1pPr marL="0" indent="0">
              <a:buFontTx/>
              <a:buNone/>
              <a:defRPr>
                <a:solidFill>
                  <a:schemeClr val="tx1"/>
                </a:solidFill>
              </a:defRPr>
            </a:lvl1pPr>
            <a:lvl2pPr marL="800100" indent="-342900">
              <a:buFont typeface="Arial" panose="020B0604020202020204" pitchFamily="34" charset="0"/>
              <a:buChar char="•"/>
              <a:defRPr>
                <a:solidFill>
                  <a:schemeClr val="tx1"/>
                </a:solidFill>
              </a:defRPr>
            </a:lvl2pPr>
            <a:lvl3pPr marL="1257300" indent="-342900">
              <a:buFont typeface="Arial" panose="020B0604020202020204" pitchFamily="34" charset="0"/>
              <a:buChar char="•"/>
              <a:defRPr>
                <a:solidFill>
                  <a:schemeClr val="tx1"/>
                </a:solidFill>
              </a:defRPr>
            </a:lvl3pPr>
            <a:lvl4pPr marL="1657350" indent="-285750">
              <a:buFont typeface="Arial" panose="020B0604020202020204" pitchFamily="34" charset="0"/>
              <a:buChar char="•"/>
              <a:defRPr>
                <a:solidFill>
                  <a:schemeClr val="tx1"/>
                </a:solidFill>
              </a:defRPr>
            </a:lvl4pPr>
            <a:lvl5pPr marL="2114550" indent="-285750">
              <a:buFont typeface="Arial" panose="020B0604020202020204" pitchFamily="34" charset="0"/>
              <a:buChar char="•"/>
              <a:defRPr>
                <a:solidFill>
                  <a:schemeClr val="tx1"/>
                </a:solidFill>
              </a:defRPr>
            </a:lvl5pPr>
          </a:lstStyle>
          <a:p>
            <a:pPr lvl="0"/>
            <a:r>
              <a:rPr lang="en-US" dirty="0"/>
              <a:t>Click to edit Master text styles</a:t>
            </a:r>
          </a:p>
        </p:txBody>
      </p:sp>
      <p:sp>
        <p:nvSpPr>
          <p:cNvPr id="31" name="Content Placeholder 3">
            <a:extLst>
              <a:ext uri="{FF2B5EF4-FFF2-40B4-BE49-F238E27FC236}">
                <a16:creationId xmlns:a16="http://schemas.microsoft.com/office/drawing/2014/main" id="{B1A67D1B-ED51-204B-8CDF-C786C79FD963}"/>
              </a:ext>
            </a:extLst>
          </p:cNvPr>
          <p:cNvSpPr>
            <a:spLocks noGrp="1"/>
          </p:cNvSpPr>
          <p:nvPr>
            <p:ph sz="half" idx="23"/>
          </p:nvPr>
        </p:nvSpPr>
        <p:spPr>
          <a:xfrm>
            <a:off x="6276608" y="1785450"/>
            <a:ext cx="2100459" cy="1873293"/>
          </a:xfrm>
        </p:spPr>
        <p:txBody>
          <a:bodyPr/>
          <a:lstStyle>
            <a:lvl1pPr marL="0" indent="0">
              <a:buFontTx/>
              <a:buNone/>
              <a:defRPr>
                <a:solidFill>
                  <a:schemeClr val="tx1"/>
                </a:solidFill>
              </a:defRPr>
            </a:lvl1pPr>
            <a:lvl2pPr marL="457200" indent="0">
              <a:buFontTx/>
              <a:buNone/>
              <a:defRPr>
                <a:solidFill>
                  <a:schemeClr val="tx1"/>
                </a:solidFill>
              </a:defRPr>
            </a:lvl2pPr>
            <a:lvl3pPr marL="914400" indent="0">
              <a:buFontTx/>
              <a:buNone/>
              <a:defRPr>
                <a:solidFill>
                  <a:schemeClr val="tx1"/>
                </a:solidFill>
              </a:defRPr>
            </a:lvl3pPr>
            <a:lvl4pPr marL="1371600" indent="0">
              <a:buFontTx/>
              <a:buNone/>
              <a:defRPr>
                <a:solidFill>
                  <a:schemeClr val="tx1"/>
                </a:solidFill>
              </a:defRPr>
            </a:lvl4pPr>
            <a:lvl5pPr marL="1828800" indent="0">
              <a:buFontTx/>
              <a:buNone/>
              <a:defRPr>
                <a:solidFill>
                  <a:schemeClr val="tx1"/>
                </a:solidFill>
              </a:defRPr>
            </a:lvl5pPr>
          </a:lstStyle>
          <a:p>
            <a:pPr lvl="0"/>
            <a:endParaRPr lang="en-US" dirty="0"/>
          </a:p>
        </p:txBody>
      </p:sp>
      <p:sp>
        <p:nvSpPr>
          <p:cNvPr id="32" name="Content Placeholder 3">
            <a:extLst>
              <a:ext uri="{FF2B5EF4-FFF2-40B4-BE49-F238E27FC236}">
                <a16:creationId xmlns:a16="http://schemas.microsoft.com/office/drawing/2014/main" id="{ADFD891D-96E7-DE47-8B27-801A44EA740F}"/>
              </a:ext>
            </a:extLst>
          </p:cNvPr>
          <p:cNvSpPr>
            <a:spLocks noGrp="1"/>
          </p:cNvSpPr>
          <p:nvPr>
            <p:ph sz="half" idx="24"/>
          </p:nvPr>
        </p:nvSpPr>
        <p:spPr>
          <a:xfrm>
            <a:off x="8788160" y="3992202"/>
            <a:ext cx="2100459" cy="1873293"/>
          </a:xfrm>
        </p:spPr>
        <p:txBody>
          <a:bodyPr/>
          <a:lstStyle>
            <a:lvl1pPr marL="0" indent="0">
              <a:buFontTx/>
              <a:buNone/>
              <a:defRPr>
                <a:solidFill>
                  <a:schemeClr val="tx1"/>
                </a:solidFill>
              </a:defRPr>
            </a:lvl1pPr>
            <a:lvl2pPr marL="457200" indent="0">
              <a:buFontTx/>
              <a:buNone/>
              <a:defRPr>
                <a:solidFill>
                  <a:schemeClr val="tx1"/>
                </a:solidFill>
              </a:defRPr>
            </a:lvl2pPr>
            <a:lvl3pPr marL="914400" indent="0">
              <a:buFontTx/>
              <a:buNone/>
              <a:defRPr>
                <a:solidFill>
                  <a:schemeClr val="tx1"/>
                </a:solidFill>
              </a:defRPr>
            </a:lvl3pPr>
            <a:lvl4pPr marL="1371600" indent="0">
              <a:buFontTx/>
              <a:buNone/>
              <a:defRPr>
                <a:solidFill>
                  <a:schemeClr val="tx1"/>
                </a:solidFill>
              </a:defRPr>
            </a:lvl4pPr>
            <a:lvl5pPr marL="1828800" indent="0">
              <a:buFontTx/>
              <a:buNone/>
              <a:defRPr>
                <a:solidFill>
                  <a:schemeClr val="tx1"/>
                </a:solidFill>
              </a:defRPr>
            </a:lvl5pPr>
          </a:lstStyle>
          <a:p>
            <a:pPr lvl="0"/>
            <a:endParaRPr lang="en-US" dirty="0"/>
          </a:p>
        </p:txBody>
      </p:sp>
      <p:sp>
        <p:nvSpPr>
          <p:cNvPr id="33" name="Content Placeholder 3">
            <a:extLst>
              <a:ext uri="{FF2B5EF4-FFF2-40B4-BE49-F238E27FC236}">
                <a16:creationId xmlns:a16="http://schemas.microsoft.com/office/drawing/2014/main" id="{9AF600A3-9A31-D446-B1F6-9C625A3284D6}"/>
              </a:ext>
            </a:extLst>
          </p:cNvPr>
          <p:cNvSpPr>
            <a:spLocks noGrp="1"/>
          </p:cNvSpPr>
          <p:nvPr>
            <p:ph sz="half" idx="25"/>
          </p:nvPr>
        </p:nvSpPr>
        <p:spPr>
          <a:xfrm>
            <a:off x="3752864" y="3992202"/>
            <a:ext cx="2100459" cy="1873293"/>
          </a:xfrm>
        </p:spPr>
        <p:txBody>
          <a:bodyPr/>
          <a:lstStyle>
            <a:lvl1pPr marL="0" indent="0">
              <a:buFont typeface="Arial" panose="020B0604020202020204" pitchFamily="34" charset="0"/>
              <a:buNone/>
              <a:defRPr>
                <a:solidFill>
                  <a:schemeClr val="tx1"/>
                </a:solidFill>
              </a:defRPr>
            </a:lvl1pPr>
            <a:lvl2pPr marL="800100" indent="-342900">
              <a:buFont typeface="Arial" panose="020B0604020202020204" pitchFamily="34" charset="0"/>
              <a:buChar char="•"/>
              <a:defRPr>
                <a:solidFill>
                  <a:schemeClr val="tx1"/>
                </a:solidFill>
              </a:defRPr>
            </a:lvl2pPr>
            <a:lvl3pPr marL="1257300" indent="-342900">
              <a:buFont typeface="Arial" panose="020B0604020202020204" pitchFamily="34" charset="0"/>
              <a:buChar char="•"/>
              <a:defRPr>
                <a:solidFill>
                  <a:schemeClr val="tx1"/>
                </a:solidFill>
              </a:defRPr>
            </a:lvl3pPr>
            <a:lvl4pPr marL="1657350" indent="-285750">
              <a:buFont typeface="Arial" panose="020B0604020202020204" pitchFamily="34" charset="0"/>
              <a:buChar char="•"/>
              <a:defRPr>
                <a:solidFill>
                  <a:schemeClr val="tx1"/>
                </a:solidFill>
              </a:defRPr>
            </a:lvl4pPr>
            <a:lvl5pPr marL="2114550" indent="-285750">
              <a:buFont typeface="Arial" panose="020B0604020202020204" pitchFamily="34" charset="0"/>
              <a:buChar char="•"/>
              <a:defRPr>
                <a:solidFill>
                  <a:schemeClr val="tx1"/>
                </a:solidFill>
              </a:defRPr>
            </a:lvl5pPr>
          </a:lstStyle>
          <a:p>
            <a:pPr lvl="0"/>
            <a:endParaRPr lang="en-US" dirty="0"/>
          </a:p>
        </p:txBody>
      </p:sp>
    </p:spTree>
    <p:extLst>
      <p:ext uri="{BB962C8B-B14F-4D97-AF65-F5344CB8AC3E}">
        <p14:creationId xmlns:p14="http://schemas.microsoft.com/office/powerpoint/2010/main" val="1074605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233788A-76C7-0741-8AE1-A21BE929B625}"/>
              </a:ext>
            </a:extLst>
          </p:cNvPr>
          <p:cNvSpPr>
            <a:spLocks noGrp="1"/>
          </p:cNvSpPr>
          <p:nvPr>
            <p:ph type="ftr" sz="quarter" idx="11"/>
          </p:nvPr>
        </p:nvSpPr>
        <p:spPr/>
        <p:txBody>
          <a:bodyPr/>
          <a:lstStyle/>
          <a:p>
            <a:endParaRPr lang="en-US"/>
          </a:p>
        </p:txBody>
      </p:sp>
      <p:sp>
        <p:nvSpPr>
          <p:cNvPr id="7" name="Picture Placeholder 2">
            <a:extLst>
              <a:ext uri="{FF2B5EF4-FFF2-40B4-BE49-F238E27FC236}">
                <a16:creationId xmlns:a16="http://schemas.microsoft.com/office/drawing/2014/main" id="{798A67D1-47C5-5342-82EB-068DF0E89875}"/>
              </a:ext>
            </a:extLst>
          </p:cNvPr>
          <p:cNvSpPr>
            <a:spLocks noGrp="1"/>
          </p:cNvSpPr>
          <p:nvPr>
            <p:ph type="pic" idx="12"/>
          </p:nvPr>
        </p:nvSpPr>
        <p:spPr>
          <a:xfrm>
            <a:off x="6286712" y="1756316"/>
            <a:ext cx="4283114" cy="4870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8" name="Text Placeholder 7">
            <a:extLst>
              <a:ext uri="{FF2B5EF4-FFF2-40B4-BE49-F238E27FC236}">
                <a16:creationId xmlns:a16="http://schemas.microsoft.com/office/drawing/2014/main" id="{4FC3C660-52DC-BE48-9D22-0671A23E0E71}"/>
              </a:ext>
            </a:extLst>
          </p:cNvPr>
          <p:cNvSpPr>
            <a:spLocks noGrp="1"/>
          </p:cNvSpPr>
          <p:nvPr>
            <p:ph type="body" sz="quarter" idx="13"/>
          </p:nvPr>
        </p:nvSpPr>
        <p:spPr>
          <a:xfrm>
            <a:off x="1342327" y="1755775"/>
            <a:ext cx="4283114" cy="4870450"/>
          </a:xfrm>
        </p:spPr>
        <p:txBody>
          <a:bodyPr>
            <a:normAutofit/>
          </a:bodyPr>
          <a:lstStyle>
            <a:lvl1pPr>
              <a:defRPr sz="2400"/>
            </a:lvl1pPr>
            <a:lvl2pPr marL="800100" indent="-342900">
              <a:buClr>
                <a:srgbClr val="0E8345"/>
              </a:buClr>
              <a:buFont typeface="Wingdings" pitchFamily="2" charset="2"/>
              <a:buChar char="§"/>
              <a:defRPr sz="2400"/>
            </a:lvl2pPr>
            <a:lvl3pPr marL="1257300" indent="-342900">
              <a:buClr>
                <a:srgbClr val="0E8345"/>
              </a:buClr>
              <a:buFont typeface="Wingdings" pitchFamily="2" charset="2"/>
              <a:buChar char="§"/>
              <a:defRPr sz="2400"/>
            </a:lvl3pPr>
            <a:lvl4pPr marL="1714500" indent="-342900">
              <a:buClr>
                <a:srgbClr val="0E8345"/>
              </a:buClr>
              <a:buFont typeface="Wingdings" pitchFamily="2" charset="2"/>
              <a:buChar char="§"/>
              <a:defRPr sz="2400"/>
            </a:lvl4pPr>
            <a:lvl5pPr marL="2171700" indent="-342900">
              <a:buClr>
                <a:srgbClr val="0E8345"/>
              </a:buClr>
              <a:buFont typeface="Wingdings" pitchFamily="2" charset="2"/>
              <a:buChar char="§"/>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Placeholder 1">
            <a:extLst>
              <a:ext uri="{FF2B5EF4-FFF2-40B4-BE49-F238E27FC236}">
                <a16:creationId xmlns:a16="http://schemas.microsoft.com/office/drawing/2014/main" id="{21D7EA09-936E-E045-AAC0-E14D31C080F4}"/>
              </a:ext>
            </a:extLst>
          </p:cNvPr>
          <p:cNvSpPr>
            <a:spLocks noGrp="1"/>
          </p:cNvSpPr>
          <p:nvPr>
            <p:ph type="title"/>
          </p:nvPr>
        </p:nvSpPr>
        <p:spPr>
          <a:xfrm>
            <a:off x="838200" y="365126"/>
            <a:ext cx="10515600" cy="726256"/>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320648591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ouble Chart/Media">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9CAB8CE8-E768-114D-913C-9F1ABF87C641}"/>
              </a:ext>
            </a:extLst>
          </p:cNvPr>
          <p:cNvSpPr>
            <a:spLocks noGrp="1"/>
          </p:cNvSpPr>
          <p:nvPr>
            <p:ph type="ftr" sz="quarter" idx="11"/>
          </p:nvPr>
        </p:nvSpPr>
        <p:spPr/>
        <p:txBody>
          <a:bodyPr/>
          <a:lstStyle/>
          <a:p>
            <a:endParaRPr lang="en-US" dirty="0"/>
          </a:p>
        </p:txBody>
      </p:sp>
      <p:sp>
        <p:nvSpPr>
          <p:cNvPr id="9" name="Content Placeholder 8">
            <a:extLst>
              <a:ext uri="{FF2B5EF4-FFF2-40B4-BE49-F238E27FC236}">
                <a16:creationId xmlns:a16="http://schemas.microsoft.com/office/drawing/2014/main" id="{182F50D6-2C51-1745-AA85-16FC3D02C88A}"/>
              </a:ext>
            </a:extLst>
          </p:cNvPr>
          <p:cNvSpPr>
            <a:spLocks noGrp="1"/>
          </p:cNvSpPr>
          <p:nvPr>
            <p:ph sz="quarter" idx="13"/>
          </p:nvPr>
        </p:nvSpPr>
        <p:spPr>
          <a:xfrm>
            <a:off x="1632647" y="2252304"/>
            <a:ext cx="4287704" cy="3824031"/>
          </a:xfrm>
        </p:spPr>
        <p:txBody>
          <a:bodyPr/>
          <a:lstStyle>
            <a:lvl2pPr marL="800100" indent="-342900">
              <a:buClr>
                <a:srgbClr val="0E8345"/>
              </a:buClr>
              <a:buFont typeface="Wingdings" pitchFamily="2" charset="2"/>
              <a:buChar char="§"/>
              <a:defRPr/>
            </a:lvl2pPr>
            <a:lvl3pPr marL="1257300" indent="-342900">
              <a:buClr>
                <a:srgbClr val="0E8345"/>
              </a:buClr>
              <a:buFont typeface="Wingdings" pitchFamily="2" charset="2"/>
              <a:buChar char="§"/>
              <a:defRPr/>
            </a:lvl3pPr>
            <a:lvl4pPr marL="1657350" indent="-285750">
              <a:buClr>
                <a:srgbClr val="0E8345"/>
              </a:buClr>
              <a:buFont typeface="Wingdings" pitchFamily="2" charset="2"/>
              <a:buChar char="§"/>
              <a:defRPr/>
            </a:lvl4pPr>
            <a:lvl5pPr marL="2114550" indent="-285750">
              <a:buClr>
                <a:srgbClr val="0E8345"/>
              </a:buClr>
              <a:buFont typeface="Wingdings" pitchFamily="2" charset="2"/>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8">
            <a:extLst>
              <a:ext uri="{FF2B5EF4-FFF2-40B4-BE49-F238E27FC236}">
                <a16:creationId xmlns:a16="http://schemas.microsoft.com/office/drawing/2014/main" id="{4CF5AD56-5B25-7E40-9493-A57F9913901B}"/>
              </a:ext>
            </a:extLst>
          </p:cNvPr>
          <p:cNvSpPr>
            <a:spLocks noGrp="1"/>
          </p:cNvSpPr>
          <p:nvPr>
            <p:ph sz="quarter" idx="14"/>
          </p:nvPr>
        </p:nvSpPr>
        <p:spPr>
          <a:xfrm>
            <a:off x="6637266" y="2252304"/>
            <a:ext cx="4287704" cy="3824031"/>
          </a:xfrm>
        </p:spPr>
        <p:txBody>
          <a:bodyPr/>
          <a:lstStyle>
            <a:lvl2pPr marL="800100" indent="-342900">
              <a:buClr>
                <a:srgbClr val="0E8345"/>
              </a:buClr>
              <a:buFont typeface="Wingdings" pitchFamily="2" charset="2"/>
              <a:buChar char="§"/>
              <a:defRPr/>
            </a:lvl2pPr>
            <a:lvl3pPr marL="1257300" indent="-342900">
              <a:buClr>
                <a:srgbClr val="0E8345"/>
              </a:buClr>
              <a:buFont typeface="Wingdings" pitchFamily="2" charset="2"/>
              <a:buChar char="§"/>
              <a:defRPr/>
            </a:lvl3pPr>
            <a:lvl4pPr marL="1657350" indent="-285750">
              <a:buClr>
                <a:srgbClr val="0E8345"/>
              </a:buClr>
              <a:buFont typeface="Wingdings" pitchFamily="2" charset="2"/>
              <a:buChar char="§"/>
              <a:defRPr/>
            </a:lvl4pPr>
            <a:lvl5pPr marL="2114550" indent="-285750">
              <a:buClr>
                <a:srgbClr val="0E8345"/>
              </a:buClr>
              <a:buFont typeface="Wingdings" pitchFamily="2" charset="2"/>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itle Placeholder 1">
            <a:extLst>
              <a:ext uri="{FF2B5EF4-FFF2-40B4-BE49-F238E27FC236}">
                <a16:creationId xmlns:a16="http://schemas.microsoft.com/office/drawing/2014/main" id="{E3EB7C62-11FF-DB4D-ABD5-4BFACE344F93}"/>
              </a:ext>
            </a:extLst>
          </p:cNvPr>
          <p:cNvSpPr>
            <a:spLocks noGrp="1"/>
          </p:cNvSpPr>
          <p:nvPr>
            <p:ph type="title"/>
          </p:nvPr>
        </p:nvSpPr>
        <p:spPr>
          <a:xfrm>
            <a:off x="838200" y="365126"/>
            <a:ext cx="10515600" cy="726256"/>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36442028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FFDD89-A1EE-8041-B184-A4CE0570F3BB}"/>
              </a:ext>
            </a:extLst>
          </p:cNvPr>
          <p:cNvSpPr>
            <a:spLocks noGrp="1"/>
          </p:cNvSpPr>
          <p:nvPr>
            <p:ph type="title" hasCustomPrompt="1"/>
          </p:nvPr>
        </p:nvSpPr>
        <p:spPr>
          <a:xfrm>
            <a:off x="1864111" y="26598"/>
            <a:ext cx="3744951" cy="653339"/>
          </a:xfrm>
        </p:spPr>
        <p:txBody>
          <a:bodyPr>
            <a:noAutofit/>
          </a:bodyPr>
          <a:lstStyle>
            <a:lvl1pPr>
              <a:defRPr sz="6000">
                <a:solidFill>
                  <a:srgbClr val="4BA249"/>
                </a:solidFill>
              </a:defRPr>
            </a:lvl1pPr>
          </a:lstStyle>
          <a:p>
            <a:r>
              <a:rPr lang="en-US" dirty="0"/>
              <a:t>CLICK</a:t>
            </a:r>
          </a:p>
        </p:txBody>
      </p:sp>
      <p:sp>
        <p:nvSpPr>
          <p:cNvPr id="4" name="Footer Placeholder 3">
            <a:extLst>
              <a:ext uri="{FF2B5EF4-FFF2-40B4-BE49-F238E27FC236}">
                <a16:creationId xmlns:a16="http://schemas.microsoft.com/office/drawing/2014/main" id="{578ED600-B7F7-5646-A06B-F087AC39B501}"/>
              </a:ext>
            </a:extLst>
          </p:cNvPr>
          <p:cNvSpPr>
            <a:spLocks noGrp="1"/>
          </p:cNvSpPr>
          <p:nvPr>
            <p:ph type="ftr" sz="quarter" idx="11"/>
          </p:nvPr>
        </p:nvSpPr>
        <p:spPr/>
        <p:txBody>
          <a:bodyPr/>
          <a:lstStyle/>
          <a:p>
            <a:endParaRPr lang="en-US"/>
          </a:p>
        </p:txBody>
      </p:sp>
      <p:sp>
        <p:nvSpPr>
          <p:cNvPr id="20" name="Content Placeholder 2">
            <a:extLst>
              <a:ext uri="{FF2B5EF4-FFF2-40B4-BE49-F238E27FC236}">
                <a16:creationId xmlns:a16="http://schemas.microsoft.com/office/drawing/2014/main" id="{3C2E3A26-82A1-8A48-8F63-EE2236A29DA7}"/>
              </a:ext>
            </a:extLst>
          </p:cNvPr>
          <p:cNvSpPr>
            <a:spLocks noGrp="1"/>
          </p:cNvSpPr>
          <p:nvPr>
            <p:ph sz="half" idx="1"/>
          </p:nvPr>
        </p:nvSpPr>
        <p:spPr>
          <a:xfrm>
            <a:off x="6000015" y="2274043"/>
            <a:ext cx="4504434" cy="4351338"/>
          </a:xfrm>
        </p:spPr>
        <p:txBody>
          <a:bodyPr/>
          <a:lstStyle>
            <a:lvl1pPr>
              <a:defRPr sz="2000"/>
            </a:lvl1pPr>
            <a:lvl2pPr marL="800100" indent="-342900">
              <a:buFont typeface="Wingdings" pitchFamily="2" charset="2"/>
              <a:buChar char="§"/>
              <a:defRPr sz="2000"/>
            </a:lvl2pPr>
            <a:lvl3pPr marL="1257300" indent="-342900">
              <a:buFont typeface="Wingdings" pitchFamily="2" charset="2"/>
              <a:buChar char="§"/>
              <a:defRPr sz="1800"/>
            </a:lvl3pPr>
            <a:lvl4pPr marL="1657350" indent="-285750">
              <a:buFont typeface="Wingdings" pitchFamily="2" charset="2"/>
              <a:buChar char="§"/>
              <a:defRPr sz="1400"/>
            </a:lvl4pPr>
            <a:lvl5pPr marL="2114550" indent="-285750">
              <a:buFont typeface="Wingdings" pitchFamily="2" charset="2"/>
              <a:buChar cha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22">
            <a:extLst>
              <a:ext uri="{FF2B5EF4-FFF2-40B4-BE49-F238E27FC236}">
                <a16:creationId xmlns:a16="http://schemas.microsoft.com/office/drawing/2014/main" id="{E0A64046-460D-7C41-84DA-C75598E9CE3E}"/>
              </a:ext>
            </a:extLst>
          </p:cNvPr>
          <p:cNvSpPr>
            <a:spLocks noGrp="1"/>
          </p:cNvSpPr>
          <p:nvPr>
            <p:ph type="body" sz="quarter" idx="12" hasCustomPrompt="1"/>
          </p:nvPr>
        </p:nvSpPr>
        <p:spPr>
          <a:xfrm>
            <a:off x="1864149" y="704637"/>
            <a:ext cx="3744913" cy="746411"/>
          </a:xfrm>
        </p:spPr>
        <p:txBody>
          <a:bodyPr>
            <a:noAutofit/>
          </a:bodyPr>
          <a:lstStyle>
            <a:lvl1pPr marL="0" indent="0">
              <a:buNone/>
              <a:defRPr sz="6000" b="1" i="0">
                <a:latin typeface="Montserrat" pitchFamily="2" charset="77"/>
              </a:defRPr>
            </a:lvl1pPr>
          </a:lstStyle>
          <a:p>
            <a:r>
              <a:rPr lang="en-US" dirty="0">
                <a:solidFill>
                  <a:schemeClr val="bg1"/>
                </a:solidFill>
              </a:rPr>
              <a:t>CLICK</a:t>
            </a:r>
          </a:p>
        </p:txBody>
      </p:sp>
      <p:sp>
        <p:nvSpPr>
          <p:cNvPr id="27" name="Text Placeholder 26">
            <a:extLst>
              <a:ext uri="{FF2B5EF4-FFF2-40B4-BE49-F238E27FC236}">
                <a16:creationId xmlns:a16="http://schemas.microsoft.com/office/drawing/2014/main" id="{B8AFB267-143F-2841-A38E-F3DE3726E1B0}"/>
              </a:ext>
            </a:extLst>
          </p:cNvPr>
          <p:cNvSpPr>
            <a:spLocks noGrp="1"/>
          </p:cNvSpPr>
          <p:nvPr>
            <p:ph type="body" sz="quarter" idx="13" hasCustomPrompt="1"/>
          </p:nvPr>
        </p:nvSpPr>
        <p:spPr>
          <a:xfrm>
            <a:off x="1863725" y="1475748"/>
            <a:ext cx="3744913" cy="746411"/>
          </a:xfrm>
        </p:spPr>
        <p:txBody>
          <a:bodyPr>
            <a:normAutofit/>
          </a:bodyPr>
          <a:lstStyle>
            <a:lvl1pPr marL="0" indent="0">
              <a:buNone/>
              <a:defRPr sz="6000" b="1" i="0">
                <a:solidFill>
                  <a:srgbClr val="4BA249"/>
                </a:solidFill>
                <a:latin typeface="Montserrat" pitchFamily="2" charset="77"/>
              </a:defRPr>
            </a:lvl1pPr>
          </a:lstStyle>
          <a:p>
            <a:r>
              <a:rPr lang="en-US" dirty="0"/>
              <a:t>CLICK</a:t>
            </a:r>
          </a:p>
        </p:txBody>
      </p:sp>
      <p:sp>
        <p:nvSpPr>
          <p:cNvPr id="28" name="Text Placeholder 26">
            <a:extLst>
              <a:ext uri="{FF2B5EF4-FFF2-40B4-BE49-F238E27FC236}">
                <a16:creationId xmlns:a16="http://schemas.microsoft.com/office/drawing/2014/main" id="{50165767-5751-834B-97A9-35209A0D55D9}"/>
              </a:ext>
            </a:extLst>
          </p:cNvPr>
          <p:cNvSpPr>
            <a:spLocks noGrp="1"/>
          </p:cNvSpPr>
          <p:nvPr>
            <p:ph type="body" sz="quarter" idx="14" hasCustomPrompt="1"/>
          </p:nvPr>
        </p:nvSpPr>
        <p:spPr>
          <a:xfrm>
            <a:off x="1863725" y="2246859"/>
            <a:ext cx="3744913" cy="746412"/>
          </a:xfrm>
        </p:spPr>
        <p:txBody>
          <a:bodyPr>
            <a:normAutofit/>
          </a:bodyPr>
          <a:lstStyle>
            <a:lvl1pPr marL="0" indent="0">
              <a:buNone/>
              <a:defRPr sz="6000" b="1" i="0">
                <a:solidFill>
                  <a:srgbClr val="4BA249"/>
                </a:solidFill>
                <a:latin typeface="Montserrat" pitchFamily="2" charset="77"/>
              </a:defRPr>
            </a:lvl1pPr>
          </a:lstStyle>
          <a:p>
            <a:r>
              <a:rPr lang="en-US" dirty="0"/>
              <a:t>CLICK</a:t>
            </a:r>
          </a:p>
        </p:txBody>
      </p:sp>
      <p:sp>
        <p:nvSpPr>
          <p:cNvPr id="29" name="Text Placeholder 26">
            <a:extLst>
              <a:ext uri="{FF2B5EF4-FFF2-40B4-BE49-F238E27FC236}">
                <a16:creationId xmlns:a16="http://schemas.microsoft.com/office/drawing/2014/main" id="{61D21A66-9987-804A-8494-AAB6396FB566}"/>
              </a:ext>
            </a:extLst>
          </p:cNvPr>
          <p:cNvSpPr>
            <a:spLocks noGrp="1"/>
          </p:cNvSpPr>
          <p:nvPr>
            <p:ph type="body" sz="quarter" idx="15" hasCustomPrompt="1"/>
          </p:nvPr>
        </p:nvSpPr>
        <p:spPr>
          <a:xfrm>
            <a:off x="1863725" y="3017971"/>
            <a:ext cx="3744913" cy="746412"/>
          </a:xfrm>
        </p:spPr>
        <p:txBody>
          <a:bodyPr>
            <a:normAutofit/>
          </a:bodyPr>
          <a:lstStyle>
            <a:lvl1pPr marL="0" indent="0">
              <a:buNone/>
              <a:defRPr sz="6000" b="1" i="0">
                <a:solidFill>
                  <a:srgbClr val="4BA249"/>
                </a:solidFill>
                <a:latin typeface="Montserrat" pitchFamily="2" charset="77"/>
              </a:defRPr>
            </a:lvl1pPr>
          </a:lstStyle>
          <a:p>
            <a:r>
              <a:rPr lang="en-US" dirty="0"/>
              <a:t>CLICK</a:t>
            </a:r>
          </a:p>
        </p:txBody>
      </p:sp>
      <p:sp>
        <p:nvSpPr>
          <p:cNvPr id="30" name="Text Placeholder 26">
            <a:extLst>
              <a:ext uri="{FF2B5EF4-FFF2-40B4-BE49-F238E27FC236}">
                <a16:creationId xmlns:a16="http://schemas.microsoft.com/office/drawing/2014/main" id="{EECB3A8C-A05F-5D47-824F-ABF8E691647E}"/>
              </a:ext>
            </a:extLst>
          </p:cNvPr>
          <p:cNvSpPr>
            <a:spLocks noGrp="1"/>
          </p:cNvSpPr>
          <p:nvPr>
            <p:ph type="body" sz="quarter" idx="16" hasCustomPrompt="1"/>
          </p:nvPr>
        </p:nvSpPr>
        <p:spPr>
          <a:xfrm>
            <a:off x="1863725" y="3789083"/>
            <a:ext cx="3744913" cy="746412"/>
          </a:xfrm>
        </p:spPr>
        <p:txBody>
          <a:bodyPr>
            <a:normAutofit/>
          </a:bodyPr>
          <a:lstStyle>
            <a:lvl1pPr marL="0" indent="0">
              <a:buNone/>
              <a:defRPr sz="6000" b="1" i="0">
                <a:solidFill>
                  <a:srgbClr val="4BA249"/>
                </a:solidFill>
                <a:latin typeface="Montserrat" pitchFamily="2" charset="77"/>
              </a:defRPr>
            </a:lvl1pPr>
          </a:lstStyle>
          <a:p>
            <a:r>
              <a:rPr lang="en-US" dirty="0"/>
              <a:t>CLICK</a:t>
            </a:r>
          </a:p>
        </p:txBody>
      </p:sp>
      <p:sp>
        <p:nvSpPr>
          <p:cNvPr id="31" name="Text Placeholder 26">
            <a:extLst>
              <a:ext uri="{FF2B5EF4-FFF2-40B4-BE49-F238E27FC236}">
                <a16:creationId xmlns:a16="http://schemas.microsoft.com/office/drawing/2014/main" id="{4EF7EEFA-A821-364E-B04A-B0FB7C7C9168}"/>
              </a:ext>
            </a:extLst>
          </p:cNvPr>
          <p:cNvSpPr>
            <a:spLocks noGrp="1"/>
          </p:cNvSpPr>
          <p:nvPr>
            <p:ph type="body" sz="quarter" idx="17" hasCustomPrompt="1"/>
          </p:nvPr>
        </p:nvSpPr>
        <p:spPr>
          <a:xfrm>
            <a:off x="1863725" y="4560195"/>
            <a:ext cx="3744913" cy="746413"/>
          </a:xfrm>
        </p:spPr>
        <p:txBody>
          <a:bodyPr>
            <a:normAutofit/>
          </a:bodyPr>
          <a:lstStyle>
            <a:lvl1pPr marL="0" indent="0">
              <a:buNone/>
              <a:defRPr sz="6000" b="1" i="0">
                <a:solidFill>
                  <a:srgbClr val="4BA249"/>
                </a:solidFill>
                <a:latin typeface="Montserrat" pitchFamily="2" charset="77"/>
              </a:defRPr>
            </a:lvl1pPr>
          </a:lstStyle>
          <a:p>
            <a:r>
              <a:rPr lang="en-US" dirty="0"/>
              <a:t>CLICK</a:t>
            </a:r>
          </a:p>
        </p:txBody>
      </p:sp>
      <p:sp>
        <p:nvSpPr>
          <p:cNvPr id="33" name="Text Placeholder 26">
            <a:extLst>
              <a:ext uri="{FF2B5EF4-FFF2-40B4-BE49-F238E27FC236}">
                <a16:creationId xmlns:a16="http://schemas.microsoft.com/office/drawing/2014/main" id="{62133F27-1E66-E841-8388-CA975563F127}"/>
              </a:ext>
            </a:extLst>
          </p:cNvPr>
          <p:cNvSpPr>
            <a:spLocks noGrp="1"/>
          </p:cNvSpPr>
          <p:nvPr>
            <p:ph type="body" sz="quarter" idx="18" hasCustomPrompt="1"/>
          </p:nvPr>
        </p:nvSpPr>
        <p:spPr>
          <a:xfrm>
            <a:off x="1863725" y="5331308"/>
            <a:ext cx="3744913" cy="746413"/>
          </a:xfrm>
        </p:spPr>
        <p:txBody>
          <a:bodyPr>
            <a:normAutofit/>
          </a:bodyPr>
          <a:lstStyle>
            <a:lvl1pPr marL="0" indent="0">
              <a:buNone/>
              <a:defRPr sz="6000" b="1" i="0">
                <a:solidFill>
                  <a:srgbClr val="4BA249"/>
                </a:solidFill>
                <a:latin typeface="Montserrat" pitchFamily="2" charset="77"/>
              </a:defRPr>
            </a:lvl1pPr>
          </a:lstStyle>
          <a:p>
            <a:r>
              <a:rPr lang="en-US" dirty="0"/>
              <a:t>CLICK</a:t>
            </a:r>
          </a:p>
        </p:txBody>
      </p:sp>
      <p:sp>
        <p:nvSpPr>
          <p:cNvPr id="34" name="Text Placeholder 26">
            <a:extLst>
              <a:ext uri="{FF2B5EF4-FFF2-40B4-BE49-F238E27FC236}">
                <a16:creationId xmlns:a16="http://schemas.microsoft.com/office/drawing/2014/main" id="{8335A129-F6FE-7248-97BE-E085860D94A7}"/>
              </a:ext>
            </a:extLst>
          </p:cNvPr>
          <p:cNvSpPr>
            <a:spLocks noGrp="1"/>
          </p:cNvSpPr>
          <p:nvPr>
            <p:ph type="body" sz="quarter" idx="19" hasCustomPrompt="1"/>
          </p:nvPr>
        </p:nvSpPr>
        <p:spPr>
          <a:xfrm>
            <a:off x="1863725" y="6102421"/>
            <a:ext cx="3744913" cy="746413"/>
          </a:xfrm>
        </p:spPr>
        <p:txBody>
          <a:bodyPr>
            <a:normAutofit/>
          </a:bodyPr>
          <a:lstStyle>
            <a:lvl1pPr marL="0" indent="0">
              <a:buNone/>
              <a:defRPr sz="6000" b="1" i="0">
                <a:solidFill>
                  <a:srgbClr val="4BA249"/>
                </a:solidFill>
                <a:latin typeface="Montserrat" pitchFamily="2" charset="77"/>
              </a:defRPr>
            </a:lvl1pPr>
          </a:lstStyle>
          <a:p>
            <a:r>
              <a:rPr lang="en-US" dirty="0"/>
              <a:t>CLICK</a:t>
            </a:r>
          </a:p>
        </p:txBody>
      </p:sp>
      <p:sp>
        <p:nvSpPr>
          <p:cNvPr id="15" name="Text Placeholder 22">
            <a:extLst>
              <a:ext uri="{FF2B5EF4-FFF2-40B4-BE49-F238E27FC236}">
                <a16:creationId xmlns:a16="http://schemas.microsoft.com/office/drawing/2014/main" id="{C1CB0B5F-C19F-F349-BF95-337E8D6643BA}"/>
              </a:ext>
            </a:extLst>
          </p:cNvPr>
          <p:cNvSpPr>
            <a:spLocks noGrp="1"/>
          </p:cNvSpPr>
          <p:nvPr>
            <p:ph type="body" sz="quarter" idx="20" hasCustomPrompt="1"/>
          </p:nvPr>
        </p:nvSpPr>
        <p:spPr>
          <a:xfrm>
            <a:off x="5997842" y="974050"/>
            <a:ext cx="4504434" cy="1274593"/>
          </a:xfrm>
        </p:spPr>
        <p:txBody>
          <a:bodyPr anchor="b">
            <a:noAutofit/>
          </a:bodyPr>
          <a:lstStyle>
            <a:lvl1pPr marL="0" indent="0">
              <a:buNone/>
              <a:defRPr sz="3200" b="1" i="0">
                <a:latin typeface="Montserrat" pitchFamily="2" charset="77"/>
              </a:defRPr>
            </a:lvl1pPr>
          </a:lstStyle>
          <a:p>
            <a:r>
              <a:rPr lang="en-US" dirty="0">
                <a:solidFill>
                  <a:schemeClr val="bg1"/>
                </a:solidFill>
              </a:rPr>
              <a:t>CLICK TO EDIT MASTER TITLE STYLE</a:t>
            </a:r>
          </a:p>
        </p:txBody>
      </p:sp>
    </p:spTree>
    <p:extLst>
      <p:ext uri="{BB962C8B-B14F-4D97-AF65-F5344CB8AC3E}">
        <p14:creationId xmlns:p14="http://schemas.microsoft.com/office/powerpoint/2010/main" val="115591248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op Picture with Title and content">
    <p:spTree>
      <p:nvGrpSpPr>
        <p:cNvPr id="1" name=""/>
        <p:cNvGrpSpPr/>
        <p:nvPr/>
      </p:nvGrpSpPr>
      <p:grpSpPr>
        <a:xfrm>
          <a:off x="0" y="0"/>
          <a:ext cx="0" cy="0"/>
          <a:chOff x="0" y="0"/>
          <a:chExt cx="0" cy="0"/>
        </a:xfrm>
      </p:grpSpPr>
      <p:sp>
        <p:nvSpPr>
          <p:cNvPr id="3" name="Content Placeholder 8">
            <a:extLst>
              <a:ext uri="{FF2B5EF4-FFF2-40B4-BE49-F238E27FC236}">
                <a16:creationId xmlns:a16="http://schemas.microsoft.com/office/drawing/2014/main" id="{AF5CDBC1-778D-4A43-9134-586890E6986D}"/>
              </a:ext>
            </a:extLst>
          </p:cNvPr>
          <p:cNvSpPr>
            <a:spLocks noGrp="1"/>
          </p:cNvSpPr>
          <p:nvPr>
            <p:ph sz="quarter" idx="13"/>
          </p:nvPr>
        </p:nvSpPr>
        <p:spPr>
          <a:xfrm>
            <a:off x="894735" y="1828800"/>
            <a:ext cx="10343536" cy="4316361"/>
          </a:xfrm>
        </p:spPr>
        <p:txBody>
          <a:bodyPr/>
          <a:lstStyle>
            <a:lvl2pPr marL="800100" indent="-342900">
              <a:buClr>
                <a:srgbClr val="0E8345"/>
              </a:buClr>
              <a:buFont typeface="Wingdings" pitchFamily="2" charset="2"/>
              <a:buChar char="§"/>
              <a:defRPr/>
            </a:lvl2pPr>
            <a:lvl3pPr marL="1257300" indent="-342900">
              <a:buClr>
                <a:srgbClr val="0E8345"/>
              </a:buClr>
              <a:buFont typeface="Wingdings" pitchFamily="2" charset="2"/>
              <a:buChar char="§"/>
              <a:defRPr/>
            </a:lvl3pPr>
            <a:lvl4pPr marL="1657350" indent="-285750">
              <a:buClr>
                <a:srgbClr val="0E8345"/>
              </a:buClr>
              <a:buFont typeface="Wingdings" pitchFamily="2" charset="2"/>
              <a:buChar char="§"/>
              <a:defRPr/>
            </a:lvl4pPr>
            <a:lvl5pPr marL="2114550" indent="-285750">
              <a:buClr>
                <a:srgbClr val="0E8345"/>
              </a:buClr>
              <a:buFont typeface="Wingdings" pitchFamily="2" charset="2"/>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88CE0105-E167-F84E-B0B1-D9C3CE6C2E9A}"/>
              </a:ext>
            </a:extLst>
          </p:cNvPr>
          <p:cNvSpPr>
            <a:spLocks noGrp="1"/>
          </p:cNvSpPr>
          <p:nvPr>
            <p:ph type="ftr" sz="quarter" idx="11"/>
          </p:nvPr>
        </p:nvSpPr>
        <p:spPr>
          <a:xfrm rot="16200000">
            <a:off x="11033125" y="5176838"/>
            <a:ext cx="1635125" cy="365125"/>
          </a:xfrm>
        </p:spPr>
        <p:txBody>
          <a:bodyPr/>
          <a:lstStyle/>
          <a:p>
            <a:endParaRPr lang="en-US" dirty="0"/>
          </a:p>
        </p:txBody>
      </p:sp>
      <p:sp>
        <p:nvSpPr>
          <p:cNvPr id="8" name="Title Placeholder 1">
            <a:extLst>
              <a:ext uri="{FF2B5EF4-FFF2-40B4-BE49-F238E27FC236}">
                <a16:creationId xmlns:a16="http://schemas.microsoft.com/office/drawing/2014/main" id="{601E5A14-89BD-2240-8520-73CE39618418}"/>
              </a:ext>
            </a:extLst>
          </p:cNvPr>
          <p:cNvSpPr>
            <a:spLocks noGrp="1"/>
          </p:cNvSpPr>
          <p:nvPr>
            <p:ph type="title"/>
          </p:nvPr>
        </p:nvSpPr>
        <p:spPr>
          <a:xfrm>
            <a:off x="838200" y="365126"/>
            <a:ext cx="10515600" cy="726256"/>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4310448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C5C91251-2B70-4F4A-9110-F67377C3CA9E}"/>
              </a:ext>
            </a:extLst>
          </p:cNvPr>
          <p:cNvSpPr>
            <a:spLocks noGrp="1"/>
          </p:cNvSpPr>
          <p:nvPr>
            <p:ph type="subTitle" idx="1"/>
          </p:nvPr>
        </p:nvSpPr>
        <p:spPr>
          <a:xfrm>
            <a:off x="3598199" y="3448494"/>
            <a:ext cx="6645818" cy="27479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a:extLst>
              <a:ext uri="{FF2B5EF4-FFF2-40B4-BE49-F238E27FC236}">
                <a16:creationId xmlns:a16="http://schemas.microsoft.com/office/drawing/2014/main" id="{C7847FCA-9A1C-F144-9E09-48C83CD5C0DD}"/>
              </a:ext>
            </a:extLst>
          </p:cNvPr>
          <p:cNvSpPr>
            <a:spLocks noGrp="1"/>
          </p:cNvSpPr>
          <p:nvPr>
            <p:ph type="ftr" sz="quarter" idx="11"/>
          </p:nvPr>
        </p:nvSpPr>
        <p:spPr/>
        <p:txBody>
          <a:bodyPr/>
          <a:lstStyle/>
          <a:p>
            <a:endParaRPr lang="en-US"/>
          </a:p>
        </p:txBody>
      </p:sp>
      <p:sp>
        <p:nvSpPr>
          <p:cNvPr id="7" name="Picture Placeholder 6">
            <a:extLst>
              <a:ext uri="{FF2B5EF4-FFF2-40B4-BE49-F238E27FC236}">
                <a16:creationId xmlns:a16="http://schemas.microsoft.com/office/drawing/2014/main" id="{F6FB3746-F9C6-9A44-B254-36E413379454}"/>
              </a:ext>
            </a:extLst>
          </p:cNvPr>
          <p:cNvSpPr>
            <a:spLocks noGrp="1"/>
          </p:cNvSpPr>
          <p:nvPr>
            <p:ph type="pic" sz="quarter" idx="21"/>
          </p:nvPr>
        </p:nvSpPr>
        <p:spPr>
          <a:xfrm>
            <a:off x="3598199" y="1413318"/>
            <a:ext cx="1460500" cy="1658938"/>
          </a:xfrm>
        </p:spPr>
        <p:txBody>
          <a:bodyPr/>
          <a:lstStyle/>
          <a:p>
            <a:endParaRPr lang="en-US"/>
          </a:p>
        </p:txBody>
      </p:sp>
      <p:sp>
        <p:nvSpPr>
          <p:cNvPr id="12" name="Picture Placeholder 6">
            <a:extLst>
              <a:ext uri="{FF2B5EF4-FFF2-40B4-BE49-F238E27FC236}">
                <a16:creationId xmlns:a16="http://schemas.microsoft.com/office/drawing/2014/main" id="{66F9237A-98C8-074E-AE9E-66264F38811F}"/>
              </a:ext>
            </a:extLst>
          </p:cNvPr>
          <p:cNvSpPr>
            <a:spLocks noGrp="1"/>
          </p:cNvSpPr>
          <p:nvPr>
            <p:ph type="pic" sz="quarter" idx="22"/>
          </p:nvPr>
        </p:nvSpPr>
        <p:spPr>
          <a:xfrm>
            <a:off x="8799464" y="1413318"/>
            <a:ext cx="1460500" cy="1658938"/>
          </a:xfrm>
        </p:spPr>
        <p:txBody>
          <a:bodyPr/>
          <a:lstStyle/>
          <a:p>
            <a:endParaRPr lang="en-US"/>
          </a:p>
        </p:txBody>
      </p:sp>
      <p:sp>
        <p:nvSpPr>
          <p:cNvPr id="17" name="Picture Placeholder 6">
            <a:extLst>
              <a:ext uri="{FF2B5EF4-FFF2-40B4-BE49-F238E27FC236}">
                <a16:creationId xmlns:a16="http://schemas.microsoft.com/office/drawing/2014/main" id="{612C8FB6-7547-F444-82DA-B423937DED26}"/>
              </a:ext>
            </a:extLst>
          </p:cNvPr>
          <p:cNvSpPr>
            <a:spLocks noGrp="1"/>
          </p:cNvSpPr>
          <p:nvPr>
            <p:ph type="pic" sz="quarter" idx="23"/>
          </p:nvPr>
        </p:nvSpPr>
        <p:spPr>
          <a:xfrm>
            <a:off x="5331954" y="1413318"/>
            <a:ext cx="1460500" cy="1658938"/>
          </a:xfrm>
        </p:spPr>
        <p:txBody>
          <a:bodyPr/>
          <a:lstStyle/>
          <a:p>
            <a:endParaRPr lang="en-US"/>
          </a:p>
        </p:txBody>
      </p:sp>
      <p:sp>
        <p:nvSpPr>
          <p:cNvPr id="18" name="Picture Placeholder 6">
            <a:extLst>
              <a:ext uri="{FF2B5EF4-FFF2-40B4-BE49-F238E27FC236}">
                <a16:creationId xmlns:a16="http://schemas.microsoft.com/office/drawing/2014/main" id="{A6C7DDF9-0426-7143-A9BA-840948525A36}"/>
              </a:ext>
            </a:extLst>
          </p:cNvPr>
          <p:cNvSpPr>
            <a:spLocks noGrp="1"/>
          </p:cNvSpPr>
          <p:nvPr>
            <p:ph type="pic" sz="quarter" idx="24"/>
          </p:nvPr>
        </p:nvSpPr>
        <p:spPr>
          <a:xfrm>
            <a:off x="7065709" y="1413318"/>
            <a:ext cx="1460500" cy="1658938"/>
          </a:xfrm>
        </p:spPr>
        <p:txBody>
          <a:bodyPr/>
          <a:lstStyle/>
          <a:p>
            <a:endParaRPr lang="en-US"/>
          </a:p>
        </p:txBody>
      </p:sp>
    </p:spTree>
    <p:extLst>
      <p:ext uri="{BB962C8B-B14F-4D97-AF65-F5344CB8AC3E}">
        <p14:creationId xmlns:p14="http://schemas.microsoft.com/office/powerpoint/2010/main" val="360426855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00394-D125-4947-95E0-AE44F1DCC4DD}"/>
              </a:ext>
            </a:extLst>
          </p:cNvPr>
          <p:cNvSpPr>
            <a:spLocks noGrp="1"/>
          </p:cNvSpPr>
          <p:nvPr>
            <p:ph type="title" hasCustomPrompt="1"/>
          </p:nvPr>
        </p:nvSpPr>
        <p:spPr>
          <a:xfrm>
            <a:off x="2154236" y="365126"/>
            <a:ext cx="9199564" cy="598436"/>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637B9451-7E45-B341-B252-075EF836A59A}"/>
              </a:ext>
            </a:extLst>
          </p:cNvPr>
          <p:cNvSpPr>
            <a:spLocks noGrp="1"/>
          </p:cNvSpPr>
          <p:nvPr>
            <p:ph idx="1"/>
          </p:nvPr>
        </p:nvSpPr>
        <p:spPr>
          <a:xfrm>
            <a:off x="5810866" y="1694528"/>
            <a:ext cx="5542934" cy="4328498"/>
          </a:xfrm>
        </p:spPr>
        <p:txBody>
          <a:bodyPr/>
          <a:lstStyle>
            <a:lvl1pPr marL="342900" indent="-342900">
              <a:buClr>
                <a:srgbClr val="0E8345"/>
              </a:buClr>
              <a:buFont typeface="Wingdings" pitchFamily="2" charset="2"/>
              <a:buChar char="§"/>
              <a:defRPr/>
            </a:lvl1pPr>
            <a:lvl2pPr marL="800100" indent="-342900">
              <a:buClr>
                <a:srgbClr val="0E8345"/>
              </a:buClr>
              <a:buFont typeface="Wingdings" pitchFamily="2" charset="2"/>
              <a:buChar char="§"/>
              <a:defRPr/>
            </a:lvl2pPr>
            <a:lvl3pPr marL="1257300" indent="-342900">
              <a:buClr>
                <a:srgbClr val="0E8345"/>
              </a:buClr>
              <a:buFont typeface="Wingdings" pitchFamily="2" charset="2"/>
              <a:buChar char="§"/>
              <a:defRPr/>
            </a:lvl3pPr>
            <a:lvl4pPr marL="1714500" indent="-342900">
              <a:buClr>
                <a:srgbClr val="0E8345"/>
              </a:buClr>
              <a:buFont typeface="Wingdings" pitchFamily="2" charset="2"/>
              <a:buChar char="§"/>
              <a:defRPr/>
            </a:lvl4pPr>
            <a:lvl5pPr marL="2171700" indent="-342900">
              <a:buClr>
                <a:srgbClr val="0E8345"/>
              </a:buClr>
              <a:buFont typeface="Wingdings" pitchFamily="2" charset="2"/>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66B2DE2A-6AEC-274C-AC75-E3BA1F0EF8AE}"/>
              </a:ext>
            </a:extLst>
          </p:cNvPr>
          <p:cNvSpPr>
            <a:spLocks noGrp="1"/>
          </p:cNvSpPr>
          <p:nvPr>
            <p:ph type="ftr" sz="quarter" idx="11"/>
          </p:nvPr>
        </p:nvSpPr>
        <p:spPr/>
        <p:txBody>
          <a:bodyPr/>
          <a:lstStyle/>
          <a:p>
            <a:endParaRPr lang="en-US"/>
          </a:p>
        </p:txBody>
      </p:sp>
      <p:sp>
        <p:nvSpPr>
          <p:cNvPr id="6" name="Text Placeholder 5">
            <a:extLst>
              <a:ext uri="{FF2B5EF4-FFF2-40B4-BE49-F238E27FC236}">
                <a16:creationId xmlns:a16="http://schemas.microsoft.com/office/drawing/2014/main" id="{6BDF361C-2A8C-AD47-9E20-3D313D9122DC}"/>
              </a:ext>
            </a:extLst>
          </p:cNvPr>
          <p:cNvSpPr>
            <a:spLocks noGrp="1"/>
          </p:cNvSpPr>
          <p:nvPr>
            <p:ph type="body" sz="quarter" idx="12"/>
          </p:nvPr>
        </p:nvSpPr>
        <p:spPr>
          <a:xfrm>
            <a:off x="2154238" y="1694529"/>
            <a:ext cx="3440112" cy="4328498"/>
          </a:xfrm>
        </p:spPr>
        <p:txBody>
          <a:bodyPr/>
          <a:lstStyle>
            <a:lvl1pPr marL="342900" indent="-342900">
              <a:buClr>
                <a:srgbClr val="0E8345"/>
              </a:buClr>
              <a:buFont typeface="Wingdings" pitchFamily="2" charset="2"/>
              <a:buChar char="§"/>
              <a:defRPr/>
            </a:lvl1pPr>
            <a:lvl2pPr marL="800100" indent="-342900">
              <a:buClr>
                <a:srgbClr val="0E8345"/>
              </a:buClr>
              <a:buFont typeface="Wingdings" pitchFamily="2" charset="2"/>
              <a:buChar char="§"/>
              <a:defRPr/>
            </a:lvl2pPr>
            <a:lvl3pPr marL="1257300" indent="-342900">
              <a:buClr>
                <a:srgbClr val="0E8345"/>
              </a:buClr>
              <a:buFont typeface="Wingdings" pitchFamily="2" charset="2"/>
              <a:buChar char="§"/>
              <a:defRPr/>
            </a:lvl3pPr>
            <a:lvl4pPr marL="1714500" indent="-342900">
              <a:buClr>
                <a:srgbClr val="0E8345"/>
              </a:buClr>
              <a:buFont typeface="Wingdings" pitchFamily="2" charset="2"/>
              <a:buChar char="§"/>
              <a:defRPr/>
            </a:lvl4pPr>
            <a:lvl5pPr marL="2171700" indent="-342900">
              <a:buClr>
                <a:srgbClr val="0E8345"/>
              </a:buClr>
              <a:buFont typeface="Wingdings" pitchFamily="2" charset="2"/>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6291289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A0AEC-313B-6A49-8282-38C4E19C5807}"/>
              </a:ext>
            </a:extLst>
          </p:cNvPr>
          <p:cNvSpPr>
            <a:spLocks noGrp="1"/>
          </p:cNvSpPr>
          <p:nvPr>
            <p:ph type="title" hasCustomPrompt="1"/>
          </p:nvPr>
        </p:nvSpPr>
        <p:spPr/>
        <p:txBody>
          <a:bodyPr/>
          <a:lstStyle/>
          <a:p>
            <a:r>
              <a:rPr lang="en-US" dirty="0"/>
              <a:t>CLICK TO EDIT MASTER TITLE STYLE</a:t>
            </a:r>
          </a:p>
        </p:txBody>
      </p:sp>
      <p:sp>
        <p:nvSpPr>
          <p:cNvPr id="4" name="Footer Placeholder 3">
            <a:extLst>
              <a:ext uri="{FF2B5EF4-FFF2-40B4-BE49-F238E27FC236}">
                <a16:creationId xmlns:a16="http://schemas.microsoft.com/office/drawing/2014/main" id="{D6CCFBD7-0208-C84C-9CD9-0CDC0A3EE831}"/>
              </a:ext>
            </a:extLst>
          </p:cNvPr>
          <p:cNvSpPr>
            <a:spLocks noGrp="1"/>
          </p:cNvSpPr>
          <p:nvPr>
            <p:ph type="ftr" sz="quarter" idx="11"/>
          </p:nvPr>
        </p:nvSpPr>
        <p:spPr/>
        <p:txBody>
          <a:bodyPr/>
          <a:lstStyle/>
          <a:p>
            <a:endParaRPr lang="en-US"/>
          </a:p>
        </p:txBody>
      </p:sp>
      <p:sp>
        <p:nvSpPr>
          <p:cNvPr id="7" name="Picture Placeholder 6">
            <a:extLst>
              <a:ext uri="{FF2B5EF4-FFF2-40B4-BE49-F238E27FC236}">
                <a16:creationId xmlns:a16="http://schemas.microsoft.com/office/drawing/2014/main" id="{4AC1492A-AC20-E54E-9565-D731F4B6CF69}"/>
              </a:ext>
            </a:extLst>
          </p:cNvPr>
          <p:cNvSpPr>
            <a:spLocks noGrp="1"/>
          </p:cNvSpPr>
          <p:nvPr>
            <p:ph type="pic" sz="quarter" idx="12"/>
          </p:nvPr>
        </p:nvSpPr>
        <p:spPr>
          <a:xfrm>
            <a:off x="1216025" y="1928813"/>
            <a:ext cx="4425950" cy="4929187"/>
          </a:xfrm>
        </p:spPr>
        <p:txBody>
          <a:bodyPr/>
          <a:lstStyle/>
          <a:p>
            <a:endParaRPr lang="en-US"/>
          </a:p>
        </p:txBody>
      </p:sp>
      <p:sp>
        <p:nvSpPr>
          <p:cNvPr id="9" name="Text Placeholder 8">
            <a:extLst>
              <a:ext uri="{FF2B5EF4-FFF2-40B4-BE49-F238E27FC236}">
                <a16:creationId xmlns:a16="http://schemas.microsoft.com/office/drawing/2014/main" id="{2536AF83-EBC2-7745-B624-22851CF7CED4}"/>
              </a:ext>
            </a:extLst>
          </p:cNvPr>
          <p:cNvSpPr>
            <a:spLocks noGrp="1"/>
          </p:cNvSpPr>
          <p:nvPr>
            <p:ph type="body" sz="quarter" idx="13"/>
          </p:nvPr>
        </p:nvSpPr>
        <p:spPr>
          <a:xfrm>
            <a:off x="5887844" y="1928813"/>
            <a:ext cx="5465956" cy="3579812"/>
          </a:xfrm>
        </p:spPr>
        <p:txBody>
          <a:bodyPr/>
          <a:lstStyle>
            <a:lvl1pPr marL="342900" indent="-342900">
              <a:buClr>
                <a:srgbClr val="0E8345"/>
              </a:buClr>
              <a:buFont typeface="Wingdings" pitchFamily="2" charset="2"/>
              <a:buChar char="§"/>
              <a:defRPr/>
            </a:lvl1pPr>
            <a:lvl2pPr marL="800100" indent="-342900">
              <a:buClr>
                <a:srgbClr val="0E8345"/>
              </a:buClr>
              <a:buFont typeface="Wingdings" pitchFamily="2" charset="2"/>
              <a:buChar char="§"/>
              <a:defRPr/>
            </a:lvl2pPr>
            <a:lvl3pPr marL="1257300" indent="-342900">
              <a:buClr>
                <a:srgbClr val="0E8345"/>
              </a:buClr>
              <a:buFont typeface="Wingdings" pitchFamily="2" charset="2"/>
              <a:buChar char="§"/>
              <a:defRPr/>
            </a:lvl3pPr>
            <a:lvl4pPr marL="1714500" indent="-342900">
              <a:buClr>
                <a:srgbClr val="0E8345"/>
              </a:buClr>
              <a:buFont typeface="Wingdings" pitchFamily="2" charset="2"/>
              <a:buChar char="§"/>
              <a:defRPr/>
            </a:lvl4pPr>
            <a:lvl5pPr marL="2171700" indent="-342900">
              <a:buClr>
                <a:srgbClr val="0E8345"/>
              </a:buClr>
              <a:buFont typeface="Wingdings" pitchFamily="2" charset="2"/>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0096513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E699ED-706E-3F49-BEAC-FDDC89C2AB91}"/>
              </a:ext>
            </a:extLst>
          </p:cNvPr>
          <p:cNvSpPr>
            <a:spLocks noGrp="1"/>
          </p:cNvSpPr>
          <p:nvPr>
            <p:ph type="title" hasCustomPrompt="1"/>
          </p:nvPr>
        </p:nvSpPr>
        <p:spPr>
          <a:xfrm>
            <a:off x="2237258" y="528757"/>
            <a:ext cx="8884225" cy="523295"/>
          </a:xfrm>
        </p:spPr>
        <p:txBody>
          <a:bodyPr/>
          <a:lstStyle/>
          <a:p>
            <a:r>
              <a:rPr lang="en-US" dirty="0"/>
              <a:t>CLICK TO EDIT MASTER TITLE STYLE</a:t>
            </a:r>
          </a:p>
        </p:txBody>
      </p:sp>
      <p:sp>
        <p:nvSpPr>
          <p:cNvPr id="3" name="Footer Placeholder 2">
            <a:extLst>
              <a:ext uri="{FF2B5EF4-FFF2-40B4-BE49-F238E27FC236}">
                <a16:creationId xmlns:a16="http://schemas.microsoft.com/office/drawing/2014/main" id="{4C3690CD-4A91-554D-9AB4-D9F48F585D6C}"/>
              </a:ext>
            </a:extLst>
          </p:cNvPr>
          <p:cNvSpPr>
            <a:spLocks noGrp="1"/>
          </p:cNvSpPr>
          <p:nvPr>
            <p:ph type="ftr" sz="quarter" idx="10"/>
          </p:nvPr>
        </p:nvSpPr>
        <p:spPr/>
        <p:txBody>
          <a:bodyPr/>
          <a:lstStyle/>
          <a:p>
            <a:endParaRPr lang="en-US" dirty="0"/>
          </a:p>
        </p:txBody>
      </p:sp>
      <p:sp>
        <p:nvSpPr>
          <p:cNvPr id="5" name="Picture Placeholder 4">
            <a:extLst>
              <a:ext uri="{FF2B5EF4-FFF2-40B4-BE49-F238E27FC236}">
                <a16:creationId xmlns:a16="http://schemas.microsoft.com/office/drawing/2014/main" id="{2D97B745-29DB-6F42-ACE0-864137BB504A}"/>
              </a:ext>
            </a:extLst>
          </p:cNvPr>
          <p:cNvSpPr>
            <a:spLocks noGrp="1"/>
          </p:cNvSpPr>
          <p:nvPr>
            <p:ph type="pic" sz="quarter" idx="11"/>
          </p:nvPr>
        </p:nvSpPr>
        <p:spPr>
          <a:xfrm>
            <a:off x="2237257" y="1483112"/>
            <a:ext cx="8884225" cy="4693851"/>
          </a:xfrm>
        </p:spPr>
        <p:txBody>
          <a:bodyPr/>
          <a:lstStyle/>
          <a:p>
            <a:endParaRPr lang="en-US"/>
          </a:p>
        </p:txBody>
      </p:sp>
      <p:sp>
        <p:nvSpPr>
          <p:cNvPr id="6" name="Title 1">
            <a:extLst>
              <a:ext uri="{FF2B5EF4-FFF2-40B4-BE49-F238E27FC236}">
                <a16:creationId xmlns:a16="http://schemas.microsoft.com/office/drawing/2014/main" id="{B39E575C-7132-2346-85A0-ECB39898BA52}"/>
              </a:ext>
            </a:extLst>
          </p:cNvPr>
          <p:cNvSpPr txBox="1">
            <a:spLocks/>
          </p:cNvSpPr>
          <p:nvPr userDrawn="1"/>
        </p:nvSpPr>
        <p:spPr>
          <a:xfrm>
            <a:off x="2237257" y="1121747"/>
            <a:ext cx="9116543" cy="2916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i="0" kern="1200">
                <a:solidFill>
                  <a:schemeClr val="tx1"/>
                </a:solidFill>
                <a:latin typeface="Montserrat" pitchFamily="2" charset="77"/>
                <a:ea typeface="+mj-ea"/>
                <a:cs typeface="+mj-cs"/>
              </a:defRPr>
            </a:lvl1pPr>
          </a:lstStyle>
          <a:p>
            <a:r>
              <a:rPr lang="en-US" sz="1400" b="0" i="0" dirty="0">
                <a:latin typeface="Montserrat Medium" pitchFamily="2" charset="77"/>
              </a:rPr>
              <a:t>CLICK TO EDIT MASTER TITLE STYLE</a:t>
            </a:r>
          </a:p>
        </p:txBody>
      </p:sp>
    </p:spTree>
    <p:extLst>
      <p:ext uri="{BB962C8B-B14F-4D97-AF65-F5344CB8AC3E}">
        <p14:creationId xmlns:p14="http://schemas.microsoft.com/office/powerpoint/2010/main" val="15508572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885396B-DB35-3548-9307-2A1A23886C9E}"/>
              </a:ext>
            </a:extLst>
          </p:cNvPr>
          <p:cNvSpPr>
            <a:spLocks noGrp="1"/>
          </p:cNvSpPr>
          <p:nvPr>
            <p:ph type="ftr" sz="quarter" idx="11"/>
          </p:nvPr>
        </p:nvSpPr>
        <p:spPr/>
        <p:txBody>
          <a:bodyPr/>
          <a:lstStyle/>
          <a:p>
            <a:endParaRPr lang="en-US"/>
          </a:p>
        </p:txBody>
      </p:sp>
      <p:sp>
        <p:nvSpPr>
          <p:cNvPr id="5" name="Picture Placeholder 2">
            <a:extLst>
              <a:ext uri="{FF2B5EF4-FFF2-40B4-BE49-F238E27FC236}">
                <a16:creationId xmlns:a16="http://schemas.microsoft.com/office/drawing/2014/main" id="{1C6A0783-2AE2-514B-96E8-9DD71884569A}"/>
              </a:ext>
            </a:extLst>
          </p:cNvPr>
          <p:cNvSpPr>
            <a:spLocks noGrp="1"/>
          </p:cNvSpPr>
          <p:nvPr>
            <p:ph type="pic" idx="12"/>
          </p:nvPr>
        </p:nvSpPr>
        <p:spPr>
          <a:xfrm>
            <a:off x="1414076" y="734694"/>
            <a:ext cx="1875533" cy="255362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6" name="Picture Placeholder 2">
            <a:extLst>
              <a:ext uri="{FF2B5EF4-FFF2-40B4-BE49-F238E27FC236}">
                <a16:creationId xmlns:a16="http://schemas.microsoft.com/office/drawing/2014/main" id="{E544F8D0-8BF7-B14F-9AE7-5A3B028E14C8}"/>
              </a:ext>
            </a:extLst>
          </p:cNvPr>
          <p:cNvSpPr>
            <a:spLocks noGrp="1"/>
          </p:cNvSpPr>
          <p:nvPr>
            <p:ph type="pic" idx="13"/>
          </p:nvPr>
        </p:nvSpPr>
        <p:spPr>
          <a:xfrm>
            <a:off x="3924959" y="734694"/>
            <a:ext cx="1875533" cy="255362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Picture Placeholder 2">
            <a:extLst>
              <a:ext uri="{FF2B5EF4-FFF2-40B4-BE49-F238E27FC236}">
                <a16:creationId xmlns:a16="http://schemas.microsoft.com/office/drawing/2014/main" id="{6820E01C-D5B5-D643-BF3D-FD0A227E81F4}"/>
              </a:ext>
            </a:extLst>
          </p:cNvPr>
          <p:cNvSpPr>
            <a:spLocks noGrp="1"/>
          </p:cNvSpPr>
          <p:nvPr>
            <p:ph type="pic" idx="14"/>
          </p:nvPr>
        </p:nvSpPr>
        <p:spPr>
          <a:xfrm>
            <a:off x="6419116" y="734694"/>
            <a:ext cx="1875533" cy="255362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8" name="Picture Placeholder 2">
            <a:extLst>
              <a:ext uri="{FF2B5EF4-FFF2-40B4-BE49-F238E27FC236}">
                <a16:creationId xmlns:a16="http://schemas.microsoft.com/office/drawing/2014/main" id="{3EB4FD67-60B8-AE44-8C3D-6A3B25B19CBF}"/>
              </a:ext>
            </a:extLst>
          </p:cNvPr>
          <p:cNvSpPr>
            <a:spLocks noGrp="1"/>
          </p:cNvSpPr>
          <p:nvPr>
            <p:ph type="pic" idx="15"/>
          </p:nvPr>
        </p:nvSpPr>
        <p:spPr>
          <a:xfrm>
            <a:off x="8952301" y="734694"/>
            <a:ext cx="1875533" cy="255362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9" name="Content Placeholder 3">
            <a:extLst>
              <a:ext uri="{FF2B5EF4-FFF2-40B4-BE49-F238E27FC236}">
                <a16:creationId xmlns:a16="http://schemas.microsoft.com/office/drawing/2014/main" id="{186F5A11-AE98-5E47-BFA0-34226B2CF114}"/>
              </a:ext>
            </a:extLst>
          </p:cNvPr>
          <p:cNvSpPr>
            <a:spLocks noGrp="1"/>
          </p:cNvSpPr>
          <p:nvPr>
            <p:ph sz="half" idx="2"/>
          </p:nvPr>
        </p:nvSpPr>
        <p:spPr>
          <a:xfrm>
            <a:off x="1414076" y="4215711"/>
            <a:ext cx="1875533" cy="2230980"/>
          </a:xfrm>
        </p:spPr>
        <p:txBody>
          <a:bodyPr>
            <a:noAutofit/>
          </a:bodyPr>
          <a:lstStyle>
            <a:lvl1pPr>
              <a:defRPr sz="1600"/>
            </a:lvl1pPr>
            <a:lvl2pPr>
              <a:defRPr sz="1600"/>
            </a:lvl2pPr>
            <a:lvl3pPr>
              <a:defRPr sz="1600"/>
            </a:lvl3pPr>
            <a:lvl4pPr>
              <a:defRPr sz="1600"/>
            </a:lvl4pPr>
            <a:lvl5pPr>
              <a:defRPr sz="1600"/>
            </a:lvl5pPr>
          </a:lstStyle>
          <a:p>
            <a:pPr lvl="0"/>
            <a:r>
              <a:rPr lang="en-US" dirty="0"/>
              <a:t>Click to edit Master text styles</a:t>
            </a:r>
          </a:p>
        </p:txBody>
      </p:sp>
      <p:sp>
        <p:nvSpPr>
          <p:cNvPr id="10" name="Content Placeholder 3">
            <a:extLst>
              <a:ext uri="{FF2B5EF4-FFF2-40B4-BE49-F238E27FC236}">
                <a16:creationId xmlns:a16="http://schemas.microsoft.com/office/drawing/2014/main" id="{A89E2723-18A0-204C-A5A4-983E0B51E71D}"/>
              </a:ext>
            </a:extLst>
          </p:cNvPr>
          <p:cNvSpPr>
            <a:spLocks noGrp="1"/>
          </p:cNvSpPr>
          <p:nvPr>
            <p:ph sz="half" idx="16"/>
          </p:nvPr>
        </p:nvSpPr>
        <p:spPr>
          <a:xfrm>
            <a:off x="3924959" y="4215711"/>
            <a:ext cx="1875533" cy="2230980"/>
          </a:xfrm>
        </p:spPr>
        <p:txBody>
          <a:bodyPr>
            <a:noAutofit/>
          </a:bodyPr>
          <a:lstStyle>
            <a:lvl1pPr>
              <a:defRPr sz="1600"/>
            </a:lvl1pPr>
            <a:lvl2pPr>
              <a:defRPr sz="1600"/>
            </a:lvl2pPr>
            <a:lvl3pPr>
              <a:defRPr sz="1600"/>
            </a:lvl3pPr>
            <a:lvl4pPr>
              <a:defRPr sz="1600"/>
            </a:lvl4pPr>
            <a:lvl5pPr>
              <a:defRPr sz="1600"/>
            </a:lvl5pPr>
          </a:lstStyle>
          <a:p>
            <a:pPr lvl="0"/>
            <a:r>
              <a:rPr lang="en-US" dirty="0"/>
              <a:t>Click to edit Master text styles</a:t>
            </a:r>
          </a:p>
        </p:txBody>
      </p:sp>
      <p:sp>
        <p:nvSpPr>
          <p:cNvPr id="11" name="Content Placeholder 3">
            <a:extLst>
              <a:ext uri="{FF2B5EF4-FFF2-40B4-BE49-F238E27FC236}">
                <a16:creationId xmlns:a16="http://schemas.microsoft.com/office/drawing/2014/main" id="{7528167F-4B6D-F146-BC7A-E9ACDA7E2B86}"/>
              </a:ext>
            </a:extLst>
          </p:cNvPr>
          <p:cNvSpPr>
            <a:spLocks noGrp="1"/>
          </p:cNvSpPr>
          <p:nvPr>
            <p:ph sz="half" idx="17"/>
          </p:nvPr>
        </p:nvSpPr>
        <p:spPr>
          <a:xfrm>
            <a:off x="6419116" y="4215711"/>
            <a:ext cx="1875533" cy="2230980"/>
          </a:xfrm>
        </p:spPr>
        <p:txBody>
          <a:bodyPr>
            <a:noAutofit/>
          </a:bodyPr>
          <a:lstStyle>
            <a:lvl1pPr>
              <a:defRPr sz="1600"/>
            </a:lvl1pPr>
            <a:lvl2pPr>
              <a:defRPr sz="1600"/>
            </a:lvl2pPr>
            <a:lvl3pPr>
              <a:defRPr sz="1600"/>
            </a:lvl3pPr>
            <a:lvl4pPr>
              <a:defRPr sz="1600"/>
            </a:lvl4pPr>
            <a:lvl5pPr>
              <a:defRPr sz="1600"/>
            </a:lvl5pPr>
          </a:lstStyle>
          <a:p>
            <a:pPr lvl="0"/>
            <a:r>
              <a:rPr lang="en-US" dirty="0"/>
              <a:t>Click to edit Master text styles</a:t>
            </a:r>
          </a:p>
        </p:txBody>
      </p:sp>
      <p:sp>
        <p:nvSpPr>
          <p:cNvPr id="12" name="Content Placeholder 3">
            <a:extLst>
              <a:ext uri="{FF2B5EF4-FFF2-40B4-BE49-F238E27FC236}">
                <a16:creationId xmlns:a16="http://schemas.microsoft.com/office/drawing/2014/main" id="{B2124A24-EB5C-6546-BE59-3EA6DFAD1A42}"/>
              </a:ext>
            </a:extLst>
          </p:cNvPr>
          <p:cNvSpPr>
            <a:spLocks noGrp="1"/>
          </p:cNvSpPr>
          <p:nvPr>
            <p:ph sz="half" idx="18"/>
          </p:nvPr>
        </p:nvSpPr>
        <p:spPr>
          <a:xfrm>
            <a:off x="8952301" y="4215711"/>
            <a:ext cx="1875533" cy="2230980"/>
          </a:xfrm>
        </p:spPr>
        <p:txBody>
          <a:bodyPr>
            <a:noAutofit/>
          </a:bodyPr>
          <a:lstStyle>
            <a:lvl1pPr>
              <a:defRPr sz="1600"/>
            </a:lvl1pPr>
            <a:lvl2pPr>
              <a:defRPr sz="1600"/>
            </a:lvl2pPr>
            <a:lvl3pPr>
              <a:defRPr sz="1600"/>
            </a:lvl3pPr>
            <a:lvl4pPr>
              <a:defRPr sz="1600"/>
            </a:lvl4pPr>
            <a:lvl5pPr>
              <a:defRPr sz="1600"/>
            </a:lvl5pPr>
          </a:lstStyle>
          <a:p>
            <a:pPr lvl="0"/>
            <a:r>
              <a:rPr lang="en-US" dirty="0"/>
              <a:t>Click to edit Master text styles</a:t>
            </a:r>
          </a:p>
        </p:txBody>
      </p:sp>
      <p:sp>
        <p:nvSpPr>
          <p:cNvPr id="13" name="Text Placeholder 2">
            <a:extLst>
              <a:ext uri="{FF2B5EF4-FFF2-40B4-BE49-F238E27FC236}">
                <a16:creationId xmlns:a16="http://schemas.microsoft.com/office/drawing/2014/main" id="{CEB77CBE-257C-FE4F-A6B5-AE9BD0827192}"/>
              </a:ext>
            </a:extLst>
          </p:cNvPr>
          <p:cNvSpPr>
            <a:spLocks noGrp="1"/>
          </p:cNvSpPr>
          <p:nvPr>
            <p:ph type="body" idx="1" hasCustomPrompt="1"/>
          </p:nvPr>
        </p:nvSpPr>
        <p:spPr>
          <a:xfrm>
            <a:off x="1414076" y="3429000"/>
            <a:ext cx="1875533" cy="646034"/>
          </a:xfrm>
        </p:spPr>
        <p:txBody>
          <a:bodyPr anchor="b">
            <a:noAutofit/>
          </a:bodyPr>
          <a:lstStyle>
            <a:lvl1pPr marL="0" indent="0" algn="ctr">
              <a:buNone/>
              <a:defRPr sz="1200" b="1">
                <a:latin typeface="Montserrat"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4" name="Text Placeholder 2">
            <a:extLst>
              <a:ext uri="{FF2B5EF4-FFF2-40B4-BE49-F238E27FC236}">
                <a16:creationId xmlns:a16="http://schemas.microsoft.com/office/drawing/2014/main" id="{B34FA049-AC40-874E-9568-2120597722CC}"/>
              </a:ext>
            </a:extLst>
          </p:cNvPr>
          <p:cNvSpPr>
            <a:spLocks noGrp="1"/>
          </p:cNvSpPr>
          <p:nvPr>
            <p:ph type="body" idx="19" hasCustomPrompt="1"/>
          </p:nvPr>
        </p:nvSpPr>
        <p:spPr>
          <a:xfrm>
            <a:off x="3924959" y="3429000"/>
            <a:ext cx="1875533" cy="646034"/>
          </a:xfrm>
        </p:spPr>
        <p:txBody>
          <a:bodyPr anchor="b">
            <a:noAutofit/>
          </a:bodyPr>
          <a:lstStyle>
            <a:lvl1pPr marL="0" indent="0" algn="ctr">
              <a:buNone/>
              <a:defRPr sz="1200" b="1">
                <a:latin typeface="Montserrat"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a:extLst>
              <a:ext uri="{FF2B5EF4-FFF2-40B4-BE49-F238E27FC236}">
                <a16:creationId xmlns:a16="http://schemas.microsoft.com/office/drawing/2014/main" id="{28CDBB9D-F55D-664D-99F6-A75C063DC463}"/>
              </a:ext>
            </a:extLst>
          </p:cNvPr>
          <p:cNvSpPr>
            <a:spLocks noGrp="1"/>
          </p:cNvSpPr>
          <p:nvPr>
            <p:ph type="body" idx="20" hasCustomPrompt="1"/>
          </p:nvPr>
        </p:nvSpPr>
        <p:spPr>
          <a:xfrm>
            <a:off x="6419116" y="3429000"/>
            <a:ext cx="1875533" cy="646034"/>
          </a:xfrm>
        </p:spPr>
        <p:txBody>
          <a:bodyPr anchor="b">
            <a:noAutofit/>
          </a:bodyPr>
          <a:lstStyle>
            <a:lvl1pPr marL="0" indent="0" algn="ctr">
              <a:buNone/>
              <a:defRPr sz="1200" b="1">
                <a:latin typeface="Montserrat"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6" name="Text Placeholder 2">
            <a:extLst>
              <a:ext uri="{FF2B5EF4-FFF2-40B4-BE49-F238E27FC236}">
                <a16:creationId xmlns:a16="http://schemas.microsoft.com/office/drawing/2014/main" id="{4388A8E1-DFD1-B84A-AD11-FDE43033E0A5}"/>
              </a:ext>
            </a:extLst>
          </p:cNvPr>
          <p:cNvSpPr>
            <a:spLocks noGrp="1"/>
          </p:cNvSpPr>
          <p:nvPr>
            <p:ph type="body" idx="21" hasCustomPrompt="1"/>
          </p:nvPr>
        </p:nvSpPr>
        <p:spPr>
          <a:xfrm>
            <a:off x="8952301" y="3429000"/>
            <a:ext cx="1875533" cy="646034"/>
          </a:xfrm>
        </p:spPr>
        <p:txBody>
          <a:bodyPr anchor="b">
            <a:noAutofit/>
          </a:bodyPr>
          <a:lstStyle>
            <a:lvl1pPr marL="0" indent="0" algn="ctr">
              <a:buNone/>
              <a:defRPr sz="1200" b="1">
                <a:latin typeface="Montserrat"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16315929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DD696801-7F50-1D4F-B706-E92A2F90369C}"/>
              </a:ext>
            </a:extLst>
          </p:cNvPr>
          <p:cNvSpPr>
            <a:spLocks noGrp="1"/>
          </p:cNvSpPr>
          <p:nvPr>
            <p:ph type="pic" idx="12"/>
          </p:nvPr>
        </p:nvSpPr>
        <p:spPr>
          <a:xfrm>
            <a:off x="7839306" y="0"/>
            <a:ext cx="4352693" cy="68579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2" name="Title 1">
            <a:extLst>
              <a:ext uri="{FF2B5EF4-FFF2-40B4-BE49-F238E27FC236}">
                <a16:creationId xmlns:a16="http://schemas.microsoft.com/office/drawing/2014/main" id="{9795E43D-52C4-6742-B61B-599291E626AF}"/>
              </a:ext>
            </a:extLst>
          </p:cNvPr>
          <p:cNvSpPr>
            <a:spLocks noGrp="1"/>
          </p:cNvSpPr>
          <p:nvPr>
            <p:ph type="ctrTitle" hasCustomPrompt="1"/>
          </p:nvPr>
        </p:nvSpPr>
        <p:spPr>
          <a:xfrm>
            <a:off x="1267522" y="406400"/>
            <a:ext cx="5155580" cy="1801541"/>
          </a:xfrm>
        </p:spPr>
        <p:txBody>
          <a:bodyPr anchor="b">
            <a:normAutofit/>
          </a:bodyPr>
          <a:lstStyle>
            <a:lvl1pPr algn="l">
              <a:defRPr sz="4000"/>
            </a:lvl1pPr>
          </a:lstStyle>
          <a:p>
            <a:r>
              <a:rPr lang="en-US" dirty="0"/>
              <a:t>CLICK TO EDIT MASTER TITLE STYLE</a:t>
            </a:r>
          </a:p>
        </p:txBody>
      </p:sp>
      <p:sp>
        <p:nvSpPr>
          <p:cNvPr id="3" name="Subtitle 2">
            <a:extLst>
              <a:ext uri="{FF2B5EF4-FFF2-40B4-BE49-F238E27FC236}">
                <a16:creationId xmlns:a16="http://schemas.microsoft.com/office/drawing/2014/main" id="{45383A1C-4FB0-F846-A002-DDCE99DB49E7}"/>
              </a:ext>
            </a:extLst>
          </p:cNvPr>
          <p:cNvSpPr>
            <a:spLocks noGrp="1"/>
          </p:cNvSpPr>
          <p:nvPr>
            <p:ph type="subTitle" idx="1"/>
          </p:nvPr>
        </p:nvSpPr>
        <p:spPr>
          <a:xfrm>
            <a:off x="1267521" y="2486722"/>
            <a:ext cx="5155579" cy="3823590"/>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a:extLst>
              <a:ext uri="{FF2B5EF4-FFF2-40B4-BE49-F238E27FC236}">
                <a16:creationId xmlns:a16="http://schemas.microsoft.com/office/drawing/2014/main" id="{9CAB8CE8-E768-114D-913C-9F1ABF87C641}"/>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40316020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Section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D67193-A34B-5E4A-A35D-A222CC588C15}"/>
              </a:ext>
            </a:extLst>
          </p:cNvPr>
          <p:cNvSpPr>
            <a:spLocks noGrp="1"/>
          </p:cNvSpPr>
          <p:nvPr>
            <p:ph type="title" hasCustomPrompt="1"/>
          </p:nvPr>
        </p:nvSpPr>
        <p:spPr>
          <a:xfrm>
            <a:off x="831850" y="1756317"/>
            <a:ext cx="5033691" cy="1975392"/>
          </a:xfrm>
        </p:spPr>
        <p:txBody>
          <a:bodyPr anchor="b">
            <a:normAutofit/>
          </a:bodyPr>
          <a:lstStyle>
            <a:lvl1pPr>
              <a:defRPr sz="4000"/>
            </a:lvl1pPr>
          </a:lstStyle>
          <a:p>
            <a:r>
              <a:rPr lang="en-US" dirty="0"/>
              <a:t>CLICK TO EDIT MASTER TITLE STYLE</a:t>
            </a:r>
          </a:p>
        </p:txBody>
      </p:sp>
      <p:sp>
        <p:nvSpPr>
          <p:cNvPr id="3" name="Text Placeholder 2">
            <a:extLst>
              <a:ext uri="{FF2B5EF4-FFF2-40B4-BE49-F238E27FC236}">
                <a16:creationId xmlns:a16="http://schemas.microsoft.com/office/drawing/2014/main" id="{22FD21A0-82ED-7F41-B0D3-5B09DDF2CB32}"/>
              </a:ext>
            </a:extLst>
          </p:cNvPr>
          <p:cNvSpPr>
            <a:spLocks noGrp="1"/>
          </p:cNvSpPr>
          <p:nvPr>
            <p:ph type="body" idx="1"/>
          </p:nvPr>
        </p:nvSpPr>
        <p:spPr>
          <a:xfrm>
            <a:off x="831850" y="3791743"/>
            <a:ext cx="5033691"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5" name="Footer Placeholder 4">
            <a:extLst>
              <a:ext uri="{FF2B5EF4-FFF2-40B4-BE49-F238E27FC236}">
                <a16:creationId xmlns:a16="http://schemas.microsoft.com/office/drawing/2014/main" id="{E233788A-76C7-0741-8AE1-A21BE929B625}"/>
              </a:ext>
            </a:extLst>
          </p:cNvPr>
          <p:cNvSpPr>
            <a:spLocks noGrp="1"/>
          </p:cNvSpPr>
          <p:nvPr>
            <p:ph type="ftr" sz="quarter" idx="11"/>
          </p:nvPr>
        </p:nvSpPr>
        <p:spPr/>
        <p:txBody>
          <a:bodyPr/>
          <a:lstStyle/>
          <a:p>
            <a:endParaRPr lang="en-US"/>
          </a:p>
        </p:txBody>
      </p:sp>
      <p:sp>
        <p:nvSpPr>
          <p:cNvPr id="7" name="Picture Placeholder 2">
            <a:extLst>
              <a:ext uri="{FF2B5EF4-FFF2-40B4-BE49-F238E27FC236}">
                <a16:creationId xmlns:a16="http://schemas.microsoft.com/office/drawing/2014/main" id="{798A67D1-47C5-5342-82EB-068DF0E89875}"/>
              </a:ext>
            </a:extLst>
          </p:cNvPr>
          <p:cNvSpPr>
            <a:spLocks noGrp="1"/>
          </p:cNvSpPr>
          <p:nvPr>
            <p:ph type="pic" idx="12"/>
          </p:nvPr>
        </p:nvSpPr>
        <p:spPr>
          <a:xfrm>
            <a:off x="6326461" y="1756317"/>
            <a:ext cx="4283114" cy="334536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Tree>
    <p:extLst>
      <p:ext uri="{BB962C8B-B14F-4D97-AF65-F5344CB8AC3E}">
        <p14:creationId xmlns:p14="http://schemas.microsoft.com/office/powerpoint/2010/main" val="18452828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op Picture with Title and content">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FEA80CF2-CB62-CE49-952F-BDD891E79E20}"/>
              </a:ext>
            </a:extLst>
          </p:cNvPr>
          <p:cNvSpPr>
            <a:spLocks noGrp="1"/>
          </p:cNvSpPr>
          <p:nvPr>
            <p:ph type="pic" sz="quarter" idx="12"/>
          </p:nvPr>
        </p:nvSpPr>
        <p:spPr>
          <a:xfrm>
            <a:off x="761206" y="622300"/>
            <a:ext cx="10669587" cy="5613400"/>
          </a:xfrm>
        </p:spPr>
        <p:txBody>
          <a:bodyPr/>
          <a:lstStyle/>
          <a:p>
            <a:endParaRPr lang="en-US"/>
          </a:p>
        </p:txBody>
      </p:sp>
    </p:spTree>
    <p:extLst>
      <p:ext uri="{BB962C8B-B14F-4D97-AF65-F5344CB8AC3E}">
        <p14:creationId xmlns:p14="http://schemas.microsoft.com/office/powerpoint/2010/main" val="2131880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6E536C-E6F1-3B4D-9C9D-B3735702B32D}"/>
              </a:ext>
            </a:extLst>
          </p:cNvPr>
          <p:cNvSpPr>
            <a:spLocks noGrp="1"/>
          </p:cNvSpPr>
          <p:nvPr>
            <p:ph type="ctrTitle" hasCustomPrompt="1"/>
          </p:nvPr>
        </p:nvSpPr>
        <p:spPr>
          <a:xfrm>
            <a:off x="1524000" y="1600200"/>
            <a:ext cx="9144000" cy="1494350"/>
          </a:xfrm>
        </p:spPr>
        <p:txBody>
          <a:bodyPr anchor="b">
            <a:normAutofit/>
          </a:bodyPr>
          <a:lstStyle>
            <a:lvl1pPr algn="ctr">
              <a:defRPr sz="4800"/>
            </a:lvl1pPr>
          </a:lstStyle>
          <a:p>
            <a:r>
              <a:rPr lang="en-US" dirty="0"/>
              <a:t>CLICK TO EDIT MASTER TITLE STYLE</a:t>
            </a:r>
          </a:p>
        </p:txBody>
      </p:sp>
      <p:sp>
        <p:nvSpPr>
          <p:cNvPr id="3" name="Subtitle 2">
            <a:extLst>
              <a:ext uri="{FF2B5EF4-FFF2-40B4-BE49-F238E27FC236}">
                <a16:creationId xmlns:a16="http://schemas.microsoft.com/office/drawing/2014/main" id="{480A5746-4CE6-1D4E-87C4-EC99E27035DB}"/>
              </a:ext>
            </a:extLst>
          </p:cNvPr>
          <p:cNvSpPr>
            <a:spLocks noGrp="1"/>
          </p:cNvSpPr>
          <p:nvPr>
            <p:ph type="subTitle" idx="1"/>
          </p:nvPr>
        </p:nvSpPr>
        <p:spPr>
          <a:xfrm>
            <a:off x="1524000" y="3185651"/>
            <a:ext cx="9144000" cy="2733367"/>
          </a:xfrm>
        </p:spPr>
        <p:txBody>
          <a:bodyPr>
            <a:normAutofit/>
          </a:bodyPr>
          <a:lstStyle>
            <a:lvl1pPr marL="0" indent="0" algn="ct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a:extLst>
              <a:ext uri="{FF2B5EF4-FFF2-40B4-BE49-F238E27FC236}">
                <a16:creationId xmlns:a16="http://schemas.microsoft.com/office/drawing/2014/main" id="{454A60F5-D90B-C943-9F28-68485BCB9905}"/>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877623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52255-D620-4F4E-817E-854D33B43114}"/>
              </a:ext>
            </a:extLst>
          </p:cNvPr>
          <p:cNvSpPr>
            <a:spLocks noGrp="1"/>
          </p:cNvSpPr>
          <p:nvPr>
            <p:ph type="title" hasCustomPrompt="1"/>
          </p:nvPr>
        </p:nvSpPr>
        <p:spPr>
          <a:xfrm>
            <a:off x="6400800" y="768350"/>
            <a:ext cx="4946650" cy="1852187"/>
          </a:xfrm>
        </p:spPr>
        <p:txBody>
          <a:bodyPr anchor="b">
            <a:normAutofit/>
          </a:bodyPr>
          <a:lstStyle>
            <a:lvl1pPr algn="r">
              <a:lnSpc>
                <a:spcPct val="100000"/>
              </a:lnSpc>
              <a:defRPr sz="3600"/>
            </a:lvl1pPr>
          </a:lstStyle>
          <a:p>
            <a:r>
              <a:rPr lang="en-US" dirty="0"/>
              <a:t>CLICK TO EDIT MASTER TITLE STYLE</a:t>
            </a:r>
          </a:p>
        </p:txBody>
      </p:sp>
      <p:sp>
        <p:nvSpPr>
          <p:cNvPr id="3" name="Text Placeholder 2">
            <a:extLst>
              <a:ext uri="{FF2B5EF4-FFF2-40B4-BE49-F238E27FC236}">
                <a16:creationId xmlns:a16="http://schemas.microsoft.com/office/drawing/2014/main" id="{6A2F933E-974F-AB4F-BE97-F8DD1AB53B46}"/>
              </a:ext>
            </a:extLst>
          </p:cNvPr>
          <p:cNvSpPr>
            <a:spLocks noGrp="1"/>
          </p:cNvSpPr>
          <p:nvPr>
            <p:ph type="body" idx="1"/>
          </p:nvPr>
        </p:nvSpPr>
        <p:spPr>
          <a:xfrm>
            <a:off x="6400799" y="2688218"/>
            <a:ext cx="4946651" cy="2660650"/>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5" name="Footer Placeholder 4">
            <a:extLst>
              <a:ext uri="{FF2B5EF4-FFF2-40B4-BE49-F238E27FC236}">
                <a16:creationId xmlns:a16="http://schemas.microsoft.com/office/drawing/2014/main" id="{9008A43D-0510-0749-B31E-AC804B99B66C}"/>
              </a:ext>
            </a:extLst>
          </p:cNvPr>
          <p:cNvSpPr>
            <a:spLocks noGrp="1"/>
          </p:cNvSpPr>
          <p:nvPr>
            <p:ph type="ftr" sz="quarter" idx="11"/>
          </p:nvPr>
        </p:nvSpPr>
        <p:spPr/>
        <p:txBody>
          <a:bodyPr/>
          <a:lstStyle/>
          <a:p>
            <a:endParaRPr lang="en-US"/>
          </a:p>
        </p:txBody>
      </p:sp>
      <p:sp>
        <p:nvSpPr>
          <p:cNvPr id="8" name="Picture Placeholder 7">
            <a:extLst>
              <a:ext uri="{FF2B5EF4-FFF2-40B4-BE49-F238E27FC236}">
                <a16:creationId xmlns:a16="http://schemas.microsoft.com/office/drawing/2014/main" id="{A5787757-C04A-F341-8226-435E425E176B}"/>
              </a:ext>
            </a:extLst>
          </p:cNvPr>
          <p:cNvSpPr>
            <a:spLocks noGrp="1"/>
          </p:cNvSpPr>
          <p:nvPr>
            <p:ph type="pic" sz="quarter" idx="13"/>
          </p:nvPr>
        </p:nvSpPr>
        <p:spPr>
          <a:xfrm>
            <a:off x="1005468" y="0"/>
            <a:ext cx="4283075" cy="6489700"/>
          </a:xfrm>
        </p:spPr>
        <p:txBody>
          <a:bodyPr/>
          <a:lstStyle/>
          <a:p>
            <a:endParaRPr lang="en-US" dirty="0"/>
          </a:p>
        </p:txBody>
      </p:sp>
    </p:spTree>
    <p:extLst>
      <p:ext uri="{BB962C8B-B14F-4D97-AF65-F5344CB8AC3E}">
        <p14:creationId xmlns:p14="http://schemas.microsoft.com/office/powerpoint/2010/main" val="3275376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2.emf"/><Relationship Id="rId5" Type="http://schemas.openxmlformats.org/officeDocument/2006/relationships/theme" Target="../theme/theme2.xml"/><Relationship Id="rId4"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2.emf"/><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2.emf"/><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emf"/><Relationship Id="rId5" Type="http://schemas.openxmlformats.org/officeDocument/2006/relationships/theme" Target="../theme/theme5.xml"/><Relationship Id="rId4"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24.xml"/><Relationship Id="rId7" Type="http://schemas.openxmlformats.org/officeDocument/2006/relationships/theme" Target="../theme/theme6.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4" Type="http://schemas.openxmlformats.org/officeDocument/2006/relationships/slideLayout" Target="../slideLayouts/slideLayout25.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 Id="rId5" Type="http://schemas.openxmlformats.org/officeDocument/2006/relationships/image" Target="../media/image2.emf"/><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image" Target="../media/image2.emf"/><Relationship Id="rId5" Type="http://schemas.openxmlformats.org/officeDocument/2006/relationships/theme" Target="../theme/theme8.xml"/><Relationship Id="rId4"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2547D6D-E59F-E849-88FB-44A75A441E18}"/>
              </a:ext>
            </a:extLst>
          </p:cNvPr>
          <p:cNvSpPr/>
          <p:nvPr userDrawn="1"/>
        </p:nvSpPr>
        <p:spPr>
          <a:xfrm>
            <a:off x="0" y="0"/>
            <a:ext cx="12192000" cy="6858000"/>
          </a:xfrm>
          <a:prstGeom prst="rect">
            <a:avLst/>
          </a:prstGeom>
          <a:solidFill>
            <a:srgbClr val="245D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Placeholder 1">
            <a:extLst>
              <a:ext uri="{FF2B5EF4-FFF2-40B4-BE49-F238E27FC236}">
                <a16:creationId xmlns:a16="http://schemas.microsoft.com/office/drawing/2014/main" id="{A3D3DBC8-98F5-9640-8687-E8FCC4E4E4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8096DAD2-91B1-6244-A270-63D050E70C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42C3AA1D-E59B-9941-8D1C-DBCB507D81C4}"/>
              </a:ext>
            </a:extLst>
          </p:cNvPr>
          <p:cNvSpPr>
            <a:spLocks noGrp="1"/>
          </p:cNvSpPr>
          <p:nvPr>
            <p:ph type="ftr" sz="quarter" idx="3"/>
          </p:nvPr>
        </p:nvSpPr>
        <p:spPr>
          <a:xfrm rot="16200000">
            <a:off x="11059886" y="5137378"/>
            <a:ext cx="1581604" cy="333375"/>
          </a:xfrm>
          <a:prstGeom prst="rect">
            <a:avLst/>
          </a:prstGeom>
        </p:spPr>
        <p:txBody>
          <a:bodyPr vert="horz" lIns="91440" tIns="45720" rIns="91440" bIns="45720" rtlCol="0" anchor="ctr"/>
          <a:lstStyle>
            <a:lvl1pPr algn="r">
              <a:defRPr sz="1100" spc="300">
                <a:solidFill>
                  <a:schemeClr val="bg1"/>
                </a:solidFill>
                <a:latin typeface="Source Sans Pro" panose="020B0503030403020204" pitchFamily="34" charset="77"/>
              </a:defRPr>
            </a:lvl1pPr>
          </a:lstStyle>
          <a:p>
            <a:endParaRPr lang="en-US" dirty="0"/>
          </a:p>
        </p:txBody>
      </p:sp>
      <p:pic>
        <p:nvPicPr>
          <p:cNvPr id="15" name="Picture 32">
            <a:extLst>
              <a:ext uri="{FF2B5EF4-FFF2-40B4-BE49-F238E27FC236}">
                <a16:creationId xmlns:a16="http://schemas.microsoft.com/office/drawing/2014/main" id="{81E65D14-E9A4-1746-A502-2A5D59A6CB72}"/>
              </a:ext>
            </a:extLst>
          </p:cNvPr>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11131550" y="6388100"/>
            <a:ext cx="8318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6" name="Straight Connector 15">
            <a:extLst>
              <a:ext uri="{FF2B5EF4-FFF2-40B4-BE49-F238E27FC236}">
                <a16:creationId xmlns:a16="http://schemas.microsoft.com/office/drawing/2014/main" id="{162C4A3A-5BA0-3E4E-A3F7-543F252C4846}"/>
              </a:ext>
            </a:extLst>
          </p:cNvPr>
          <p:cNvCxnSpPr/>
          <p:nvPr userDrawn="1"/>
        </p:nvCxnSpPr>
        <p:spPr>
          <a:xfrm flipV="1">
            <a:off x="11850688" y="222250"/>
            <a:ext cx="0" cy="429101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71A5161-A1C3-F543-981A-8C745DDFF927}"/>
              </a:ext>
            </a:extLst>
          </p:cNvPr>
          <p:cNvCxnSpPr/>
          <p:nvPr userDrawn="1"/>
        </p:nvCxnSpPr>
        <p:spPr>
          <a:xfrm flipV="1">
            <a:off x="319088" y="5164138"/>
            <a:ext cx="0" cy="154622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487166EA-E1DD-E946-98E3-97B41D0CB17B}"/>
              </a:ext>
            </a:extLst>
          </p:cNvPr>
          <p:cNvSpPr txBox="1"/>
          <p:nvPr userDrawn="1"/>
        </p:nvSpPr>
        <p:spPr>
          <a:xfrm rot="16200000">
            <a:off x="-1508125" y="3165475"/>
            <a:ext cx="3684588" cy="261938"/>
          </a:xfrm>
          <a:prstGeom prst="rect">
            <a:avLst/>
          </a:prstGeom>
          <a:noFill/>
        </p:spPr>
        <p:txBody>
          <a:bodyPr>
            <a:spAutoFit/>
          </a:bodyPr>
          <a:lstStyle/>
          <a:p>
            <a:pPr>
              <a:defRPr/>
            </a:pPr>
            <a:r>
              <a:rPr lang="en-US" sz="1100" spc="300" dirty="0">
                <a:solidFill>
                  <a:schemeClr val="bg1"/>
                </a:solidFill>
                <a:latin typeface="Source Sans Pro" panose="020B0503030403020204" pitchFamily="34" charset="77"/>
                <a:cs typeface="Arial" panose="020B0604020202020204" pitchFamily="34" charset="0"/>
              </a:rPr>
              <a:t>Utah Valley University</a:t>
            </a:r>
          </a:p>
        </p:txBody>
      </p:sp>
      <p:grpSp>
        <p:nvGrpSpPr>
          <p:cNvPr id="19" name="Group 81">
            <a:extLst>
              <a:ext uri="{FF2B5EF4-FFF2-40B4-BE49-F238E27FC236}">
                <a16:creationId xmlns:a16="http://schemas.microsoft.com/office/drawing/2014/main" id="{944C8C4A-7AFF-114A-A8C0-CDA9ED1C5E9C}"/>
              </a:ext>
            </a:extLst>
          </p:cNvPr>
          <p:cNvGrpSpPr>
            <a:grpSpLocks/>
          </p:cNvGrpSpPr>
          <p:nvPr userDrawn="1"/>
        </p:nvGrpSpPr>
        <p:grpSpPr bwMode="auto">
          <a:xfrm>
            <a:off x="325438" y="233363"/>
            <a:ext cx="374650" cy="223837"/>
            <a:chOff x="319088" y="74613"/>
            <a:chExt cx="373858" cy="223837"/>
          </a:xfrm>
        </p:grpSpPr>
        <p:sp>
          <p:nvSpPr>
            <p:cNvPr id="20" name="Rectangle 19">
              <a:extLst>
                <a:ext uri="{FF2B5EF4-FFF2-40B4-BE49-F238E27FC236}">
                  <a16:creationId xmlns:a16="http://schemas.microsoft.com/office/drawing/2014/main" id="{F6B82E78-E896-ED4C-A46A-7935E4F6FDDF}"/>
                </a:ext>
              </a:extLst>
            </p:cNvPr>
            <p:cNvSpPr/>
            <p:nvPr/>
          </p:nvSpPr>
          <p:spPr>
            <a:xfrm>
              <a:off x="319088" y="74613"/>
              <a:ext cx="90296"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1" name="Rectangle 20">
              <a:extLst>
                <a:ext uri="{FF2B5EF4-FFF2-40B4-BE49-F238E27FC236}">
                  <a16:creationId xmlns:a16="http://schemas.microsoft.com/office/drawing/2014/main" id="{143E0041-AAF7-3042-BF34-C2A58303F46A}"/>
                </a:ext>
              </a:extLst>
            </p:cNvPr>
            <p:cNvSpPr/>
            <p:nvPr/>
          </p:nvSpPr>
          <p:spPr>
            <a:xfrm>
              <a:off x="460076" y="74613"/>
              <a:ext cx="91880"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Rectangle 21">
              <a:extLst>
                <a:ext uri="{FF2B5EF4-FFF2-40B4-BE49-F238E27FC236}">
                  <a16:creationId xmlns:a16="http://schemas.microsoft.com/office/drawing/2014/main" id="{F17F289C-E72F-B245-B80B-6D5238AD4CA7}"/>
                </a:ext>
              </a:extLst>
            </p:cNvPr>
            <p:cNvSpPr/>
            <p:nvPr/>
          </p:nvSpPr>
          <p:spPr>
            <a:xfrm>
              <a:off x="602649" y="74613"/>
              <a:ext cx="90297"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Rectangle 22">
              <a:extLst>
                <a:ext uri="{FF2B5EF4-FFF2-40B4-BE49-F238E27FC236}">
                  <a16:creationId xmlns:a16="http://schemas.microsoft.com/office/drawing/2014/main" id="{445688DE-92B8-4F4F-9F72-AFD23064C924}"/>
                </a:ext>
              </a:extLst>
            </p:cNvPr>
            <p:cNvSpPr/>
            <p:nvPr/>
          </p:nvSpPr>
          <p:spPr>
            <a:xfrm>
              <a:off x="319088" y="207963"/>
              <a:ext cx="90296"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Rectangle 23">
              <a:extLst>
                <a:ext uri="{FF2B5EF4-FFF2-40B4-BE49-F238E27FC236}">
                  <a16:creationId xmlns:a16="http://schemas.microsoft.com/office/drawing/2014/main" id="{C8B14E64-4895-AC46-BF91-D03E4F95BA13}"/>
                </a:ext>
              </a:extLst>
            </p:cNvPr>
            <p:cNvSpPr/>
            <p:nvPr/>
          </p:nvSpPr>
          <p:spPr>
            <a:xfrm>
              <a:off x="460076" y="207963"/>
              <a:ext cx="91880"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Rectangle 24">
              <a:extLst>
                <a:ext uri="{FF2B5EF4-FFF2-40B4-BE49-F238E27FC236}">
                  <a16:creationId xmlns:a16="http://schemas.microsoft.com/office/drawing/2014/main" id="{32A4E2F9-66EE-5A43-8D58-ABA9A7D71D24}"/>
                </a:ext>
              </a:extLst>
            </p:cNvPr>
            <p:cNvSpPr/>
            <p:nvPr/>
          </p:nvSpPr>
          <p:spPr>
            <a:xfrm>
              <a:off x="602649" y="207963"/>
              <a:ext cx="90297"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spTree>
    <p:extLst>
      <p:ext uri="{BB962C8B-B14F-4D97-AF65-F5344CB8AC3E}">
        <p14:creationId xmlns:p14="http://schemas.microsoft.com/office/powerpoint/2010/main" val="620600233"/>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62" r:id="rId3"/>
    <p:sldLayoutId id="2147483663" r:id="rId4"/>
    <p:sldLayoutId id="2147483727" r:id="rId5"/>
    <p:sldLayoutId id="2147483728" r:id="rId6"/>
    <p:sldLayoutId id="2147483654"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22" presetClass="entr" presetSubtype="4"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3200" b="1" i="0" kern="1200">
          <a:solidFill>
            <a:schemeClr val="bg1"/>
          </a:solidFill>
          <a:latin typeface="Montserrat" pitchFamily="2" charset="77"/>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Source Sans Pro" panose="020B0503030403020204" pitchFamily="34" charset="77"/>
          <a:ea typeface="+mn-ea"/>
          <a:cs typeface="+mn-cs"/>
        </a:defRPr>
      </a:lvl1pPr>
      <a:lvl2pPr marL="800100" indent="-342900" algn="l" defTabSz="914400" rtl="0" eaLnBrk="1" latinLnBrk="0" hangingPunct="1">
        <a:lnSpc>
          <a:spcPct val="90000"/>
        </a:lnSpc>
        <a:spcBef>
          <a:spcPts val="500"/>
        </a:spcBef>
        <a:buFont typeface="Wingdings" pitchFamily="2" charset="2"/>
        <a:buChar char="§"/>
        <a:defRPr sz="2400" kern="1200">
          <a:solidFill>
            <a:schemeClr val="bg1"/>
          </a:solidFill>
          <a:latin typeface="Source Sans Pro" panose="020B0503030403020204" pitchFamily="34" charset="77"/>
          <a:ea typeface="+mn-ea"/>
          <a:cs typeface="+mn-cs"/>
        </a:defRPr>
      </a:lvl2pPr>
      <a:lvl3pPr marL="1257300" indent="-342900" algn="l" defTabSz="914400" rtl="0" eaLnBrk="1" latinLnBrk="0" hangingPunct="1">
        <a:lnSpc>
          <a:spcPct val="90000"/>
        </a:lnSpc>
        <a:spcBef>
          <a:spcPts val="500"/>
        </a:spcBef>
        <a:buFont typeface="Wingdings" pitchFamily="2" charset="2"/>
        <a:buChar char="§"/>
        <a:defRPr sz="2000" kern="1200">
          <a:solidFill>
            <a:schemeClr val="bg1"/>
          </a:solidFill>
          <a:latin typeface="Source Sans Pro" panose="020B0503030403020204" pitchFamily="34" charset="77"/>
          <a:ea typeface="+mn-ea"/>
          <a:cs typeface="+mn-cs"/>
        </a:defRPr>
      </a:lvl3pPr>
      <a:lvl4pPr marL="1657350" indent="-285750" algn="l" defTabSz="914400" rtl="0" eaLnBrk="1" latinLnBrk="0" hangingPunct="1">
        <a:lnSpc>
          <a:spcPct val="90000"/>
        </a:lnSpc>
        <a:spcBef>
          <a:spcPts val="500"/>
        </a:spcBef>
        <a:buFont typeface="Wingdings" pitchFamily="2" charset="2"/>
        <a:buChar char="§"/>
        <a:defRPr sz="1800" kern="1200">
          <a:solidFill>
            <a:schemeClr val="bg1"/>
          </a:solidFill>
          <a:latin typeface="Source Sans Pro" panose="020B0503030403020204" pitchFamily="34" charset="77"/>
          <a:ea typeface="+mn-ea"/>
          <a:cs typeface="+mn-cs"/>
        </a:defRPr>
      </a:lvl4pPr>
      <a:lvl5pPr marL="2114550" indent="-285750" algn="l" defTabSz="914400" rtl="0" eaLnBrk="1" latinLnBrk="0" hangingPunct="1">
        <a:lnSpc>
          <a:spcPct val="90000"/>
        </a:lnSpc>
        <a:spcBef>
          <a:spcPts val="500"/>
        </a:spcBef>
        <a:buFont typeface="Wingdings" pitchFamily="2" charset="2"/>
        <a:buChar char="§"/>
        <a:defRPr sz="1800" kern="1200">
          <a:solidFill>
            <a:schemeClr val="bg1"/>
          </a:solidFill>
          <a:latin typeface="Source Sans Pro" panose="020B0503030403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023CD87-45B6-CF44-9D7C-4B79D3D34BF1}"/>
              </a:ext>
            </a:extLst>
          </p:cNvPr>
          <p:cNvSpPr/>
          <p:nvPr userDrawn="1"/>
        </p:nvSpPr>
        <p:spPr>
          <a:xfrm>
            <a:off x="-11151" y="-23813"/>
            <a:ext cx="12203151" cy="6157913"/>
          </a:xfrm>
          <a:prstGeom prst="rect">
            <a:avLst/>
          </a:prstGeom>
          <a:solidFill>
            <a:srgbClr val="245D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8" name="Picture 17">
            <a:extLst>
              <a:ext uri="{FF2B5EF4-FFF2-40B4-BE49-F238E27FC236}">
                <a16:creationId xmlns:a16="http://schemas.microsoft.com/office/drawing/2014/main" id="{A871EC1A-6E2A-6F46-947A-E4BF0BB22691}"/>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1137900" y="6380163"/>
            <a:ext cx="8318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8">
            <a:extLst>
              <a:ext uri="{FF2B5EF4-FFF2-40B4-BE49-F238E27FC236}">
                <a16:creationId xmlns:a16="http://schemas.microsoft.com/office/drawing/2014/main" id="{FFC56180-B3E0-754B-BD4C-E4AFDD4B1550}"/>
              </a:ext>
            </a:extLst>
          </p:cNvPr>
          <p:cNvCxnSpPr/>
          <p:nvPr userDrawn="1"/>
        </p:nvCxnSpPr>
        <p:spPr>
          <a:xfrm flipV="1">
            <a:off x="11850688" y="222250"/>
            <a:ext cx="0" cy="429101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C8F1B140-C8BA-B140-B1D4-09241D5988B0}"/>
              </a:ext>
            </a:extLst>
          </p:cNvPr>
          <p:cNvGrpSpPr/>
          <p:nvPr userDrawn="1"/>
        </p:nvGrpSpPr>
        <p:grpSpPr>
          <a:xfrm>
            <a:off x="326230" y="6391905"/>
            <a:ext cx="373858" cy="223837"/>
            <a:chOff x="319088" y="74613"/>
            <a:chExt cx="373858" cy="223837"/>
          </a:xfrm>
          <a:solidFill>
            <a:srgbClr val="0E8345"/>
          </a:solidFill>
        </p:grpSpPr>
        <p:sp>
          <p:nvSpPr>
            <p:cNvPr id="11" name="Rectangle 10">
              <a:extLst>
                <a:ext uri="{FF2B5EF4-FFF2-40B4-BE49-F238E27FC236}">
                  <a16:creationId xmlns:a16="http://schemas.microsoft.com/office/drawing/2014/main" id="{3D92BFDE-FD20-4F42-AF59-FD47264E63BD}"/>
                </a:ext>
              </a:extLst>
            </p:cNvPr>
            <p:cNvSpPr/>
            <p:nvPr/>
          </p:nvSpPr>
          <p:spPr>
            <a:xfrm>
              <a:off x="319088" y="74613"/>
              <a:ext cx="90488" cy="904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 name="Rectangle 11">
              <a:extLst>
                <a:ext uri="{FF2B5EF4-FFF2-40B4-BE49-F238E27FC236}">
                  <a16:creationId xmlns:a16="http://schemas.microsoft.com/office/drawing/2014/main" id="{F8BC91A7-0C3B-6541-967C-5FC14262896F}"/>
                </a:ext>
              </a:extLst>
            </p:cNvPr>
            <p:cNvSpPr/>
            <p:nvPr/>
          </p:nvSpPr>
          <p:spPr>
            <a:xfrm>
              <a:off x="460773" y="74613"/>
              <a:ext cx="90488" cy="904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Rectangle 12">
              <a:extLst>
                <a:ext uri="{FF2B5EF4-FFF2-40B4-BE49-F238E27FC236}">
                  <a16:creationId xmlns:a16="http://schemas.microsoft.com/office/drawing/2014/main" id="{D9B73A9C-7D1E-F040-8C12-608DAA0AA200}"/>
                </a:ext>
              </a:extLst>
            </p:cNvPr>
            <p:cNvSpPr/>
            <p:nvPr/>
          </p:nvSpPr>
          <p:spPr>
            <a:xfrm>
              <a:off x="602458" y="74613"/>
              <a:ext cx="90488" cy="904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Rectangle 13">
              <a:extLst>
                <a:ext uri="{FF2B5EF4-FFF2-40B4-BE49-F238E27FC236}">
                  <a16:creationId xmlns:a16="http://schemas.microsoft.com/office/drawing/2014/main" id="{878FD5B8-34D1-1141-A4A2-D1663B1E4410}"/>
                </a:ext>
              </a:extLst>
            </p:cNvPr>
            <p:cNvSpPr/>
            <p:nvPr/>
          </p:nvSpPr>
          <p:spPr>
            <a:xfrm>
              <a:off x="319088" y="207962"/>
              <a:ext cx="90488" cy="904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Rectangle 14">
              <a:extLst>
                <a:ext uri="{FF2B5EF4-FFF2-40B4-BE49-F238E27FC236}">
                  <a16:creationId xmlns:a16="http://schemas.microsoft.com/office/drawing/2014/main" id="{C88F4175-C167-494B-8E20-5730D2B5461F}"/>
                </a:ext>
              </a:extLst>
            </p:cNvPr>
            <p:cNvSpPr/>
            <p:nvPr/>
          </p:nvSpPr>
          <p:spPr>
            <a:xfrm>
              <a:off x="460773" y="207962"/>
              <a:ext cx="90488" cy="904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Rectangle 15">
              <a:extLst>
                <a:ext uri="{FF2B5EF4-FFF2-40B4-BE49-F238E27FC236}">
                  <a16:creationId xmlns:a16="http://schemas.microsoft.com/office/drawing/2014/main" id="{C743AE54-230E-7E4B-9A2A-A6992A206EC5}"/>
                </a:ext>
              </a:extLst>
            </p:cNvPr>
            <p:cNvSpPr/>
            <p:nvPr/>
          </p:nvSpPr>
          <p:spPr>
            <a:xfrm>
              <a:off x="602458" y="207962"/>
              <a:ext cx="90488" cy="904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sp>
        <p:nvSpPr>
          <p:cNvPr id="2" name="Title Placeholder 1">
            <a:extLst>
              <a:ext uri="{FF2B5EF4-FFF2-40B4-BE49-F238E27FC236}">
                <a16:creationId xmlns:a16="http://schemas.microsoft.com/office/drawing/2014/main" id="{3FBDAEEE-5EAA-C047-A26E-7AEEE00B92E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E1655828-4079-4543-9D9A-CB8EA88DD822}"/>
              </a:ext>
            </a:extLst>
          </p:cNvPr>
          <p:cNvSpPr>
            <a:spLocks noGrp="1"/>
          </p:cNvSpPr>
          <p:nvPr>
            <p:ph type="body" idx="1"/>
          </p:nvPr>
        </p:nvSpPr>
        <p:spPr>
          <a:xfrm>
            <a:off x="838200" y="1825625"/>
            <a:ext cx="10515600" cy="412912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DC48CF6E-A0DB-5448-9FEF-E2AB404A8D84}"/>
              </a:ext>
            </a:extLst>
          </p:cNvPr>
          <p:cNvSpPr>
            <a:spLocks noGrp="1"/>
          </p:cNvSpPr>
          <p:nvPr>
            <p:ph type="ftr" sz="quarter" idx="3"/>
          </p:nvPr>
        </p:nvSpPr>
        <p:spPr>
          <a:xfrm rot="16200000">
            <a:off x="11048729" y="5149579"/>
            <a:ext cx="1603917" cy="365125"/>
          </a:xfrm>
          <a:prstGeom prst="rect">
            <a:avLst/>
          </a:prstGeom>
        </p:spPr>
        <p:txBody>
          <a:bodyPr vert="horz" lIns="91440" tIns="45720" rIns="91440" bIns="45720" rtlCol="0" anchor="ctr"/>
          <a:lstStyle>
            <a:lvl1pPr algn="r">
              <a:defRPr sz="1100" spc="300">
                <a:solidFill>
                  <a:schemeClr val="bg1"/>
                </a:solidFill>
                <a:latin typeface="Source Sans Pro" panose="020B0503030403020204" pitchFamily="34" charset="77"/>
              </a:defRPr>
            </a:lvl1pPr>
          </a:lstStyle>
          <a:p>
            <a:endParaRPr lang="en-US" dirty="0"/>
          </a:p>
        </p:txBody>
      </p:sp>
      <p:cxnSp>
        <p:nvCxnSpPr>
          <p:cNvPr id="17" name="Straight Connector 16">
            <a:extLst>
              <a:ext uri="{FF2B5EF4-FFF2-40B4-BE49-F238E27FC236}">
                <a16:creationId xmlns:a16="http://schemas.microsoft.com/office/drawing/2014/main" id="{9FDF6E91-B1A0-C741-9D66-F25A9F5A67EB}"/>
              </a:ext>
            </a:extLst>
          </p:cNvPr>
          <p:cNvCxnSpPr/>
          <p:nvPr userDrawn="1"/>
        </p:nvCxnSpPr>
        <p:spPr>
          <a:xfrm flipV="1">
            <a:off x="387234" y="1663738"/>
            <a:ext cx="0" cy="429101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7061124"/>
      </p:ext>
    </p:extLst>
  </p:cSld>
  <p:clrMap bg1="lt1" tx1="dk1" bg2="lt2" tx2="dk2" accent1="accent1" accent2="accent2" accent3="accent3" accent4="accent4" accent5="accent5" accent6="accent6" hlink="hlink" folHlink="folHlink"/>
  <p:sldLayoutIdLst>
    <p:sldLayoutId id="2147483667" r:id="rId1"/>
    <p:sldLayoutId id="2147483669" r:id="rId2"/>
    <p:sldLayoutId id="2147483670" r:id="rId3"/>
    <p:sldLayoutId id="2147483672" r:id="rId4"/>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3600" b="1" i="0" kern="1200">
          <a:solidFill>
            <a:schemeClr val="bg1"/>
          </a:solidFill>
          <a:latin typeface="Montserrat" pitchFamily="2" charset="77"/>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Source Sans Pro" panose="020B0503030403020204" pitchFamily="34" charset="77"/>
          <a:ea typeface="+mn-ea"/>
          <a:cs typeface="+mn-cs"/>
        </a:defRPr>
      </a:lvl1pPr>
      <a:lvl2pPr marL="800100" indent="-342900" algn="l" defTabSz="914400" rtl="0" eaLnBrk="1" latinLnBrk="0" hangingPunct="1">
        <a:lnSpc>
          <a:spcPct val="90000"/>
        </a:lnSpc>
        <a:spcBef>
          <a:spcPts val="500"/>
        </a:spcBef>
        <a:buFont typeface="Wingdings" pitchFamily="2" charset="2"/>
        <a:buChar char="§"/>
        <a:defRPr sz="2400" kern="1200">
          <a:solidFill>
            <a:schemeClr val="bg1"/>
          </a:solidFill>
          <a:latin typeface="Source Sans Pro" panose="020B0503030403020204" pitchFamily="34" charset="77"/>
          <a:ea typeface="+mn-ea"/>
          <a:cs typeface="+mn-cs"/>
        </a:defRPr>
      </a:lvl2pPr>
      <a:lvl3pPr marL="1257300" indent="-342900" algn="l" defTabSz="914400" rtl="0" eaLnBrk="1" latinLnBrk="0" hangingPunct="1">
        <a:lnSpc>
          <a:spcPct val="90000"/>
        </a:lnSpc>
        <a:spcBef>
          <a:spcPts val="500"/>
        </a:spcBef>
        <a:buFont typeface="Wingdings" pitchFamily="2" charset="2"/>
        <a:buChar char="§"/>
        <a:defRPr sz="2400" kern="1200">
          <a:solidFill>
            <a:schemeClr val="bg1"/>
          </a:solidFill>
          <a:latin typeface="Source Sans Pro" panose="020B0503030403020204" pitchFamily="34" charset="77"/>
          <a:ea typeface="+mn-ea"/>
          <a:cs typeface="+mn-cs"/>
        </a:defRPr>
      </a:lvl3pPr>
      <a:lvl4pPr marL="1714500" indent="-342900" algn="l" defTabSz="914400" rtl="0" eaLnBrk="1" latinLnBrk="0" hangingPunct="1">
        <a:lnSpc>
          <a:spcPct val="90000"/>
        </a:lnSpc>
        <a:spcBef>
          <a:spcPts val="500"/>
        </a:spcBef>
        <a:buFont typeface="Wingdings" pitchFamily="2" charset="2"/>
        <a:buChar char="§"/>
        <a:defRPr sz="2400" kern="1200">
          <a:solidFill>
            <a:schemeClr val="bg1"/>
          </a:solidFill>
          <a:latin typeface="Source Sans Pro" panose="020B0503030403020204" pitchFamily="34" charset="77"/>
          <a:ea typeface="+mn-ea"/>
          <a:cs typeface="+mn-cs"/>
        </a:defRPr>
      </a:lvl4pPr>
      <a:lvl5pPr marL="2171700" indent="-342900" algn="l" defTabSz="914400" rtl="0" eaLnBrk="1" latinLnBrk="0" hangingPunct="1">
        <a:lnSpc>
          <a:spcPct val="90000"/>
        </a:lnSpc>
        <a:spcBef>
          <a:spcPts val="500"/>
        </a:spcBef>
        <a:buFont typeface="Wingdings" pitchFamily="2" charset="2"/>
        <a:buChar char="§"/>
        <a:defRPr sz="2400" kern="1200">
          <a:solidFill>
            <a:schemeClr val="bg1"/>
          </a:solidFill>
          <a:latin typeface="Source Sans Pro" panose="020B0503030403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EB7D8D4-6324-764B-8A80-F4C30F746EF1}"/>
              </a:ext>
            </a:extLst>
          </p:cNvPr>
          <p:cNvSpPr/>
          <p:nvPr userDrawn="1"/>
        </p:nvSpPr>
        <p:spPr>
          <a:xfrm>
            <a:off x="838200" y="0"/>
            <a:ext cx="11353800" cy="6115050"/>
          </a:xfrm>
          <a:prstGeom prst="rect">
            <a:avLst/>
          </a:prstGeom>
          <a:solidFill>
            <a:srgbClr val="245D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8" name="Picture 24">
            <a:extLst>
              <a:ext uri="{FF2B5EF4-FFF2-40B4-BE49-F238E27FC236}">
                <a16:creationId xmlns:a16="http://schemas.microsoft.com/office/drawing/2014/main" id="{6C29903B-EB77-634B-9040-6B47976029F3}"/>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1137900" y="6380163"/>
            <a:ext cx="8318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8">
            <a:extLst>
              <a:ext uri="{FF2B5EF4-FFF2-40B4-BE49-F238E27FC236}">
                <a16:creationId xmlns:a16="http://schemas.microsoft.com/office/drawing/2014/main" id="{DC54EB6C-E141-2344-9115-34C80C6DC865}"/>
              </a:ext>
            </a:extLst>
          </p:cNvPr>
          <p:cNvCxnSpPr/>
          <p:nvPr userDrawn="1"/>
        </p:nvCxnSpPr>
        <p:spPr>
          <a:xfrm flipV="1">
            <a:off x="11850688" y="222250"/>
            <a:ext cx="0" cy="429101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CD756CD-9698-514B-A596-D8CB1F6EE43B}"/>
              </a:ext>
            </a:extLst>
          </p:cNvPr>
          <p:cNvCxnSpPr/>
          <p:nvPr userDrawn="1"/>
        </p:nvCxnSpPr>
        <p:spPr>
          <a:xfrm flipV="1">
            <a:off x="319088" y="5164138"/>
            <a:ext cx="0" cy="154622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EE2716AD-D9E2-E74C-921A-1FCE52AF5B70}"/>
              </a:ext>
            </a:extLst>
          </p:cNvPr>
          <p:cNvGrpSpPr/>
          <p:nvPr userDrawn="1"/>
        </p:nvGrpSpPr>
        <p:grpSpPr>
          <a:xfrm>
            <a:off x="235742" y="222250"/>
            <a:ext cx="373858" cy="223837"/>
            <a:chOff x="319088" y="74613"/>
            <a:chExt cx="373858" cy="223837"/>
          </a:xfrm>
          <a:solidFill>
            <a:srgbClr val="0E8345"/>
          </a:solidFill>
        </p:grpSpPr>
        <p:sp>
          <p:nvSpPr>
            <p:cNvPr id="12" name="Rectangle 11">
              <a:extLst>
                <a:ext uri="{FF2B5EF4-FFF2-40B4-BE49-F238E27FC236}">
                  <a16:creationId xmlns:a16="http://schemas.microsoft.com/office/drawing/2014/main" id="{048CD3E6-28A1-714E-8AAC-2D5104B32E85}"/>
                </a:ext>
              </a:extLst>
            </p:cNvPr>
            <p:cNvSpPr/>
            <p:nvPr/>
          </p:nvSpPr>
          <p:spPr>
            <a:xfrm>
              <a:off x="319088" y="74613"/>
              <a:ext cx="90488" cy="904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3" name="Rectangle 12">
              <a:extLst>
                <a:ext uri="{FF2B5EF4-FFF2-40B4-BE49-F238E27FC236}">
                  <a16:creationId xmlns:a16="http://schemas.microsoft.com/office/drawing/2014/main" id="{B9471B4D-82E7-5445-B280-8B0214A16451}"/>
                </a:ext>
              </a:extLst>
            </p:cNvPr>
            <p:cNvSpPr/>
            <p:nvPr/>
          </p:nvSpPr>
          <p:spPr>
            <a:xfrm>
              <a:off x="460773" y="74613"/>
              <a:ext cx="90488" cy="904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Rectangle 13">
              <a:extLst>
                <a:ext uri="{FF2B5EF4-FFF2-40B4-BE49-F238E27FC236}">
                  <a16:creationId xmlns:a16="http://schemas.microsoft.com/office/drawing/2014/main" id="{D9333331-A12A-2F44-854C-818AF3C7D1F3}"/>
                </a:ext>
              </a:extLst>
            </p:cNvPr>
            <p:cNvSpPr/>
            <p:nvPr/>
          </p:nvSpPr>
          <p:spPr>
            <a:xfrm>
              <a:off x="602458" y="74613"/>
              <a:ext cx="90488" cy="904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Rectangle 14">
              <a:extLst>
                <a:ext uri="{FF2B5EF4-FFF2-40B4-BE49-F238E27FC236}">
                  <a16:creationId xmlns:a16="http://schemas.microsoft.com/office/drawing/2014/main" id="{81547F0A-222D-1C40-A5CE-FF5C4E297544}"/>
                </a:ext>
              </a:extLst>
            </p:cNvPr>
            <p:cNvSpPr/>
            <p:nvPr/>
          </p:nvSpPr>
          <p:spPr>
            <a:xfrm>
              <a:off x="319088" y="207962"/>
              <a:ext cx="90488" cy="904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Rectangle 15">
              <a:extLst>
                <a:ext uri="{FF2B5EF4-FFF2-40B4-BE49-F238E27FC236}">
                  <a16:creationId xmlns:a16="http://schemas.microsoft.com/office/drawing/2014/main" id="{136D4858-932F-B04C-813B-B8BB5AC496BE}"/>
                </a:ext>
              </a:extLst>
            </p:cNvPr>
            <p:cNvSpPr/>
            <p:nvPr/>
          </p:nvSpPr>
          <p:spPr>
            <a:xfrm>
              <a:off x="460773" y="207962"/>
              <a:ext cx="90488" cy="904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Rectangle 16">
              <a:extLst>
                <a:ext uri="{FF2B5EF4-FFF2-40B4-BE49-F238E27FC236}">
                  <a16:creationId xmlns:a16="http://schemas.microsoft.com/office/drawing/2014/main" id="{BAB5E362-890A-5341-BFC6-FECEC42A30D2}"/>
                </a:ext>
              </a:extLst>
            </p:cNvPr>
            <p:cNvSpPr/>
            <p:nvPr/>
          </p:nvSpPr>
          <p:spPr>
            <a:xfrm>
              <a:off x="602458" y="207962"/>
              <a:ext cx="90488" cy="904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sp>
        <p:nvSpPr>
          <p:cNvPr id="2" name="Title Placeholder 1">
            <a:extLst>
              <a:ext uri="{FF2B5EF4-FFF2-40B4-BE49-F238E27FC236}">
                <a16:creationId xmlns:a16="http://schemas.microsoft.com/office/drawing/2014/main" id="{19AB4461-5E3E-9F4F-9943-EE0411C96C8B}"/>
              </a:ext>
            </a:extLst>
          </p:cNvPr>
          <p:cNvSpPr>
            <a:spLocks noGrp="1"/>
          </p:cNvSpPr>
          <p:nvPr>
            <p:ph type="title"/>
          </p:nvPr>
        </p:nvSpPr>
        <p:spPr>
          <a:xfrm>
            <a:off x="1066800" y="365125"/>
            <a:ext cx="10286999" cy="84424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A081336F-AD61-EB44-BAEA-A91B2DA1E989}"/>
              </a:ext>
            </a:extLst>
          </p:cNvPr>
          <p:cNvSpPr>
            <a:spLocks noGrp="1"/>
          </p:cNvSpPr>
          <p:nvPr>
            <p:ph type="body" idx="1"/>
          </p:nvPr>
        </p:nvSpPr>
        <p:spPr>
          <a:xfrm>
            <a:off x="1066800" y="1307691"/>
            <a:ext cx="10286999" cy="460245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2030C835-8D1B-2A40-8FED-B2074668FD63}"/>
              </a:ext>
            </a:extLst>
          </p:cNvPr>
          <p:cNvSpPr>
            <a:spLocks noGrp="1"/>
          </p:cNvSpPr>
          <p:nvPr>
            <p:ph type="ftr" sz="quarter" idx="3"/>
          </p:nvPr>
        </p:nvSpPr>
        <p:spPr>
          <a:xfrm rot="16200000">
            <a:off x="11049796" y="5131594"/>
            <a:ext cx="1601786" cy="365125"/>
          </a:xfrm>
          <a:prstGeom prst="rect">
            <a:avLst/>
          </a:prstGeom>
        </p:spPr>
        <p:txBody>
          <a:bodyPr vert="horz" lIns="91440" tIns="45720" rIns="91440" bIns="45720" rtlCol="0" anchor="ctr"/>
          <a:lstStyle>
            <a:lvl1pPr algn="r">
              <a:defRPr sz="1100" spc="300">
                <a:solidFill>
                  <a:schemeClr val="bg1"/>
                </a:solidFill>
                <a:latin typeface="Source Sans Pro" panose="020B0503030403020204" pitchFamily="34" charset="77"/>
              </a:defRPr>
            </a:lvl1pPr>
          </a:lstStyle>
          <a:p>
            <a:endParaRPr lang="en-US" dirty="0"/>
          </a:p>
        </p:txBody>
      </p:sp>
      <p:sp>
        <p:nvSpPr>
          <p:cNvPr id="18" name="TextBox 17">
            <a:extLst>
              <a:ext uri="{FF2B5EF4-FFF2-40B4-BE49-F238E27FC236}">
                <a16:creationId xmlns:a16="http://schemas.microsoft.com/office/drawing/2014/main" id="{A78734D8-6513-C042-8A36-F75F4A7EAA15}"/>
              </a:ext>
            </a:extLst>
          </p:cNvPr>
          <p:cNvSpPr txBox="1"/>
          <p:nvPr userDrawn="1"/>
        </p:nvSpPr>
        <p:spPr>
          <a:xfrm rot="16200000">
            <a:off x="-1508125" y="3165475"/>
            <a:ext cx="3684588" cy="261938"/>
          </a:xfrm>
          <a:prstGeom prst="rect">
            <a:avLst/>
          </a:prstGeom>
          <a:noFill/>
        </p:spPr>
        <p:txBody>
          <a:bodyPr>
            <a:spAutoFit/>
          </a:bodyPr>
          <a:lstStyle/>
          <a:p>
            <a:pPr>
              <a:defRPr/>
            </a:pPr>
            <a:r>
              <a:rPr lang="en-US" sz="1100" spc="300" dirty="0">
                <a:solidFill>
                  <a:schemeClr val="tx1"/>
                </a:solidFill>
                <a:latin typeface="Source Sans Pro" panose="020B0503030403020204" pitchFamily="34" charset="77"/>
                <a:cs typeface="Arial" panose="020B0604020202020204" pitchFamily="34" charset="0"/>
              </a:rPr>
              <a:t>Utah Valley University</a:t>
            </a:r>
          </a:p>
        </p:txBody>
      </p:sp>
    </p:spTree>
    <p:extLst>
      <p:ext uri="{BB962C8B-B14F-4D97-AF65-F5344CB8AC3E}">
        <p14:creationId xmlns:p14="http://schemas.microsoft.com/office/powerpoint/2010/main" val="899204430"/>
      </p:ext>
    </p:extLst>
  </p:cSld>
  <p:clrMap bg1="lt1" tx1="dk1" bg2="lt2" tx2="dk2" accent1="accent1" accent2="accent2" accent3="accent3" accent4="accent4" accent5="accent5" accent6="accent6" hlink="hlink" folHlink="folHlink"/>
  <p:sldLayoutIdLst>
    <p:sldLayoutId id="2147483677" r:id="rId1"/>
    <p:sldLayoutId id="2147483680" r:id="rId2"/>
    <p:sldLayoutId id="2147483684" r:id="rId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3600" b="1" i="0" kern="1200">
          <a:solidFill>
            <a:schemeClr val="bg1"/>
          </a:solidFill>
          <a:latin typeface="Montserrat" pitchFamily="2" charset="77"/>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Source Sans Pro" panose="020B0503030403020204" pitchFamily="34" charset="77"/>
          <a:ea typeface="+mn-ea"/>
          <a:cs typeface="+mn-cs"/>
        </a:defRPr>
      </a:lvl1pPr>
      <a:lvl2pPr marL="800100" indent="-342900" algn="l" defTabSz="914400" rtl="0" eaLnBrk="1" latinLnBrk="0" hangingPunct="1">
        <a:lnSpc>
          <a:spcPct val="90000"/>
        </a:lnSpc>
        <a:spcBef>
          <a:spcPts val="500"/>
        </a:spcBef>
        <a:buFont typeface="Wingdings" pitchFamily="2" charset="2"/>
        <a:buChar char="§"/>
        <a:defRPr sz="2400" kern="1200">
          <a:solidFill>
            <a:schemeClr val="bg1"/>
          </a:solidFill>
          <a:latin typeface="Source Sans Pro" panose="020B0503030403020204" pitchFamily="34" charset="77"/>
          <a:ea typeface="+mn-ea"/>
          <a:cs typeface="+mn-cs"/>
        </a:defRPr>
      </a:lvl2pPr>
      <a:lvl3pPr marL="1257300" indent="-342900" algn="l" defTabSz="914400" rtl="0" eaLnBrk="1" latinLnBrk="0" hangingPunct="1">
        <a:lnSpc>
          <a:spcPct val="90000"/>
        </a:lnSpc>
        <a:spcBef>
          <a:spcPts val="500"/>
        </a:spcBef>
        <a:buFont typeface="Wingdings" pitchFamily="2" charset="2"/>
        <a:buChar char="§"/>
        <a:defRPr sz="2000" kern="1200">
          <a:solidFill>
            <a:schemeClr val="bg1"/>
          </a:solidFill>
          <a:latin typeface="Source Sans Pro" panose="020B0503030403020204" pitchFamily="34" charset="77"/>
          <a:ea typeface="+mn-ea"/>
          <a:cs typeface="+mn-cs"/>
        </a:defRPr>
      </a:lvl3pPr>
      <a:lvl4pPr marL="1657350" indent="-285750" algn="l" defTabSz="914400" rtl="0" eaLnBrk="1" latinLnBrk="0" hangingPunct="1">
        <a:lnSpc>
          <a:spcPct val="90000"/>
        </a:lnSpc>
        <a:spcBef>
          <a:spcPts val="500"/>
        </a:spcBef>
        <a:buFont typeface="Wingdings" pitchFamily="2" charset="2"/>
        <a:buChar char="§"/>
        <a:defRPr sz="1800" kern="1200">
          <a:solidFill>
            <a:schemeClr val="bg1"/>
          </a:solidFill>
          <a:latin typeface="Source Sans Pro" panose="020B0503030403020204" pitchFamily="34" charset="77"/>
          <a:ea typeface="+mn-ea"/>
          <a:cs typeface="+mn-cs"/>
        </a:defRPr>
      </a:lvl4pPr>
      <a:lvl5pPr marL="2114550" indent="-285750" algn="l" defTabSz="914400" rtl="0" eaLnBrk="1" latinLnBrk="0" hangingPunct="1">
        <a:lnSpc>
          <a:spcPct val="90000"/>
        </a:lnSpc>
        <a:spcBef>
          <a:spcPts val="500"/>
        </a:spcBef>
        <a:buFont typeface="Wingdings" pitchFamily="2" charset="2"/>
        <a:buChar char="§"/>
        <a:defRPr sz="1800" kern="1200">
          <a:solidFill>
            <a:schemeClr val="bg1"/>
          </a:solidFill>
          <a:latin typeface="Source Sans Pro" panose="020B0503030403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89764C-25A6-664D-BC27-91F48149065C}"/>
              </a:ext>
            </a:extLst>
          </p:cNvPr>
          <p:cNvSpPr/>
          <p:nvPr userDrawn="1"/>
        </p:nvSpPr>
        <p:spPr>
          <a:xfrm>
            <a:off x="-1" y="0"/>
            <a:ext cx="12191963" cy="1425576"/>
          </a:xfrm>
          <a:prstGeom prst="rect">
            <a:avLst/>
          </a:prstGeom>
          <a:solidFill>
            <a:srgbClr val="245D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 name="Text Placeholder 2">
            <a:extLst>
              <a:ext uri="{FF2B5EF4-FFF2-40B4-BE49-F238E27FC236}">
                <a16:creationId xmlns:a16="http://schemas.microsoft.com/office/drawing/2014/main" id="{CB4EF7BF-A548-834E-8A41-AF62D13709AF}"/>
              </a:ext>
            </a:extLst>
          </p:cNvPr>
          <p:cNvSpPr>
            <a:spLocks noGrp="1"/>
          </p:cNvSpPr>
          <p:nvPr>
            <p:ph type="body" idx="1"/>
          </p:nvPr>
        </p:nvSpPr>
        <p:spPr>
          <a:xfrm>
            <a:off x="838200" y="1825625"/>
            <a:ext cx="10299698"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80F3901-31A5-2A45-8893-060A50640584}"/>
              </a:ext>
            </a:extLst>
          </p:cNvPr>
          <p:cNvSpPr>
            <a:spLocks noGrp="1"/>
          </p:cNvSpPr>
          <p:nvPr>
            <p:ph type="ftr" sz="quarter" idx="3"/>
          </p:nvPr>
        </p:nvSpPr>
        <p:spPr>
          <a:xfrm rot="16200000">
            <a:off x="11033125" y="5176838"/>
            <a:ext cx="1635125" cy="365125"/>
          </a:xfrm>
          <a:prstGeom prst="rect">
            <a:avLst/>
          </a:prstGeom>
        </p:spPr>
        <p:txBody>
          <a:bodyPr vert="horz" lIns="91440" tIns="45720" rIns="91440" bIns="45720" rtlCol="0" anchor="ctr"/>
          <a:lstStyle>
            <a:lvl1pPr algn="r">
              <a:defRPr sz="1100" spc="300">
                <a:solidFill>
                  <a:schemeClr val="tx1"/>
                </a:solidFill>
                <a:latin typeface="Source Sans Pro" panose="020B0503030403020204" pitchFamily="34" charset="77"/>
              </a:defRPr>
            </a:lvl1pPr>
          </a:lstStyle>
          <a:p>
            <a:endParaRPr lang="en-US" dirty="0"/>
          </a:p>
        </p:txBody>
      </p:sp>
      <p:cxnSp>
        <p:nvCxnSpPr>
          <p:cNvPr id="8" name="Straight Connector 7">
            <a:extLst>
              <a:ext uri="{FF2B5EF4-FFF2-40B4-BE49-F238E27FC236}">
                <a16:creationId xmlns:a16="http://schemas.microsoft.com/office/drawing/2014/main" id="{DDDD7230-DAE8-104A-ABF3-B6452B896CD7}"/>
              </a:ext>
            </a:extLst>
          </p:cNvPr>
          <p:cNvCxnSpPr>
            <a:cxnSpLocks/>
          </p:cNvCxnSpPr>
          <p:nvPr userDrawn="1"/>
        </p:nvCxnSpPr>
        <p:spPr>
          <a:xfrm flipV="1">
            <a:off x="11850688" y="1425576"/>
            <a:ext cx="0" cy="3087688"/>
          </a:xfrm>
          <a:prstGeom prst="line">
            <a:avLst/>
          </a:prstGeom>
          <a:ln w="9525">
            <a:solidFill>
              <a:srgbClr val="2E2E2E"/>
            </a:solidFill>
          </a:ln>
        </p:spPr>
        <p:style>
          <a:lnRef idx="1">
            <a:schemeClr val="accent1"/>
          </a:lnRef>
          <a:fillRef idx="0">
            <a:schemeClr val="accent1"/>
          </a:fillRef>
          <a:effectRef idx="0">
            <a:schemeClr val="accent1"/>
          </a:effectRef>
          <a:fontRef idx="minor">
            <a:schemeClr val="tx1"/>
          </a:fontRef>
        </p:style>
      </p:cxnSp>
      <p:grpSp>
        <p:nvGrpSpPr>
          <p:cNvPr id="9" name="Group 4">
            <a:extLst>
              <a:ext uri="{FF2B5EF4-FFF2-40B4-BE49-F238E27FC236}">
                <a16:creationId xmlns:a16="http://schemas.microsoft.com/office/drawing/2014/main" id="{96AA0341-9925-974C-B719-27C8BAF71289}"/>
              </a:ext>
            </a:extLst>
          </p:cNvPr>
          <p:cNvGrpSpPr>
            <a:grpSpLocks/>
          </p:cNvGrpSpPr>
          <p:nvPr userDrawn="1"/>
        </p:nvGrpSpPr>
        <p:grpSpPr bwMode="auto">
          <a:xfrm>
            <a:off x="325438" y="233363"/>
            <a:ext cx="374650" cy="223837"/>
            <a:chOff x="319088" y="74613"/>
            <a:chExt cx="373858" cy="223837"/>
          </a:xfrm>
        </p:grpSpPr>
        <p:sp>
          <p:nvSpPr>
            <p:cNvPr id="10" name="Rectangle 9">
              <a:extLst>
                <a:ext uri="{FF2B5EF4-FFF2-40B4-BE49-F238E27FC236}">
                  <a16:creationId xmlns:a16="http://schemas.microsoft.com/office/drawing/2014/main" id="{7684066D-09F4-C749-B3FA-745140F96546}"/>
                </a:ext>
              </a:extLst>
            </p:cNvPr>
            <p:cNvSpPr/>
            <p:nvPr/>
          </p:nvSpPr>
          <p:spPr>
            <a:xfrm>
              <a:off x="319088" y="74613"/>
              <a:ext cx="90296"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1" name="Rectangle 10">
              <a:extLst>
                <a:ext uri="{FF2B5EF4-FFF2-40B4-BE49-F238E27FC236}">
                  <a16:creationId xmlns:a16="http://schemas.microsoft.com/office/drawing/2014/main" id="{6C509878-A462-124E-95DD-21FDAD4534DA}"/>
                </a:ext>
              </a:extLst>
            </p:cNvPr>
            <p:cNvSpPr/>
            <p:nvPr/>
          </p:nvSpPr>
          <p:spPr>
            <a:xfrm>
              <a:off x="460076" y="74613"/>
              <a:ext cx="91880"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Rectangle 11">
              <a:extLst>
                <a:ext uri="{FF2B5EF4-FFF2-40B4-BE49-F238E27FC236}">
                  <a16:creationId xmlns:a16="http://schemas.microsoft.com/office/drawing/2014/main" id="{CBEEE124-EACB-4543-8B2C-9B95B8D22F57}"/>
                </a:ext>
              </a:extLst>
            </p:cNvPr>
            <p:cNvSpPr/>
            <p:nvPr/>
          </p:nvSpPr>
          <p:spPr>
            <a:xfrm>
              <a:off x="602649" y="74613"/>
              <a:ext cx="90297"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Rectangle 12">
              <a:extLst>
                <a:ext uri="{FF2B5EF4-FFF2-40B4-BE49-F238E27FC236}">
                  <a16:creationId xmlns:a16="http://schemas.microsoft.com/office/drawing/2014/main" id="{2245A329-037A-B94C-9D11-87C8766F0912}"/>
                </a:ext>
              </a:extLst>
            </p:cNvPr>
            <p:cNvSpPr/>
            <p:nvPr/>
          </p:nvSpPr>
          <p:spPr>
            <a:xfrm>
              <a:off x="319088" y="207963"/>
              <a:ext cx="90296"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Rectangle 13">
              <a:extLst>
                <a:ext uri="{FF2B5EF4-FFF2-40B4-BE49-F238E27FC236}">
                  <a16:creationId xmlns:a16="http://schemas.microsoft.com/office/drawing/2014/main" id="{3030B730-E6C3-3641-B55D-A2A422F0FC15}"/>
                </a:ext>
              </a:extLst>
            </p:cNvPr>
            <p:cNvSpPr/>
            <p:nvPr/>
          </p:nvSpPr>
          <p:spPr>
            <a:xfrm>
              <a:off x="460076" y="207963"/>
              <a:ext cx="91880"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Rectangle 14">
              <a:extLst>
                <a:ext uri="{FF2B5EF4-FFF2-40B4-BE49-F238E27FC236}">
                  <a16:creationId xmlns:a16="http://schemas.microsoft.com/office/drawing/2014/main" id="{C3A0AE76-E492-F147-8AEF-0C1FF5DF888F}"/>
                </a:ext>
              </a:extLst>
            </p:cNvPr>
            <p:cNvSpPr/>
            <p:nvPr/>
          </p:nvSpPr>
          <p:spPr>
            <a:xfrm>
              <a:off x="602649" y="207963"/>
              <a:ext cx="90297"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pic>
        <p:nvPicPr>
          <p:cNvPr id="16" name="Picture 25">
            <a:extLst>
              <a:ext uri="{FF2B5EF4-FFF2-40B4-BE49-F238E27FC236}">
                <a16:creationId xmlns:a16="http://schemas.microsoft.com/office/drawing/2014/main" id="{E351833E-021C-DB42-8827-C80D12C5F64A}"/>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1137900" y="6380163"/>
            <a:ext cx="8318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 name="Straight Connector 16">
            <a:extLst>
              <a:ext uri="{FF2B5EF4-FFF2-40B4-BE49-F238E27FC236}">
                <a16:creationId xmlns:a16="http://schemas.microsoft.com/office/drawing/2014/main" id="{B9A3D5F7-7F0A-8741-BF02-283A78D4A7E1}"/>
              </a:ext>
            </a:extLst>
          </p:cNvPr>
          <p:cNvCxnSpPr/>
          <p:nvPr userDrawn="1"/>
        </p:nvCxnSpPr>
        <p:spPr>
          <a:xfrm flipV="1">
            <a:off x="319088" y="5164138"/>
            <a:ext cx="0" cy="154622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420CBA87-1D35-E345-8C3A-97D6D8206FA5}"/>
              </a:ext>
            </a:extLst>
          </p:cNvPr>
          <p:cNvSpPr txBox="1"/>
          <p:nvPr userDrawn="1"/>
        </p:nvSpPr>
        <p:spPr>
          <a:xfrm rot="16200000">
            <a:off x="-1508125" y="3165475"/>
            <a:ext cx="3684588" cy="261938"/>
          </a:xfrm>
          <a:prstGeom prst="rect">
            <a:avLst/>
          </a:prstGeom>
          <a:noFill/>
        </p:spPr>
        <p:txBody>
          <a:bodyPr>
            <a:spAutoFit/>
          </a:bodyPr>
          <a:lstStyle/>
          <a:p>
            <a:pPr>
              <a:defRPr/>
            </a:pPr>
            <a:r>
              <a:rPr lang="en-US" sz="1100" spc="300" dirty="0">
                <a:solidFill>
                  <a:schemeClr val="tx1"/>
                </a:solidFill>
                <a:latin typeface="Source Sans Pro" panose="020B0503030403020204" pitchFamily="34" charset="77"/>
                <a:cs typeface="Arial" panose="020B0604020202020204" pitchFamily="34" charset="0"/>
              </a:rPr>
              <a:t>Utah Valley University</a:t>
            </a:r>
          </a:p>
        </p:txBody>
      </p:sp>
      <p:cxnSp>
        <p:nvCxnSpPr>
          <p:cNvPr id="18" name="Straight Connector 17">
            <a:extLst>
              <a:ext uri="{FF2B5EF4-FFF2-40B4-BE49-F238E27FC236}">
                <a16:creationId xmlns:a16="http://schemas.microsoft.com/office/drawing/2014/main" id="{9460E4F5-F1A3-F648-B818-A00AE01B392E}"/>
              </a:ext>
            </a:extLst>
          </p:cNvPr>
          <p:cNvCxnSpPr>
            <a:cxnSpLocks/>
          </p:cNvCxnSpPr>
          <p:nvPr userDrawn="1"/>
        </p:nvCxnSpPr>
        <p:spPr>
          <a:xfrm flipV="1">
            <a:off x="11850688" y="222251"/>
            <a:ext cx="0" cy="120332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Title Placeholder 1">
            <a:extLst>
              <a:ext uri="{FF2B5EF4-FFF2-40B4-BE49-F238E27FC236}">
                <a16:creationId xmlns:a16="http://schemas.microsoft.com/office/drawing/2014/main" id="{A1749E50-FAD3-4344-A953-7C56BD77E469}"/>
              </a:ext>
            </a:extLst>
          </p:cNvPr>
          <p:cNvSpPr>
            <a:spLocks noGrp="1"/>
          </p:cNvSpPr>
          <p:nvPr>
            <p:ph type="title"/>
          </p:nvPr>
        </p:nvSpPr>
        <p:spPr>
          <a:xfrm>
            <a:off x="838200" y="365126"/>
            <a:ext cx="10515600" cy="726256"/>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1064621149"/>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4"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down)">
                                      <p:cBhvr>
                                        <p:cTn id="1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000" b="1" i="0" kern="1200">
          <a:solidFill>
            <a:schemeClr val="bg1"/>
          </a:solidFill>
          <a:latin typeface="Montserrat" pitchFamily="2" charset="77"/>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Source Sans Pro" panose="020B0503030403020204" pitchFamily="34" charset="77"/>
          <a:ea typeface="+mn-ea"/>
          <a:cs typeface="+mn-cs"/>
        </a:defRPr>
      </a:lvl1pPr>
      <a:lvl2pPr marL="800100" indent="-342900" algn="l" defTabSz="914400" rtl="0" eaLnBrk="1" latinLnBrk="0" hangingPunct="1">
        <a:lnSpc>
          <a:spcPct val="90000"/>
        </a:lnSpc>
        <a:spcBef>
          <a:spcPts val="500"/>
        </a:spcBef>
        <a:buClr>
          <a:srgbClr val="0E8345"/>
        </a:buClr>
        <a:buFont typeface="Wingdings" pitchFamily="2" charset="2"/>
        <a:buChar char="§"/>
        <a:defRPr sz="2400" kern="1200">
          <a:solidFill>
            <a:schemeClr val="tx1"/>
          </a:solidFill>
          <a:latin typeface="Source Sans Pro" panose="020B0503030403020204" pitchFamily="34" charset="77"/>
          <a:ea typeface="+mn-ea"/>
          <a:cs typeface="+mn-cs"/>
        </a:defRPr>
      </a:lvl2pPr>
      <a:lvl3pPr marL="1257300" indent="-342900" algn="l" defTabSz="914400" rtl="0" eaLnBrk="1" latinLnBrk="0" hangingPunct="1">
        <a:lnSpc>
          <a:spcPct val="90000"/>
        </a:lnSpc>
        <a:spcBef>
          <a:spcPts val="500"/>
        </a:spcBef>
        <a:buClr>
          <a:srgbClr val="0E8345"/>
        </a:buClr>
        <a:buFont typeface="Wingdings" pitchFamily="2" charset="2"/>
        <a:buChar char="§"/>
        <a:defRPr sz="2000" kern="1200">
          <a:solidFill>
            <a:schemeClr val="tx1"/>
          </a:solidFill>
          <a:latin typeface="Source Sans Pro" panose="020B0503030403020204" pitchFamily="34" charset="77"/>
          <a:ea typeface="+mn-ea"/>
          <a:cs typeface="+mn-cs"/>
        </a:defRPr>
      </a:lvl3pPr>
      <a:lvl4pPr marL="1657350" indent="-285750" algn="l" defTabSz="914400" rtl="0" eaLnBrk="1" latinLnBrk="0" hangingPunct="1">
        <a:lnSpc>
          <a:spcPct val="90000"/>
        </a:lnSpc>
        <a:spcBef>
          <a:spcPts val="500"/>
        </a:spcBef>
        <a:buClr>
          <a:srgbClr val="0E8345"/>
        </a:buClr>
        <a:buFont typeface="Wingdings" pitchFamily="2" charset="2"/>
        <a:buChar char="§"/>
        <a:defRPr sz="1800" kern="1200">
          <a:solidFill>
            <a:schemeClr val="tx1"/>
          </a:solidFill>
          <a:latin typeface="Source Sans Pro" panose="020B0503030403020204" pitchFamily="34" charset="77"/>
          <a:ea typeface="+mn-ea"/>
          <a:cs typeface="+mn-cs"/>
        </a:defRPr>
      </a:lvl4pPr>
      <a:lvl5pPr marL="2114550" indent="-285750" algn="l" defTabSz="914400" rtl="0" eaLnBrk="1" latinLnBrk="0" hangingPunct="1">
        <a:lnSpc>
          <a:spcPct val="90000"/>
        </a:lnSpc>
        <a:spcBef>
          <a:spcPts val="500"/>
        </a:spcBef>
        <a:buClr>
          <a:srgbClr val="0E8345"/>
        </a:buClr>
        <a:buFont typeface="Wingdings" pitchFamily="2" charset="2"/>
        <a:buChar char="§"/>
        <a:defRPr sz="1800" kern="1200">
          <a:solidFill>
            <a:schemeClr val="tx1"/>
          </a:solidFill>
          <a:latin typeface="Source Sans Pro" panose="020B0503030403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1BEBCCD-7E3C-0443-8E7E-6F0A0C85BB92}"/>
              </a:ext>
            </a:extLst>
          </p:cNvPr>
          <p:cNvSpPr/>
          <p:nvPr userDrawn="1"/>
        </p:nvSpPr>
        <p:spPr>
          <a:xfrm>
            <a:off x="1" y="0"/>
            <a:ext cx="1828798" cy="6858000"/>
          </a:xfrm>
          <a:prstGeom prst="rect">
            <a:avLst/>
          </a:prstGeom>
          <a:solidFill>
            <a:srgbClr val="245D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245D38"/>
              </a:solidFill>
            </a:endParaRPr>
          </a:p>
        </p:txBody>
      </p:sp>
      <p:cxnSp>
        <p:nvCxnSpPr>
          <p:cNvPr id="8" name="Straight Connector 7">
            <a:extLst>
              <a:ext uri="{FF2B5EF4-FFF2-40B4-BE49-F238E27FC236}">
                <a16:creationId xmlns:a16="http://schemas.microsoft.com/office/drawing/2014/main" id="{5E96E266-9171-BB4F-99B0-B757364835BF}"/>
              </a:ext>
            </a:extLst>
          </p:cNvPr>
          <p:cNvCxnSpPr/>
          <p:nvPr userDrawn="1"/>
        </p:nvCxnSpPr>
        <p:spPr>
          <a:xfrm flipV="1">
            <a:off x="11850688" y="222250"/>
            <a:ext cx="0" cy="4291013"/>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Picture 24">
            <a:extLst>
              <a:ext uri="{FF2B5EF4-FFF2-40B4-BE49-F238E27FC236}">
                <a16:creationId xmlns:a16="http://schemas.microsoft.com/office/drawing/2014/main" id="{C56C3F63-7EAD-1E4A-BC4E-D9D733D9B094}"/>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1137900" y="6380163"/>
            <a:ext cx="8318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Group 24">
            <a:extLst>
              <a:ext uri="{FF2B5EF4-FFF2-40B4-BE49-F238E27FC236}">
                <a16:creationId xmlns:a16="http://schemas.microsoft.com/office/drawing/2014/main" id="{0D3C00A7-8133-AF49-B0C7-F36402061078}"/>
              </a:ext>
            </a:extLst>
          </p:cNvPr>
          <p:cNvGrpSpPr>
            <a:grpSpLocks/>
          </p:cNvGrpSpPr>
          <p:nvPr userDrawn="1"/>
        </p:nvGrpSpPr>
        <p:grpSpPr bwMode="auto">
          <a:xfrm>
            <a:off x="325438" y="233363"/>
            <a:ext cx="374650" cy="223837"/>
            <a:chOff x="319088" y="74613"/>
            <a:chExt cx="373858" cy="223837"/>
          </a:xfrm>
        </p:grpSpPr>
        <p:sp>
          <p:nvSpPr>
            <p:cNvPr id="11" name="Rectangle 10">
              <a:extLst>
                <a:ext uri="{FF2B5EF4-FFF2-40B4-BE49-F238E27FC236}">
                  <a16:creationId xmlns:a16="http://schemas.microsoft.com/office/drawing/2014/main" id="{B4F48D89-1DA5-A842-8F53-F2665CF40E64}"/>
                </a:ext>
              </a:extLst>
            </p:cNvPr>
            <p:cNvSpPr/>
            <p:nvPr/>
          </p:nvSpPr>
          <p:spPr>
            <a:xfrm>
              <a:off x="319088" y="74613"/>
              <a:ext cx="90296"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 name="Rectangle 11">
              <a:extLst>
                <a:ext uri="{FF2B5EF4-FFF2-40B4-BE49-F238E27FC236}">
                  <a16:creationId xmlns:a16="http://schemas.microsoft.com/office/drawing/2014/main" id="{FA732B64-C66D-2D47-8805-E7933B5E88D3}"/>
                </a:ext>
              </a:extLst>
            </p:cNvPr>
            <p:cNvSpPr/>
            <p:nvPr/>
          </p:nvSpPr>
          <p:spPr>
            <a:xfrm>
              <a:off x="460076" y="74613"/>
              <a:ext cx="91880"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3" name="Rectangle 12">
              <a:extLst>
                <a:ext uri="{FF2B5EF4-FFF2-40B4-BE49-F238E27FC236}">
                  <a16:creationId xmlns:a16="http://schemas.microsoft.com/office/drawing/2014/main" id="{D2BDC18D-D7CB-074A-AA4A-1A9B6D3B7F64}"/>
                </a:ext>
              </a:extLst>
            </p:cNvPr>
            <p:cNvSpPr/>
            <p:nvPr/>
          </p:nvSpPr>
          <p:spPr>
            <a:xfrm>
              <a:off x="602649" y="74613"/>
              <a:ext cx="90297"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4" name="Rectangle 13">
              <a:extLst>
                <a:ext uri="{FF2B5EF4-FFF2-40B4-BE49-F238E27FC236}">
                  <a16:creationId xmlns:a16="http://schemas.microsoft.com/office/drawing/2014/main" id="{5109D1BB-F825-4544-A7D5-32B4075A0AF2}"/>
                </a:ext>
              </a:extLst>
            </p:cNvPr>
            <p:cNvSpPr/>
            <p:nvPr/>
          </p:nvSpPr>
          <p:spPr>
            <a:xfrm>
              <a:off x="319088" y="207963"/>
              <a:ext cx="90296"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Rectangle 14">
              <a:extLst>
                <a:ext uri="{FF2B5EF4-FFF2-40B4-BE49-F238E27FC236}">
                  <a16:creationId xmlns:a16="http://schemas.microsoft.com/office/drawing/2014/main" id="{B365EC4C-CABB-F84A-B153-D6E8710BB27F}"/>
                </a:ext>
              </a:extLst>
            </p:cNvPr>
            <p:cNvSpPr/>
            <p:nvPr/>
          </p:nvSpPr>
          <p:spPr>
            <a:xfrm>
              <a:off x="460076" y="207963"/>
              <a:ext cx="91880"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6" name="Rectangle 15">
              <a:extLst>
                <a:ext uri="{FF2B5EF4-FFF2-40B4-BE49-F238E27FC236}">
                  <a16:creationId xmlns:a16="http://schemas.microsoft.com/office/drawing/2014/main" id="{C96289A4-2F88-6945-A384-5803D782E194}"/>
                </a:ext>
              </a:extLst>
            </p:cNvPr>
            <p:cNvSpPr/>
            <p:nvPr/>
          </p:nvSpPr>
          <p:spPr>
            <a:xfrm>
              <a:off x="602649" y="207963"/>
              <a:ext cx="90297"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cxnSp>
        <p:nvCxnSpPr>
          <p:cNvPr id="17" name="Straight Connector 16">
            <a:extLst>
              <a:ext uri="{FF2B5EF4-FFF2-40B4-BE49-F238E27FC236}">
                <a16:creationId xmlns:a16="http://schemas.microsoft.com/office/drawing/2014/main" id="{2AA96CE0-9DAD-EA4B-995C-0B95E79B526E}"/>
              </a:ext>
            </a:extLst>
          </p:cNvPr>
          <p:cNvCxnSpPr/>
          <p:nvPr userDrawn="1"/>
        </p:nvCxnSpPr>
        <p:spPr>
          <a:xfrm flipV="1">
            <a:off x="319088" y="5164138"/>
            <a:ext cx="0" cy="154622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C729CA83-4353-564E-A28C-4563FA1BD4FE}"/>
              </a:ext>
            </a:extLst>
          </p:cNvPr>
          <p:cNvSpPr txBox="1"/>
          <p:nvPr userDrawn="1"/>
        </p:nvSpPr>
        <p:spPr>
          <a:xfrm rot="16200000">
            <a:off x="-1508125" y="3165475"/>
            <a:ext cx="3684588" cy="261938"/>
          </a:xfrm>
          <a:prstGeom prst="rect">
            <a:avLst/>
          </a:prstGeom>
          <a:noFill/>
        </p:spPr>
        <p:txBody>
          <a:bodyPr>
            <a:spAutoFit/>
          </a:bodyPr>
          <a:lstStyle/>
          <a:p>
            <a:pPr>
              <a:defRPr/>
            </a:pPr>
            <a:r>
              <a:rPr lang="en-US" sz="1100" spc="300" dirty="0">
                <a:solidFill>
                  <a:schemeClr val="bg1"/>
                </a:solidFill>
                <a:latin typeface="Source Sans Pro" panose="020B0503030403020204" pitchFamily="34" charset="77"/>
                <a:cs typeface="Arial" panose="020B0604020202020204" pitchFamily="34" charset="0"/>
              </a:rPr>
              <a:t>Utah Valley University</a:t>
            </a:r>
          </a:p>
        </p:txBody>
      </p:sp>
      <p:sp>
        <p:nvSpPr>
          <p:cNvPr id="2" name="Title Placeholder 1">
            <a:extLst>
              <a:ext uri="{FF2B5EF4-FFF2-40B4-BE49-F238E27FC236}">
                <a16:creationId xmlns:a16="http://schemas.microsoft.com/office/drawing/2014/main" id="{22879429-B32A-EA41-B553-14565F21840F}"/>
              </a:ext>
            </a:extLst>
          </p:cNvPr>
          <p:cNvSpPr>
            <a:spLocks noGrp="1"/>
          </p:cNvSpPr>
          <p:nvPr>
            <p:ph type="title"/>
          </p:nvPr>
        </p:nvSpPr>
        <p:spPr>
          <a:xfrm>
            <a:off x="2154236" y="365125"/>
            <a:ext cx="9199564" cy="1325563"/>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a:extLst>
              <a:ext uri="{FF2B5EF4-FFF2-40B4-BE49-F238E27FC236}">
                <a16:creationId xmlns:a16="http://schemas.microsoft.com/office/drawing/2014/main" id="{9EE9DBEF-B4B4-3D40-A3D7-BF63D302C914}"/>
              </a:ext>
            </a:extLst>
          </p:cNvPr>
          <p:cNvSpPr>
            <a:spLocks noGrp="1"/>
          </p:cNvSpPr>
          <p:nvPr>
            <p:ph type="body" idx="1"/>
          </p:nvPr>
        </p:nvSpPr>
        <p:spPr>
          <a:xfrm>
            <a:off x="2154234" y="1825625"/>
            <a:ext cx="9199565"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D30DCABF-5D6D-BF46-A7D0-A5236EEECABF}"/>
              </a:ext>
            </a:extLst>
          </p:cNvPr>
          <p:cNvSpPr>
            <a:spLocks noGrp="1"/>
          </p:cNvSpPr>
          <p:nvPr>
            <p:ph type="ftr" sz="quarter" idx="3"/>
          </p:nvPr>
        </p:nvSpPr>
        <p:spPr>
          <a:xfrm rot="16200000">
            <a:off x="11032002" y="5175715"/>
            <a:ext cx="1637371" cy="365125"/>
          </a:xfrm>
          <a:prstGeom prst="rect">
            <a:avLst/>
          </a:prstGeom>
        </p:spPr>
        <p:txBody>
          <a:bodyPr vert="horz" lIns="91440" tIns="45720" rIns="91440" bIns="45720" rtlCol="0" anchor="ctr"/>
          <a:lstStyle>
            <a:lvl1pPr algn="r">
              <a:defRPr sz="1100" spc="300">
                <a:solidFill>
                  <a:schemeClr val="tx1"/>
                </a:solidFill>
                <a:latin typeface="Source Sans Pro" panose="020B0503030403020204" pitchFamily="34" charset="77"/>
              </a:defRPr>
            </a:lvl1pPr>
          </a:lstStyle>
          <a:p>
            <a:endParaRPr lang="en-US" dirty="0"/>
          </a:p>
        </p:txBody>
      </p:sp>
    </p:spTree>
    <p:extLst>
      <p:ext uri="{BB962C8B-B14F-4D97-AF65-F5344CB8AC3E}">
        <p14:creationId xmlns:p14="http://schemas.microsoft.com/office/powerpoint/2010/main" val="570061468"/>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4"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3600" b="1" i="0" kern="1200">
          <a:solidFill>
            <a:schemeClr val="tx1"/>
          </a:solidFill>
          <a:latin typeface="Montserrat" pitchFamily="2" charset="77"/>
          <a:ea typeface="+mj-ea"/>
          <a:cs typeface="+mj-cs"/>
        </a:defRPr>
      </a:lvl1pPr>
    </p:titleStyle>
    <p:bodyStyle>
      <a:lvl1pPr marL="342900" indent="-342900" algn="l" defTabSz="914400" rtl="0" eaLnBrk="1" latinLnBrk="0" hangingPunct="1">
        <a:lnSpc>
          <a:spcPct val="90000"/>
        </a:lnSpc>
        <a:spcBef>
          <a:spcPts val="1000"/>
        </a:spcBef>
        <a:buClr>
          <a:srgbClr val="0E8345"/>
        </a:buClr>
        <a:buFont typeface="Wingdings" pitchFamily="2" charset="2"/>
        <a:buChar char="§"/>
        <a:defRPr sz="2000" kern="1200">
          <a:solidFill>
            <a:schemeClr val="tx1"/>
          </a:solidFill>
          <a:latin typeface="Source Sans Pro" panose="020B0503030403020204" pitchFamily="34" charset="77"/>
          <a:ea typeface="+mn-ea"/>
          <a:cs typeface="+mn-cs"/>
        </a:defRPr>
      </a:lvl1pPr>
      <a:lvl2pPr marL="800100" indent="-342900" algn="l" defTabSz="914400" rtl="0" eaLnBrk="1" latinLnBrk="0" hangingPunct="1">
        <a:lnSpc>
          <a:spcPct val="90000"/>
        </a:lnSpc>
        <a:spcBef>
          <a:spcPts val="500"/>
        </a:spcBef>
        <a:buClr>
          <a:srgbClr val="0E8345"/>
        </a:buClr>
        <a:buFont typeface="Wingdings" pitchFamily="2" charset="2"/>
        <a:buChar char="§"/>
        <a:defRPr sz="2000" kern="1200">
          <a:solidFill>
            <a:schemeClr val="tx1"/>
          </a:solidFill>
          <a:latin typeface="Source Sans Pro" panose="020B0503030403020204" pitchFamily="34" charset="77"/>
          <a:ea typeface="+mn-ea"/>
          <a:cs typeface="+mn-cs"/>
        </a:defRPr>
      </a:lvl2pPr>
      <a:lvl3pPr marL="1257300" indent="-342900" algn="l" defTabSz="914400" rtl="0" eaLnBrk="1" latinLnBrk="0" hangingPunct="1">
        <a:lnSpc>
          <a:spcPct val="90000"/>
        </a:lnSpc>
        <a:spcBef>
          <a:spcPts val="500"/>
        </a:spcBef>
        <a:buClr>
          <a:srgbClr val="0E8345"/>
        </a:buClr>
        <a:buFont typeface="Wingdings" pitchFamily="2" charset="2"/>
        <a:buChar char="§"/>
        <a:defRPr sz="2000" kern="1200">
          <a:solidFill>
            <a:schemeClr val="tx1"/>
          </a:solidFill>
          <a:latin typeface="Source Sans Pro" panose="020B0503030403020204" pitchFamily="34" charset="77"/>
          <a:ea typeface="+mn-ea"/>
          <a:cs typeface="+mn-cs"/>
        </a:defRPr>
      </a:lvl3pPr>
      <a:lvl4pPr marL="1714500" indent="-342900" algn="l" defTabSz="914400" rtl="0" eaLnBrk="1" latinLnBrk="0" hangingPunct="1">
        <a:lnSpc>
          <a:spcPct val="90000"/>
        </a:lnSpc>
        <a:spcBef>
          <a:spcPts val="500"/>
        </a:spcBef>
        <a:buClr>
          <a:srgbClr val="0E8345"/>
        </a:buClr>
        <a:buFont typeface="Wingdings" pitchFamily="2" charset="2"/>
        <a:buChar char="§"/>
        <a:defRPr sz="2000" kern="1200">
          <a:solidFill>
            <a:schemeClr val="tx1"/>
          </a:solidFill>
          <a:latin typeface="Source Sans Pro" panose="020B0503030403020204" pitchFamily="34" charset="77"/>
          <a:ea typeface="+mn-ea"/>
          <a:cs typeface="+mn-cs"/>
        </a:defRPr>
      </a:lvl4pPr>
      <a:lvl5pPr marL="2171700" indent="-342900" algn="l" defTabSz="914400" rtl="0" eaLnBrk="1" latinLnBrk="0" hangingPunct="1">
        <a:lnSpc>
          <a:spcPct val="90000"/>
        </a:lnSpc>
        <a:spcBef>
          <a:spcPts val="500"/>
        </a:spcBef>
        <a:buClr>
          <a:srgbClr val="0E8345"/>
        </a:buClr>
        <a:buFont typeface="Wingdings" pitchFamily="2" charset="2"/>
        <a:buChar char="§"/>
        <a:defRPr sz="2000" kern="1200">
          <a:solidFill>
            <a:schemeClr val="tx1"/>
          </a:solidFill>
          <a:latin typeface="Source Sans Pro" panose="020B0503030403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2547D6D-E59F-E849-88FB-44A75A441E18}"/>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Placeholder 1">
            <a:extLst>
              <a:ext uri="{FF2B5EF4-FFF2-40B4-BE49-F238E27FC236}">
                <a16:creationId xmlns:a16="http://schemas.microsoft.com/office/drawing/2014/main" id="{A3D3DBC8-98F5-9640-8687-E8FCC4E4E4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8096DAD2-91B1-6244-A270-63D050E70C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42C3AA1D-E59B-9941-8D1C-DBCB507D81C4}"/>
              </a:ext>
            </a:extLst>
          </p:cNvPr>
          <p:cNvSpPr>
            <a:spLocks noGrp="1"/>
          </p:cNvSpPr>
          <p:nvPr>
            <p:ph type="ftr" sz="quarter" idx="3"/>
          </p:nvPr>
        </p:nvSpPr>
        <p:spPr>
          <a:xfrm rot="16200000">
            <a:off x="11059886" y="5137378"/>
            <a:ext cx="1581604" cy="333375"/>
          </a:xfrm>
          <a:prstGeom prst="rect">
            <a:avLst/>
          </a:prstGeom>
        </p:spPr>
        <p:txBody>
          <a:bodyPr vert="horz" lIns="91440" tIns="45720" rIns="91440" bIns="45720" rtlCol="0" anchor="ctr"/>
          <a:lstStyle>
            <a:lvl1pPr algn="r">
              <a:defRPr sz="1100" spc="300">
                <a:solidFill>
                  <a:schemeClr val="bg1"/>
                </a:solidFill>
                <a:latin typeface="Source Sans Pro" panose="020B0503030403020204" pitchFamily="34" charset="77"/>
              </a:defRPr>
            </a:lvl1pPr>
          </a:lstStyle>
          <a:p>
            <a:endParaRPr lang="en-US" dirty="0"/>
          </a:p>
        </p:txBody>
      </p:sp>
      <p:pic>
        <p:nvPicPr>
          <p:cNvPr id="15" name="Picture 32">
            <a:extLst>
              <a:ext uri="{FF2B5EF4-FFF2-40B4-BE49-F238E27FC236}">
                <a16:creationId xmlns:a16="http://schemas.microsoft.com/office/drawing/2014/main" id="{81E65D14-E9A4-1746-A502-2A5D59A6CB72}"/>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11131550" y="6388100"/>
            <a:ext cx="8318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6" name="Straight Connector 15">
            <a:extLst>
              <a:ext uri="{FF2B5EF4-FFF2-40B4-BE49-F238E27FC236}">
                <a16:creationId xmlns:a16="http://schemas.microsoft.com/office/drawing/2014/main" id="{162C4A3A-5BA0-3E4E-A3F7-543F252C4846}"/>
              </a:ext>
            </a:extLst>
          </p:cNvPr>
          <p:cNvCxnSpPr/>
          <p:nvPr userDrawn="1"/>
        </p:nvCxnSpPr>
        <p:spPr>
          <a:xfrm flipV="1">
            <a:off x="11850688" y="222250"/>
            <a:ext cx="0" cy="429101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71A5161-A1C3-F543-981A-8C745DDFF927}"/>
              </a:ext>
            </a:extLst>
          </p:cNvPr>
          <p:cNvCxnSpPr/>
          <p:nvPr userDrawn="1"/>
        </p:nvCxnSpPr>
        <p:spPr>
          <a:xfrm flipV="1">
            <a:off x="319088" y="5164138"/>
            <a:ext cx="0" cy="154622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487166EA-E1DD-E946-98E3-97B41D0CB17B}"/>
              </a:ext>
            </a:extLst>
          </p:cNvPr>
          <p:cNvSpPr txBox="1"/>
          <p:nvPr userDrawn="1"/>
        </p:nvSpPr>
        <p:spPr>
          <a:xfrm rot="16200000">
            <a:off x="-1508125" y="3165475"/>
            <a:ext cx="3684588" cy="261938"/>
          </a:xfrm>
          <a:prstGeom prst="rect">
            <a:avLst/>
          </a:prstGeom>
          <a:noFill/>
        </p:spPr>
        <p:txBody>
          <a:bodyPr>
            <a:spAutoFit/>
          </a:bodyPr>
          <a:lstStyle/>
          <a:p>
            <a:pPr>
              <a:defRPr/>
            </a:pPr>
            <a:r>
              <a:rPr lang="en-US" sz="1100" spc="300" dirty="0">
                <a:solidFill>
                  <a:schemeClr val="bg1"/>
                </a:solidFill>
                <a:latin typeface="Source Sans Pro" panose="020B0503030403020204" pitchFamily="34" charset="77"/>
                <a:cs typeface="Arial" panose="020B0604020202020204" pitchFamily="34" charset="0"/>
              </a:rPr>
              <a:t>Utah Valley University</a:t>
            </a:r>
          </a:p>
        </p:txBody>
      </p:sp>
      <p:grpSp>
        <p:nvGrpSpPr>
          <p:cNvPr id="19" name="Group 81">
            <a:extLst>
              <a:ext uri="{FF2B5EF4-FFF2-40B4-BE49-F238E27FC236}">
                <a16:creationId xmlns:a16="http://schemas.microsoft.com/office/drawing/2014/main" id="{944C8C4A-7AFF-114A-A8C0-CDA9ED1C5E9C}"/>
              </a:ext>
            </a:extLst>
          </p:cNvPr>
          <p:cNvGrpSpPr>
            <a:grpSpLocks/>
          </p:cNvGrpSpPr>
          <p:nvPr userDrawn="1"/>
        </p:nvGrpSpPr>
        <p:grpSpPr bwMode="auto">
          <a:xfrm>
            <a:off x="325438" y="233363"/>
            <a:ext cx="374650" cy="223837"/>
            <a:chOff x="319088" y="74613"/>
            <a:chExt cx="373858" cy="223837"/>
          </a:xfrm>
        </p:grpSpPr>
        <p:sp>
          <p:nvSpPr>
            <p:cNvPr id="20" name="Rectangle 19">
              <a:extLst>
                <a:ext uri="{FF2B5EF4-FFF2-40B4-BE49-F238E27FC236}">
                  <a16:creationId xmlns:a16="http://schemas.microsoft.com/office/drawing/2014/main" id="{F6B82E78-E896-ED4C-A46A-7935E4F6FDDF}"/>
                </a:ext>
              </a:extLst>
            </p:cNvPr>
            <p:cNvSpPr/>
            <p:nvPr/>
          </p:nvSpPr>
          <p:spPr>
            <a:xfrm>
              <a:off x="319088" y="74613"/>
              <a:ext cx="90296"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1" name="Rectangle 20">
              <a:extLst>
                <a:ext uri="{FF2B5EF4-FFF2-40B4-BE49-F238E27FC236}">
                  <a16:creationId xmlns:a16="http://schemas.microsoft.com/office/drawing/2014/main" id="{143E0041-AAF7-3042-BF34-C2A58303F46A}"/>
                </a:ext>
              </a:extLst>
            </p:cNvPr>
            <p:cNvSpPr/>
            <p:nvPr/>
          </p:nvSpPr>
          <p:spPr>
            <a:xfrm>
              <a:off x="460076" y="74613"/>
              <a:ext cx="91880"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Rectangle 21">
              <a:extLst>
                <a:ext uri="{FF2B5EF4-FFF2-40B4-BE49-F238E27FC236}">
                  <a16:creationId xmlns:a16="http://schemas.microsoft.com/office/drawing/2014/main" id="{F17F289C-E72F-B245-B80B-6D5238AD4CA7}"/>
                </a:ext>
              </a:extLst>
            </p:cNvPr>
            <p:cNvSpPr/>
            <p:nvPr/>
          </p:nvSpPr>
          <p:spPr>
            <a:xfrm>
              <a:off x="602649" y="74613"/>
              <a:ext cx="90297"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Rectangle 22">
              <a:extLst>
                <a:ext uri="{FF2B5EF4-FFF2-40B4-BE49-F238E27FC236}">
                  <a16:creationId xmlns:a16="http://schemas.microsoft.com/office/drawing/2014/main" id="{445688DE-92B8-4F4F-9F72-AFD23064C924}"/>
                </a:ext>
              </a:extLst>
            </p:cNvPr>
            <p:cNvSpPr/>
            <p:nvPr/>
          </p:nvSpPr>
          <p:spPr>
            <a:xfrm>
              <a:off x="319088" y="207963"/>
              <a:ext cx="90296"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Rectangle 23">
              <a:extLst>
                <a:ext uri="{FF2B5EF4-FFF2-40B4-BE49-F238E27FC236}">
                  <a16:creationId xmlns:a16="http://schemas.microsoft.com/office/drawing/2014/main" id="{C8B14E64-4895-AC46-BF91-D03E4F95BA13}"/>
                </a:ext>
              </a:extLst>
            </p:cNvPr>
            <p:cNvSpPr/>
            <p:nvPr/>
          </p:nvSpPr>
          <p:spPr>
            <a:xfrm>
              <a:off x="460076" y="207963"/>
              <a:ext cx="91880"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Rectangle 24">
              <a:extLst>
                <a:ext uri="{FF2B5EF4-FFF2-40B4-BE49-F238E27FC236}">
                  <a16:creationId xmlns:a16="http://schemas.microsoft.com/office/drawing/2014/main" id="{32A4E2F9-66EE-5A43-8D58-ABA9A7D71D24}"/>
                </a:ext>
              </a:extLst>
            </p:cNvPr>
            <p:cNvSpPr/>
            <p:nvPr/>
          </p:nvSpPr>
          <p:spPr>
            <a:xfrm>
              <a:off x="602649" y="207963"/>
              <a:ext cx="90297"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spTree>
    <p:extLst>
      <p:ext uri="{BB962C8B-B14F-4D97-AF65-F5344CB8AC3E}">
        <p14:creationId xmlns:p14="http://schemas.microsoft.com/office/powerpoint/2010/main" val="1262963988"/>
      </p:ext>
    </p:extLst>
  </p:cSld>
  <p:clrMap bg1="lt1" tx1="dk1" bg2="lt2" tx2="dk2" accent1="accent1" accent2="accent2" accent3="accent3" accent4="accent4" accent5="accent5" accent6="accent6" hlink="hlink" folHlink="folHlink"/>
  <p:sldLayoutIdLst>
    <p:sldLayoutId id="2147483696" r:id="rId1"/>
    <p:sldLayoutId id="2147483698" r:id="rId2"/>
    <p:sldLayoutId id="2147483700" r:id="rId3"/>
    <p:sldLayoutId id="2147483702" r:id="rId4"/>
    <p:sldLayoutId id="2147483703" r:id="rId5"/>
    <p:sldLayoutId id="2147483705"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22" presetClass="entr" presetSubtype="4"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3200" b="1" i="0" kern="1200">
          <a:solidFill>
            <a:schemeClr val="bg1"/>
          </a:solidFill>
          <a:latin typeface="Montserrat" pitchFamily="2" charset="77"/>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Source Sans Pro" panose="020B0503030403020204" pitchFamily="34" charset="77"/>
          <a:ea typeface="+mn-ea"/>
          <a:cs typeface="+mn-cs"/>
        </a:defRPr>
      </a:lvl1pPr>
      <a:lvl2pPr marL="800100" indent="-342900" algn="l" defTabSz="914400" rtl="0" eaLnBrk="1" latinLnBrk="0" hangingPunct="1">
        <a:lnSpc>
          <a:spcPct val="90000"/>
        </a:lnSpc>
        <a:spcBef>
          <a:spcPts val="500"/>
        </a:spcBef>
        <a:buFont typeface="Wingdings" pitchFamily="2" charset="2"/>
        <a:buChar char="§"/>
        <a:defRPr sz="2400" kern="1200">
          <a:solidFill>
            <a:schemeClr val="bg1"/>
          </a:solidFill>
          <a:latin typeface="Source Sans Pro" panose="020B0503030403020204" pitchFamily="34" charset="77"/>
          <a:ea typeface="+mn-ea"/>
          <a:cs typeface="+mn-cs"/>
        </a:defRPr>
      </a:lvl2pPr>
      <a:lvl3pPr marL="1257300" indent="-342900" algn="l" defTabSz="914400" rtl="0" eaLnBrk="1" latinLnBrk="0" hangingPunct="1">
        <a:lnSpc>
          <a:spcPct val="90000"/>
        </a:lnSpc>
        <a:spcBef>
          <a:spcPts val="500"/>
        </a:spcBef>
        <a:buFont typeface="Wingdings" pitchFamily="2" charset="2"/>
        <a:buChar char="§"/>
        <a:defRPr sz="2000" kern="1200">
          <a:solidFill>
            <a:schemeClr val="bg1"/>
          </a:solidFill>
          <a:latin typeface="Source Sans Pro" panose="020B0503030403020204" pitchFamily="34" charset="77"/>
          <a:ea typeface="+mn-ea"/>
          <a:cs typeface="+mn-cs"/>
        </a:defRPr>
      </a:lvl3pPr>
      <a:lvl4pPr marL="1657350" indent="-285750" algn="l" defTabSz="914400" rtl="0" eaLnBrk="1" latinLnBrk="0" hangingPunct="1">
        <a:lnSpc>
          <a:spcPct val="90000"/>
        </a:lnSpc>
        <a:spcBef>
          <a:spcPts val="500"/>
        </a:spcBef>
        <a:buFont typeface="Wingdings" pitchFamily="2" charset="2"/>
        <a:buChar char="§"/>
        <a:defRPr sz="1800" kern="1200">
          <a:solidFill>
            <a:schemeClr val="bg1"/>
          </a:solidFill>
          <a:latin typeface="Source Sans Pro" panose="020B0503030403020204" pitchFamily="34" charset="77"/>
          <a:ea typeface="+mn-ea"/>
          <a:cs typeface="+mn-cs"/>
        </a:defRPr>
      </a:lvl4pPr>
      <a:lvl5pPr marL="2114550" indent="-285750" algn="l" defTabSz="914400" rtl="0" eaLnBrk="1" latinLnBrk="0" hangingPunct="1">
        <a:lnSpc>
          <a:spcPct val="90000"/>
        </a:lnSpc>
        <a:spcBef>
          <a:spcPts val="500"/>
        </a:spcBef>
        <a:buFont typeface="Wingdings" pitchFamily="2" charset="2"/>
        <a:buChar char="§"/>
        <a:defRPr sz="1800" kern="1200">
          <a:solidFill>
            <a:schemeClr val="bg1"/>
          </a:solidFill>
          <a:latin typeface="Source Sans Pro" panose="020B0503030403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89764C-25A6-664D-BC27-91F48149065C}"/>
              </a:ext>
            </a:extLst>
          </p:cNvPr>
          <p:cNvSpPr/>
          <p:nvPr userDrawn="1"/>
        </p:nvSpPr>
        <p:spPr>
          <a:xfrm>
            <a:off x="-1" y="0"/>
            <a:ext cx="12191963" cy="1425576"/>
          </a:xfrm>
          <a:prstGeom prst="rect">
            <a:avLst/>
          </a:prstGeom>
          <a:solidFill>
            <a:srgbClr val="0E83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E8345"/>
              </a:solidFill>
            </a:endParaRPr>
          </a:p>
        </p:txBody>
      </p:sp>
      <p:sp>
        <p:nvSpPr>
          <p:cNvPr id="3" name="Text Placeholder 2">
            <a:extLst>
              <a:ext uri="{FF2B5EF4-FFF2-40B4-BE49-F238E27FC236}">
                <a16:creationId xmlns:a16="http://schemas.microsoft.com/office/drawing/2014/main" id="{CB4EF7BF-A548-834E-8A41-AF62D13709AF}"/>
              </a:ext>
            </a:extLst>
          </p:cNvPr>
          <p:cNvSpPr>
            <a:spLocks noGrp="1"/>
          </p:cNvSpPr>
          <p:nvPr>
            <p:ph type="body" idx="1"/>
          </p:nvPr>
        </p:nvSpPr>
        <p:spPr>
          <a:xfrm>
            <a:off x="838200" y="1825625"/>
            <a:ext cx="10299698"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580F3901-31A5-2A45-8893-060A50640584}"/>
              </a:ext>
            </a:extLst>
          </p:cNvPr>
          <p:cNvSpPr>
            <a:spLocks noGrp="1"/>
          </p:cNvSpPr>
          <p:nvPr>
            <p:ph type="ftr" sz="quarter" idx="3"/>
          </p:nvPr>
        </p:nvSpPr>
        <p:spPr>
          <a:xfrm rot="16200000">
            <a:off x="11033125" y="5176838"/>
            <a:ext cx="1635125" cy="365125"/>
          </a:xfrm>
          <a:prstGeom prst="rect">
            <a:avLst/>
          </a:prstGeom>
        </p:spPr>
        <p:txBody>
          <a:bodyPr vert="horz" lIns="91440" tIns="45720" rIns="91440" bIns="45720" rtlCol="0" anchor="ctr"/>
          <a:lstStyle>
            <a:lvl1pPr algn="r">
              <a:defRPr sz="1100" spc="300">
                <a:solidFill>
                  <a:schemeClr val="tx1"/>
                </a:solidFill>
                <a:latin typeface="Source Sans Pro" panose="020B0503030403020204" pitchFamily="34" charset="77"/>
              </a:defRPr>
            </a:lvl1pPr>
          </a:lstStyle>
          <a:p>
            <a:endParaRPr lang="en-US" dirty="0"/>
          </a:p>
        </p:txBody>
      </p:sp>
      <p:cxnSp>
        <p:nvCxnSpPr>
          <p:cNvPr id="8" name="Straight Connector 7">
            <a:extLst>
              <a:ext uri="{FF2B5EF4-FFF2-40B4-BE49-F238E27FC236}">
                <a16:creationId xmlns:a16="http://schemas.microsoft.com/office/drawing/2014/main" id="{DDDD7230-DAE8-104A-ABF3-B6452B896CD7}"/>
              </a:ext>
            </a:extLst>
          </p:cNvPr>
          <p:cNvCxnSpPr>
            <a:cxnSpLocks/>
          </p:cNvCxnSpPr>
          <p:nvPr userDrawn="1"/>
        </p:nvCxnSpPr>
        <p:spPr>
          <a:xfrm flipV="1">
            <a:off x="11850688" y="1425576"/>
            <a:ext cx="0" cy="3087688"/>
          </a:xfrm>
          <a:prstGeom prst="line">
            <a:avLst/>
          </a:prstGeom>
          <a:ln w="9525">
            <a:solidFill>
              <a:srgbClr val="2E2E2E"/>
            </a:solidFill>
          </a:ln>
        </p:spPr>
        <p:style>
          <a:lnRef idx="1">
            <a:schemeClr val="accent1"/>
          </a:lnRef>
          <a:fillRef idx="0">
            <a:schemeClr val="accent1"/>
          </a:fillRef>
          <a:effectRef idx="0">
            <a:schemeClr val="accent1"/>
          </a:effectRef>
          <a:fontRef idx="minor">
            <a:schemeClr val="tx1"/>
          </a:fontRef>
        </p:style>
      </p:cxnSp>
      <p:grpSp>
        <p:nvGrpSpPr>
          <p:cNvPr id="9" name="Group 4">
            <a:extLst>
              <a:ext uri="{FF2B5EF4-FFF2-40B4-BE49-F238E27FC236}">
                <a16:creationId xmlns:a16="http://schemas.microsoft.com/office/drawing/2014/main" id="{96AA0341-9925-974C-B719-27C8BAF71289}"/>
              </a:ext>
            </a:extLst>
          </p:cNvPr>
          <p:cNvGrpSpPr>
            <a:grpSpLocks/>
          </p:cNvGrpSpPr>
          <p:nvPr userDrawn="1"/>
        </p:nvGrpSpPr>
        <p:grpSpPr bwMode="auto">
          <a:xfrm>
            <a:off x="325438" y="233363"/>
            <a:ext cx="374650" cy="223837"/>
            <a:chOff x="319088" y="74613"/>
            <a:chExt cx="373858" cy="223837"/>
          </a:xfrm>
        </p:grpSpPr>
        <p:sp>
          <p:nvSpPr>
            <p:cNvPr id="10" name="Rectangle 9">
              <a:extLst>
                <a:ext uri="{FF2B5EF4-FFF2-40B4-BE49-F238E27FC236}">
                  <a16:creationId xmlns:a16="http://schemas.microsoft.com/office/drawing/2014/main" id="{7684066D-09F4-C749-B3FA-745140F96546}"/>
                </a:ext>
              </a:extLst>
            </p:cNvPr>
            <p:cNvSpPr/>
            <p:nvPr/>
          </p:nvSpPr>
          <p:spPr>
            <a:xfrm>
              <a:off x="319088" y="74613"/>
              <a:ext cx="90296"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1" name="Rectangle 10">
              <a:extLst>
                <a:ext uri="{FF2B5EF4-FFF2-40B4-BE49-F238E27FC236}">
                  <a16:creationId xmlns:a16="http://schemas.microsoft.com/office/drawing/2014/main" id="{6C509878-A462-124E-95DD-21FDAD4534DA}"/>
                </a:ext>
              </a:extLst>
            </p:cNvPr>
            <p:cNvSpPr/>
            <p:nvPr/>
          </p:nvSpPr>
          <p:spPr>
            <a:xfrm>
              <a:off x="460076" y="74613"/>
              <a:ext cx="91880"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Rectangle 11">
              <a:extLst>
                <a:ext uri="{FF2B5EF4-FFF2-40B4-BE49-F238E27FC236}">
                  <a16:creationId xmlns:a16="http://schemas.microsoft.com/office/drawing/2014/main" id="{CBEEE124-EACB-4543-8B2C-9B95B8D22F57}"/>
                </a:ext>
              </a:extLst>
            </p:cNvPr>
            <p:cNvSpPr/>
            <p:nvPr/>
          </p:nvSpPr>
          <p:spPr>
            <a:xfrm>
              <a:off x="602649" y="74613"/>
              <a:ext cx="90297"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Rectangle 12">
              <a:extLst>
                <a:ext uri="{FF2B5EF4-FFF2-40B4-BE49-F238E27FC236}">
                  <a16:creationId xmlns:a16="http://schemas.microsoft.com/office/drawing/2014/main" id="{2245A329-037A-B94C-9D11-87C8766F0912}"/>
                </a:ext>
              </a:extLst>
            </p:cNvPr>
            <p:cNvSpPr/>
            <p:nvPr/>
          </p:nvSpPr>
          <p:spPr>
            <a:xfrm>
              <a:off x="319088" y="207963"/>
              <a:ext cx="90296"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Rectangle 13">
              <a:extLst>
                <a:ext uri="{FF2B5EF4-FFF2-40B4-BE49-F238E27FC236}">
                  <a16:creationId xmlns:a16="http://schemas.microsoft.com/office/drawing/2014/main" id="{3030B730-E6C3-3641-B55D-A2A422F0FC15}"/>
                </a:ext>
              </a:extLst>
            </p:cNvPr>
            <p:cNvSpPr/>
            <p:nvPr/>
          </p:nvSpPr>
          <p:spPr>
            <a:xfrm>
              <a:off x="460076" y="207963"/>
              <a:ext cx="91880"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Rectangle 14">
              <a:extLst>
                <a:ext uri="{FF2B5EF4-FFF2-40B4-BE49-F238E27FC236}">
                  <a16:creationId xmlns:a16="http://schemas.microsoft.com/office/drawing/2014/main" id="{C3A0AE76-E492-F147-8AEF-0C1FF5DF888F}"/>
                </a:ext>
              </a:extLst>
            </p:cNvPr>
            <p:cNvSpPr/>
            <p:nvPr/>
          </p:nvSpPr>
          <p:spPr>
            <a:xfrm>
              <a:off x="602649" y="207963"/>
              <a:ext cx="90297"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pic>
        <p:nvPicPr>
          <p:cNvPr id="16" name="Picture 25">
            <a:extLst>
              <a:ext uri="{FF2B5EF4-FFF2-40B4-BE49-F238E27FC236}">
                <a16:creationId xmlns:a16="http://schemas.microsoft.com/office/drawing/2014/main" id="{E351833E-021C-DB42-8827-C80D12C5F64A}"/>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1137900" y="6380163"/>
            <a:ext cx="8318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 name="Straight Connector 16">
            <a:extLst>
              <a:ext uri="{FF2B5EF4-FFF2-40B4-BE49-F238E27FC236}">
                <a16:creationId xmlns:a16="http://schemas.microsoft.com/office/drawing/2014/main" id="{B9A3D5F7-7F0A-8741-BF02-283A78D4A7E1}"/>
              </a:ext>
            </a:extLst>
          </p:cNvPr>
          <p:cNvCxnSpPr/>
          <p:nvPr userDrawn="1"/>
        </p:nvCxnSpPr>
        <p:spPr>
          <a:xfrm flipV="1">
            <a:off x="319088" y="5164138"/>
            <a:ext cx="0" cy="154622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420CBA87-1D35-E345-8C3A-97D6D8206FA5}"/>
              </a:ext>
            </a:extLst>
          </p:cNvPr>
          <p:cNvSpPr txBox="1"/>
          <p:nvPr userDrawn="1"/>
        </p:nvSpPr>
        <p:spPr>
          <a:xfrm rot="16200000">
            <a:off x="-1508125" y="3165475"/>
            <a:ext cx="3684588" cy="261938"/>
          </a:xfrm>
          <a:prstGeom prst="rect">
            <a:avLst/>
          </a:prstGeom>
          <a:noFill/>
        </p:spPr>
        <p:txBody>
          <a:bodyPr>
            <a:spAutoFit/>
          </a:bodyPr>
          <a:lstStyle/>
          <a:p>
            <a:pPr>
              <a:defRPr/>
            </a:pPr>
            <a:r>
              <a:rPr lang="en-US" sz="1100" spc="300" dirty="0">
                <a:solidFill>
                  <a:schemeClr val="tx1"/>
                </a:solidFill>
                <a:latin typeface="Source Sans Pro" panose="020B0503030403020204" pitchFamily="34" charset="77"/>
                <a:cs typeface="Arial" panose="020B0604020202020204" pitchFamily="34" charset="0"/>
              </a:rPr>
              <a:t>Utah Valley University</a:t>
            </a:r>
          </a:p>
        </p:txBody>
      </p:sp>
      <p:cxnSp>
        <p:nvCxnSpPr>
          <p:cNvPr id="18" name="Straight Connector 17">
            <a:extLst>
              <a:ext uri="{FF2B5EF4-FFF2-40B4-BE49-F238E27FC236}">
                <a16:creationId xmlns:a16="http://schemas.microsoft.com/office/drawing/2014/main" id="{9460E4F5-F1A3-F648-B818-A00AE01B392E}"/>
              </a:ext>
            </a:extLst>
          </p:cNvPr>
          <p:cNvCxnSpPr>
            <a:cxnSpLocks/>
          </p:cNvCxnSpPr>
          <p:nvPr userDrawn="1"/>
        </p:nvCxnSpPr>
        <p:spPr>
          <a:xfrm flipV="1">
            <a:off x="11850688" y="222251"/>
            <a:ext cx="0" cy="120332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Title Placeholder 1">
            <a:extLst>
              <a:ext uri="{FF2B5EF4-FFF2-40B4-BE49-F238E27FC236}">
                <a16:creationId xmlns:a16="http://schemas.microsoft.com/office/drawing/2014/main" id="{A1749E50-FAD3-4344-A953-7C56BD77E469}"/>
              </a:ext>
            </a:extLst>
          </p:cNvPr>
          <p:cNvSpPr>
            <a:spLocks noGrp="1"/>
          </p:cNvSpPr>
          <p:nvPr>
            <p:ph type="title"/>
          </p:nvPr>
        </p:nvSpPr>
        <p:spPr>
          <a:xfrm>
            <a:off x="838200" y="365126"/>
            <a:ext cx="10515600" cy="726256"/>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3834760532"/>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4"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down)">
                                      <p:cBhvr>
                                        <p:cTn id="1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000" b="1" i="0" kern="1200">
          <a:solidFill>
            <a:schemeClr val="bg1"/>
          </a:solidFill>
          <a:latin typeface="Montserrat" pitchFamily="2" charset="77"/>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Source Sans Pro" panose="020B0503030403020204" pitchFamily="34" charset="77"/>
          <a:ea typeface="+mn-ea"/>
          <a:cs typeface="+mn-cs"/>
        </a:defRPr>
      </a:lvl1pPr>
      <a:lvl2pPr marL="800100" indent="-342900" algn="l" defTabSz="914400" rtl="0" eaLnBrk="1" latinLnBrk="0" hangingPunct="1">
        <a:lnSpc>
          <a:spcPct val="90000"/>
        </a:lnSpc>
        <a:spcBef>
          <a:spcPts val="500"/>
        </a:spcBef>
        <a:buClr>
          <a:srgbClr val="0E8345"/>
        </a:buClr>
        <a:buFont typeface="Wingdings" pitchFamily="2" charset="2"/>
        <a:buChar char="§"/>
        <a:defRPr sz="2400" kern="1200">
          <a:solidFill>
            <a:schemeClr val="tx1"/>
          </a:solidFill>
          <a:latin typeface="Source Sans Pro" panose="020B0503030403020204" pitchFamily="34" charset="77"/>
          <a:ea typeface="+mn-ea"/>
          <a:cs typeface="+mn-cs"/>
        </a:defRPr>
      </a:lvl2pPr>
      <a:lvl3pPr marL="1257300" indent="-342900" algn="l" defTabSz="914400" rtl="0" eaLnBrk="1" latinLnBrk="0" hangingPunct="1">
        <a:lnSpc>
          <a:spcPct val="90000"/>
        </a:lnSpc>
        <a:spcBef>
          <a:spcPts val="500"/>
        </a:spcBef>
        <a:buClr>
          <a:srgbClr val="0E8345"/>
        </a:buClr>
        <a:buFont typeface="Wingdings" pitchFamily="2" charset="2"/>
        <a:buChar char="§"/>
        <a:defRPr sz="2000" kern="1200">
          <a:solidFill>
            <a:schemeClr val="tx1"/>
          </a:solidFill>
          <a:latin typeface="Source Sans Pro" panose="020B0503030403020204" pitchFamily="34" charset="77"/>
          <a:ea typeface="+mn-ea"/>
          <a:cs typeface="+mn-cs"/>
        </a:defRPr>
      </a:lvl3pPr>
      <a:lvl4pPr marL="1657350" indent="-285750" algn="l" defTabSz="914400" rtl="0" eaLnBrk="1" latinLnBrk="0" hangingPunct="1">
        <a:lnSpc>
          <a:spcPct val="90000"/>
        </a:lnSpc>
        <a:spcBef>
          <a:spcPts val="500"/>
        </a:spcBef>
        <a:buClr>
          <a:srgbClr val="0E8345"/>
        </a:buClr>
        <a:buFont typeface="Wingdings" pitchFamily="2" charset="2"/>
        <a:buChar char="§"/>
        <a:defRPr sz="1800" kern="1200">
          <a:solidFill>
            <a:schemeClr val="tx1"/>
          </a:solidFill>
          <a:latin typeface="Source Sans Pro" panose="020B0503030403020204" pitchFamily="34" charset="77"/>
          <a:ea typeface="+mn-ea"/>
          <a:cs typeface="+mn-cs"/>
        </a:defRPr>
      </a:lvl4pPr>
      <a:lvl5pPr marL="2114550" indent="-285750" algn="l" defTabSz="914400" rtl="0" eaLnBrk="1" latinLnBrk="0" hangingPunct="1">
        <a:lnSpc>
          <a:spcPct val="90000"/>
        </a:lnSpc>
        <a:spcBef>
          <a:spcPts val="500"/>
        </a:spcBef>
        <a:buClr>
          <a:srgbClr val="0E8345"/>
        </a:buClr>
        <a:buFont typeface="Wingdings" pitchFamily="2" charset="2"/>
        <a:buChar char="§"/>
        <a:defRPr sz="1800" kern="1200">
          <a:solidFill>
            <a:schemeClr val="tx1"/>
          </a:solidFill>
          <a:latin typeface="Source Sans Pro" panose="020B0503030403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1BEBCCD-7E3C-0443-8E7E-6F0A0C85BB92}"/>
              </a:ext>
            </a:extLst>
          </p:cNvPr>
          <p:cNvSpPr/>
          <p:nvPr userDrawn="1"/>
        </p:nvSpPr>
        <p:spPr>
          <a:xfrm>
            <a:off x="1" y="0"/>
            <a:ext cx="1828798"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8" name="Straight Connector 7">
            <a:extLst>
              <a:ext uri="{FF2B5EF4-FFF2-40B4-BE49-F238E27FC236}">
                <a16:creationId xmlns:a16="http://schemas.microsoft.com/office/drawing/2014/main" id="{5E96E266-9171-BB4F-99B0-B757364835BF}"/>
              </a:ext>
            </a:extLst>
          </p:cNvPr>
          <p:cNvCxnSpPr/>
          <p:nvPr userDrawn="1"/>
        </p:nvCxnSpPr>
        <p:spPr>
          <a:xfrm flipV="1">
            <a:off x="11850688" y="222250"/>
            <a:ext cx="0" cy="4291013"/>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Picture 24">
            <a:extLst>
              <a:ext uri="{FF2B5EF4-FFF2-40B4-BE49-F238E27FC236}">
                <a16:creationId xmlns:a16="http://schemas.microsoft.com/office/drawing/2014/main" id="{C56C3F63-7EAD-1E4A-BC4E-D9D733D9B094}"/>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1137900" y="6380163"/>
            <a:ext cx="8318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Group 24">
            <a:extLst>
              <a:ext uri="{FF2B5EF4-FFF2-40B4-BE49-F238E27FC236}">
                <a16:creationId xmlns:a16="http://schemas.microsoft.com/office/drawing/2014/main" id="{0D3C00A7-8133-AF49-B0C7-F36402061078}"/>
              </a:ext>
            </a:extLst>
          </p:cNvPr>
          <p:cNvGrpSpPr>
            <a:grpSpLocks/>
          </p:cNvGrpSpPr>
          <p:nvPr userDrawn="1"/>
        </p:nvGrpSpPr>
        <p:grpSpPr bwMode="auto">
          <a:xfrm>
            <a:off x="325438" y="233363"/>
            <a:ext cx="374650" cy="223837"/>
            <a:chOff x="319088" y="74613"/>
            <a:chExt cx="373858" cy="223837"/>
          </a:xfrm>
        </p:grpSpPr>
        <p:sp>
          <p:nvSpPr>
            <p:cNvPr id="11" name="Rectangle 10">
              <a:extLst>
                <a:ext uri="{FF2B5EF4-FFF2-40B4-BE49-F238E27FC236}">
                  <a16:creationId xmlns:a16="http://schemas.microsoft.com/office/drawing/2014/main" id="{B4F48D89-1DA5-A842-8F53-F2665CF40E64}"/>
                </a:ext>
              </a:extLst>
            </p:cNvPr>
            <p:cNvSpPr/>
            <p:nvPr/>
          </p:nvSpPr>
          <p:spPr>
            <a:xfrm>
              <a:off x="319088" y="74613"/>
              <a:ext cx="90296"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 name="Rectangle 11">
              <a:extLst>
                <a:ext uri="{FF2B5EF4-FFF2-40B4-BE49-F238E27FC236}">
                  <a16:creationId xmlns:a16="http://schemas.microsoft.com/office/drawing/2014/main" id="{FA732B64-C66D-2D47-8805-E7933B5E88D3}"/>
                </a:ext>
              </a:extLst>
            </p:cNvPr>
            <p:cNvSpPr/>
            <p:nvPr/>
          </p:nvSpPr>
          <p:spPr>
            <a:xfrm>
              <a:off x="460076" y="74613"/>
              <a:ext cx="91880"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3" name="Rectangle 12">
              <a:extLst>
                <a:ext uri="{FF2B5EF4-FFF2-40B4-BE49-F238E27FC236}">
                  <a16:creationId xmlns:a16="http://schemas.microsoft.com/office/drawing/2014/main" id="{D2BDC18D-D7CB-074A-AA4A-1A9B6D3B7F64}"/>
                </a:ext>
              </a:extLst>
            </p:cNvPr>
            <p:cNvSpPr/>
            <p:nvPr/>
          </p:nvSpPr>
          <p:spPr>
            <a:xfrm>
              <a:off x="602649" y="74613"/>
              <a:ext cx="90297"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4" name="Rectangle 13">
              <a:extLst>
                <a:ext uri="{FF2B5EF4-FFF2-40B4-BE49-F238E27FC236}">
                  <a16:creationId xmlns:a16="http://schemas.microsoft.com/office/drawing/2014/main" id="{5109D1BB-F825-4544-A7D5-32B4075A0AF2}"/>
                </a:ext>
              </a:extLst>
            </p:cNvPr>
            <p:cNvSpPr/>
            <p:nvPr/>
          </p:nvSpPr>
          <p:spPr>
            <a:xfrm>
              <a:off x="319088" y="207963"/>
              <a:ext cx="90296"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Rectangle 14">
              <a:extLst>
                <a:ext uri="{FF2B5EF4-FFF2-40B4-BE49-F238E27FC236}">
                  <a16:creationId xmlns:a16="http://schemas.microsoft.com/office/drawing/2014/main" id="{B365EC4C-CABB-F84A-B153-D6E8710BB27F}"/>
                </a:ext>
              </a:extLst>
            </p:cNvPr>
            <p:cNvSpPr/>
            <p:nvPr/>
          </p:nvSpPr>
          <p:spPr>
            <a:xfrm>
              <a:off x="460076" y="207963"/>
              <a:ext cx="91880"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6" name="Rectangle 15">
              <a:extLst>
                <a:ext uri="{FF2B5EF4-FFF2-40B4-BE49-F238E27FC236}">
                  <a16:creationId xmlns:a16="http://schemas.microsoft.com/office/drawing/2014/main" id="{C96289A4-2F88-6945-A384-5803D782E194}"/>
                </a:ext>
              </a:extLst>
            </p:cNvPr>
            <p:cNvSpPr/>
            <p:nvPr/>
          </p:nvSpPr>
          <p:spPr>
            <a:xfrm>
              <a:off x="602649" y="207963"/>
              <a:ext cx="90297" cy="90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cxnSp>
        <p:nvCxnSpPr>
          <p:cNvPr id="17" name="Straight Connector 16">
            <a:extLst>
              <a:ext uri="{FF2B5EF4-FFF2-40B4-BE49-F238E27FC236}">
                <a16:creationId xmlns:a16="http://schemas.microsoft.com/office/drawing/2014/main" id="{2AA96CE0-9DAD-EA4B-995C-0B95E79B526E}"/>
              </a:ext>
            </a:extLst>
          </p:cNvPr>
          <p:cNvCxnSpPr/>
          <p:nvPr userDrawn="1"/>
        </p:nvCxnSpPr>
        <p:spPr>
          <a:xfrm flipV="1">
            <a:off x="319088" y="5164138"/>
            <a:ext cx="0" cy="154622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C729CA83-4353-564E-A28C-4563FA1BD4FE}"/>
              </a:ext>
            </a:extLst>
          </p:cNvPr>
          <p:cNvSpPr txBox="1"/>
          <p:nvPr userDrawn="1"/>
        </p:nvSpPr>
        <p:spPr>
          <a:xfrm rot="16200000">
            <a:off x="-1508125" y="3165475"/>
            <a:ext cx="3684588" cy="261938"/>
          </a:xfrm>
          <a:prstGeom prst="rect">
            <a:avLst/>
          </a:prstGeom>
          <a:noFill/>
        </p:spPr>
        <p:txBody>
          <a:bodyPr>
            <a:spAutoFit/>
          </a:bodyPr>
          <a:lstStyle/>
          <a:p>
            <a:pPr>
              <a:defRPr/>
            </a:pPr>
            <a:r>
              <a:rPr lang="en-US" sz="1100" spc="300" dirty="0">
                <a:solidFill>
                  <a:schemeClr val="bg1"/>
                </a:solidFill>
                <a:latin typeface="Source Sans Pro" panose="020B0503030403020204" pitchFamily="34" charset="77"/>
                <a:cs typeface="Arial" panose="020B0604020202020204" pitchFamily="34" charset="0"/>
              </a:rPr>
              <a:t>Utah Valley University</a:t>
            </a:r>
          </a:p>
        </p:txBody>
      </p:sp>
      <p:sp>
        <p:nvSpPr>
          <p:cNvPr id="2" name="Title Placeholder 1">
            <a:extLst>
              <a:ext uri="{FF2B5EF4-FFF2-40B4-BE49-F238E27FC236}">
                <a16:creationId xmlns:a16="http://schemas.microsoft.com/office/drawing/2014/main" id="{22879429-B32A-EA41-B553-14565F21840F}"/>
              </a:ext>
            </a:extLst>
          </p:cNvPr>
          <p:cNvSpPr>
            <a:spLocks noGrp="1"/>
          </p:cNvSpPr>
          <p:nvPr>
            <p:ph type="title"/>
          </p:nvPr>
        </p:nvSpPr>
        <p:spPr>
          <a:xfrm>
            <a:off x="2154236" y="365125"/>
            <a:ext cx="9199564" cy="1325563"/>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a:extLst>
              <a:ext uri="{FF2B5EF4-FFF2-40B4-BE49-F238E27FC236}">
                <a16:creationId xmlns:a16="http://schemas.microsoft.com/office/drawing/2014/main" id="{9EE9DBEF-B4B4-3D40-A3D7-BF63D302C914}"/>
              </a:ext>
            </a:extLst>
          </p:cNvPr>
          <p:cNvSpPr>
            <a:spLocks noGrp="1"/>
          </p:cNvSpPr>
          <p:nvPr>
            <p:ph type="body" idx="1"/>
          </p:nvPr>
        </p:nvSpPr>
        <p:spPr>
          <a:xfrm>
            <a:off x="2154234" y="1825625"/>
            <a:ext cx="9199565"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D30DCABF-5D6D-BF46-A7D0-A5236EEECABF}"/>
              </a:ext>
            </a:extLst>
          </p:cNvPr>
          <p:cNvSpPr>
            <a:spLocks noGrp="1"/>
          </p:cNvSpPr>
          <p:nvPr>
            <p:ph type="ftr" sz="quarter" idx="3"/>
          </p:nvPr>
        </p:nvSpPr>
        <p:spPr>
          <a:xfrm rot="16200000">
            <a:off x="11032002" y="5175715"/>
            <a:ext cx="1637371" cy="365125"/>
          </a:xfrm>
          <a:prstGeom prst="rect">
            <a:avLst/>
          </a:prstGeom>
        </p:spPr>
        <p:txBody>
          <a:bodyPr vert="horz" lIns="91440" tIns="45720" rIns="91440" bIns="45720" rtlCol="0" anchor="ctr"/>
          <a:lstStyle>
            <a:lvl1pPr algn="r">
              <a:defRPr sz="1100" spc="300">
                <a:solidFill>
                  <a:schemeClr val="tx1"/>
                </a:solidFill>
                <a:latin typeface="Source Sans Pro" panose="020B0503030403020204" pitchFamily="34" charset="77"/>
              </a:defRPr>
            </a:lvl1pPr>
          </a:lstStyle>
          <a:p>
            <a:endParaRPr lang="en-US" dirty="0"/>
          </a:p>
        </p:txBody>
      </p:sp>
    </p:spTree>
    <p:extLst>
      <p:ext uri="{BB962C8B-B14F-4D97-AF65-F5344CB8AC3E}">
        <p14:creationId xmlns:p14="http://schemas.microsoft.com/office/powerpoint/2010/main" val="3689103227"/>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92" r:id="rId3"/>
    <p:sldLayoutId id="2147483693" r:id="rId4"/>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4"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3600" b="1" i="0" kern="1200">
          <a:solidFill>
            <a:schemeClr val="tx1"/>
          </a:solidFill>
          <a:latin typeface="Montserrat" pitchFamily="2" charset="77"/>
          <a:ea typeface="+mj-ea"/>
          <a:cs typeface="+mj-cs"/>
        </a:defRPr>
      </a:lvl1pPr>
    </p:titleStyle>
    <p:bodyStyle>
      <a:lvl1pPr marL="342900" indent="-342900" algn="l" defTabSz="914400" rtl="0" eaLnBrk="1" latinLnBrk="0" hangingPunct="1">
        <a:lnSpc>
          <a:spcPct val="90000"/>
        </a:lnSpc>
        <a:spcBef>
          <a:spcPts val="1000"/>
        </a:spcBef>
        <a:buClr>
          <a:srgbClr val="0E8345"/>
        </a:buClr>
        <a:buFont typeface="Wingdings" pitchFamily="2" charset="2"/>
        <a:buChar char="§"/>
        <a:defRPr sz="2000" kern="1200">
          <a:solidFill>
            <a:schemeClr val="tx1"/>
          </a:solidFill>
          <a:latin typeface="Source Sans Pro" panose="020B0503030403020204" pitchFamily="34" charset="77"/>
          <a:ea typeface="+mn-ea"/>
          <a:cs typeface="+mn-cs"/>
        </a:defRPr>
      </a:lvl1pPr>
      <a:lvl2pPr marL="800100" indent="-342900" algn="l" defTabSz="914400" rtl="0" eaLnBrk="1" latinLnBrk="0" hangingPunct="1">
        <a:lnSpc>
          <a:spcPct val="90000"/>
        </a:lnSpc>
        <a:spcBef>
          <a:spcPts val="500"/>
        </a:spcBef>
        <a:buClr>
          <a:srgbClr val="0E8345"/>
        </a:buClr>
        <a:buFont typeface="Wingdings" pitchFamily="2" charset="2"/>
        <a:buChar char="§"/>
        <a:defRPr sz="2000" kern="1200">
          <a:solidFill>
            <a:schemeClr val="tx1"/>
          </a:solidFill>
          <a:latin typeface="Source Sans Pro" panose="020B0503030403020204" pitchFamily="34" charset="77"/>
          <a:ea typeface="+mn-ea"/>
          <a:cs typeface="+mn-cs"/>
        </a:defRPr>
      </a:lvl2pPr>
      <a:lvl3pPr marL="1257300" indent="-342900" algn="l" defTabSz="914400" rtl="0" eaLnBrk="1" latinLnBrk="0" hangingPunct="1">
        <a:lnSpc>
          <a:spcPct val="90000"/>
        </a:lnSpc>
        <a:spcBef>
          <a:spcPts val="500"/>
        </a:spcBef>
        <a:buClr>
          <a:srgbClr val="0E8345"/>
        </a:buClr>
        <a:buFont typeface="Wingdings" pitchFamily="2" charset="2"/>
        <a:buChar char="§"/>
        <a:defRPr sz="2000" kern="1200">
          <a:solidFill>
            <a:schemeClr val="tx1"/>
          </a:solidFill>
          <a:latin typeface="Source Sans Pro" panose="020B0503030403020204" pitchFamily="34" charset="77"/>
          <a:ea typeface="+mn-ea"/>
          <a:cs typeface="+mn-cs"/>
        </a:defRPr>
      </a:lvl3pPr>
      <a:lvl4pPr marL="1714500" indent="-342900" algn="l" defTabSz="914400" rtl="0" eaLnBrk="1" latinLnBrk="0" hangingPunct="1">
        <a:lnSpc>
          <a:spcPct val="90000"/>
        </a:lnSpc>
        <a:spcBef>
          <a:spcPts val="500"/>
        </a:spcBef>
        <a:buClr>
          <a:srgbClr val="0E8345"/>
        </a:buClr>
        <a:buFont typeface="Wingdings" pitchFamily="2" charset="2"/>
        <a:buChar char="§"/>
        <a:defRPr sz="2000" kern="1200">
          <a:solidFill>
            <a:schemeClr val="tx1"/>
          </a:solidFill>
          <a:latin typeface="Source Sans Pro" panose="020B0503030403020204" pitchFamily="34" charset="77"/>
          <a:ea typeface="+mn-ea"/>
          <a:cs typeface="+mn-cs"/>
        </a:defRPr>
      </a:lvl4pPr>
      <a:lvl5pPr marL="2171700" indent="-342900" algn="l" defTabSz="914400" rtl="0" eaLnBrk="1" latinLnBrk="0" hangingPunct="1">
        <a:lnSpc>
          <a:spcPct val="90000"/>
        </a:lnSpc>
        <a:spcBef>
          <a:spcPts val="500"/>
        </a:spcBef>
        <a:buClr>
          <a:srgbClr val="0E8345"/>
        </a:buClr>
        <a:buFont typeface="Wingdings" pitchFamily="2" charset="2"/>
        <a:buChar char="§"/>
        <a:defRPr sz="2000" kern="1200">
          <a:solidFill>
            <a:schemeClr val="tx1"/>
          </a:solidFill>
          <a:latin typeface="Source Sans Pro" panose="020B0503030403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3.xml"/><Relationship Id="rId5" Type="http://schemas.openxmlformats.org/officeDocument/2006/relationships/hyperlink" Target="http://www.uvu.edu/marketing/templates/" TargetMode="Externa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18" Type="http://schemas.openxmlformats.org/officeDocument/2006/relationships/image" Target="../media/image30.png"/><Relationship Id="rId26" Type="http://schemas.openxmlformats.org/officeDocument/2006/relationships/hyperlink" Target="http://www.uvu.edu/marketing/templates/" TargetMode="External"/><Relationship Id="rId3" Type="http://schemas.openxmlformats.org/officeDocument/2006/relationships/image" Target="../media/image15.png"/><Relationship Id="rId21" Type="http://schemas.openxmlformats.org/officeDocument/2006/relationships/image" Target="../media/image33.png"/><Relationship Id="rId7" Type="http://schemas.openxmlformats.org/officeDocument/2006/relationships/image" Target="../media/image19.png"/><Relationship Id="rId12" Type="http://schemas.openxmlformats.org/officeDocument/2006/relationships/image" Target="../media/image24.png"/><Relationship Id="rId17" Type="http://schemas.openxmlformats.org/officeDocument/2006/relationships/image" Target="../media/image29.png"/><Relationship Id="rId25" Type="http://schemas.openxmlformats.org/officeDocument/2006/relationships/image" Target="../media/image37.png"/><Relationship Id="rId2" Type="http://schemas.openxmlformats.org/officeDocument/2006/relationships/image" Target="../media/image14.png"/><Relationship Id="rId16" Type="http://schemas.openxmlformats.org/officeDocument/2006/relationships/image" Target="../media/image28.png"/><Relationship Id="rId20" Type="http://schemas.openxmlformats.org/officeDocument/2006/relationships/image" Target="../media/image32.png"/><Relationship Id="rId1" Type="http://schemas.openxmlformats.org/officeDocument/2006/relationships/slideLayout" Target="../slideLayouts/slideLayout17.xml"/><Relationship Id="rId6" Type="http://schemas.openxmlformats.org/officeDocument/2006/relationships/image" Target="../media/image18.png"/><Relationship Id="rId11" Type="http://schemas.openxmlformats.org/officeDocument/2006/relationships/image" Target="../media/image23.png"/><Relationship Id="rId24" Type="http://schemas.openxmlformats.org/officeDocument/2006/relationships/image" Target="../media/image36.png"/><Relationship Id="rId5" Type="http://schemas.openxmlformats.org/officeDocument/2006/relationships/image" Target="../media/image17.png"/><Relationship Id="rId15" Type="http://schemas.openxmlformats.org/officeDocument/2006/relationships/image" Target="../media/image27.png"/><Relationship Id="rId23" Type="http://schemas.openxmlformats.org/officeDocument/2006/relationships/image" Target="../media/image35.png"/><Relationship Id="rId10" Type="http://schemas.openxmlformats.org/officeDocument/2006/relationships/image" Target="../media/image22.png"/><Relationship Id="rId19" Type="http://schemas.openxmlformats.org/officeDocument/2006/relationships/image" Target="../media/image31.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 Id="rId22" Type="http://schemas.openxmlformats.org/officeDocument/2006/relationships/image" Target="../media/image34.png"/></Relationships>
</file>

<file path=ppt/slides/_rels/slide12.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9.png"/><Relationship Id="rId18" Type="http://schemas.openxmlformats.org/officeDocument/2006/relationships/image" Target="../media/image54.png"/><Relationship Id="rId3" Type="http://schemas.openxmlformats.org/officeDocument/2006/relationships/image" Target="../media/image39.png"/><Relationship Id="rId21" Type="http://schemas.openxmlformats.org/officeDocument/2006/relationships/image" Target="../media/image57.png"/><Relationship Id="rId7" Type="http://schemas.openxmlformats.org/officeDocument/2006/relationships/image" Target="../media/image43.png"/><Relationship Id="rId12" Type="http://schemas.openxmlformats.org/officeDocument/2006/relationships/image" Target="../media/image48.png"/><Relationship Id="rId17" Type="http://schemas.openxmlformats.org/officeDocument/2006/relationships/image" Target="../media/image53.png"/><Relationship Id="rId2" Type="http://schemas.openxmlformats.org/officeDocument/2006/relationships/image" Target="../media/image38.png"/><Relationship Id="rId16" Type="http://schemas.openxmlformats.org/officeDocument/2006/relationships/image" Target="../media/image52.png"/><Relationship Id="rId20" Type="http://schemas.openxmlformats.org/officeDocument/2006/relationships/image" Target="../media/image56.png"/><Relationship Id="rId1" Type="http://schemas.openxmlformats.org/officeDocument/2006/relationships/slideLayout" Target="../slideLayouts/slideLayout17.xml"/><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image" Target="../media/image41.png"/><Relationship Id="rId15" Type="http://schemas.openxmlformats.org/officeDocument/2006/relationships/image" Target="../media/image51.png"/><Relationship Id="rId10" Type="http://schemas.openxmlformats.org/officeDocument/2006/relationships/image" Target="../media/image46.png"/><Relationship Id="rId19" Type="http://schemas.openxmlformats.org/officeDocument/2006/relationships/image" Target="../media/image55.png"/><Relationship Id="rId4" Type="http://schemas.openxmlformats.org/officeDocument/2006/relationships/image" Target="../media/image40.png"/><Relationship Id="rId9" Type="http://schemas.openxmlformats.org/officeDocument/2006/relationships/image" Target="../media/image45.png"/><Relationship Id="rId14" Type="http://schemas.openxmlformats.org/officeDocument/2006/relationships/image" Target="../media/image50.png"/></Relationships>
</file>

<file path=ppt/slides/_rels/slide1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32.xml"/><Relationship Id="rId4" Type="http://schemas.openxmlformats.org/officeDocument/2006/relationships/image" Target="../media/image60.png"/></Relationships>
</file>

<file path=ppt/slides/_rels/slide1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hyperlink" Target="http://fonts.google.com/"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3" Type="http://schemas.openxmlformats.org/officeDocument/2006/relationships/hyperlink" Target="https://uvumarketing.photoshelter.com/" TargetMode="External"/><Relationship Id="rId2" Type="http://schemas.openxmlformats.org/officeDocument/2006/relationships/image" Target="../media/image6.JP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1C6F44AD-65CA-C34A-B0E3-2CFDEF10685C}"/>
              </a:ext>
            </a:extLst>
          </p:cNvPr>
          <p:cNvPicPr>
            <a:picLocks noGrp="1" noChangeAspect="1"/>
          </p:cNvPicPr>
          <p:nvPr>
            <p:ph type="pic" idx="12"/>
          </p:nvPr>
        </p:nvPicPr>
        <p:blipFill>
          <a:blip r:embed="rId2"/>
          <a:srcRect l="2398" r="2398"/>
          <a:stretch/>
        </p:blipFill>
        <p:spPr>
          <a:xfrm>
            <a:off x="7839306" y="0"/>
            <a:ext cx="4352693" cy="6857999"/>
          </a:xfrm>
        </p:spPr>
      </p:pic>
      <p:sp>
        <p:nvSpPr>
          <p:cNvPr id="3" name="Title 2">
            <a:extLst>
              <a:ext uri="{FF2B5EF4-FFF2-40B4-BE49-F238E27FC236}">
                <a16:creationId xmlns:a16="http://schemas.microsoft.com/office/drawing/2014/main" id="{CB35CDE1-9DE9-4E4B-A3AE-6213E5F0C959}"/>
              </a:ext>
            </a:extLst>
          </p:cNvPr>
          <p:cNvSpPr>
            <a:spLocks noGrp="1"/>
          </p:cNvSpPr>
          <p:nvPr>
            <p:ph type="ctrTitle"/>
          </p:nvPr>
        </p:nvSpPr>
        <p:spPr>
          <a:xfrm>
            <a:off x="1267520" y="685181"/>
            <a:ext cx="5155580" cy="1801541"/>
          </a:xfrm>
        </p:spPr>
        <p:txBody>
          <a:bodyPr>
            <a:normAutofit/>
          </a:bodyPr>
          <a:lstStyle/>
          <a:p>
            <a:r>
              <a:rPr lang="en-US" sz="4400" dirty="0"/>
              <a:t>SIMPLE GREEN TEMPLATE</a:t>
            </a:r>
          </a:p>
        </p:txBody>
      </p:sp>
      <p:sp>
        <p:nvSpPr>
          <p:cNvPr id="4" name="Subtitle 3">
            <a:extLst>
              <a:ext uri="{FF2B5EF4-FFF2-40B4-BE49-F238E27FC236}">
                <a16:creationId xmlns:a16="http://schemas.microsoft.com/office/drawing/2014/main" id="{979DBEED-E5FD-D747-8474-6B5B2462D35C}"/>
              </a:ext>
            </a:extLst>
          </p:cNvPr>
          <p:cNvSpPr>
            <a:spLocks noGrp="1"/>
          </p:cNvSpPr>
          <p:nvPr>
            <p:ph type="subTitle" idx="1"/>
          </p:nvPr>
        </p:nvSpPr>
        <p:spPr>
          <a:xfrm>
            <a:off x="1267520" y="2658602"/>
            <a:ext cx="5155579" cy="3823590"/>
          </a:xfrm>
        </p:spPr>
        <p:txBody>
          <a:bodyPr/>
          <a:lstStyle/>
          <a:p>
            <a:r>
              <a:rPr lang="en-US" dirty="0"/>
              <a:t>Staying on brand with UVU</a:t>
            </a:r>
          </a:p>
        </p:txBody>
      </p:sp>
    </p:spTree>
    <p:extLst>
      <p:ext uri="{BB962C8B-B14F-4D97-AF65-F5344CB8AC3E}">
        <p14:creationId xmlns:p14="http://schemas.microsoft.com/office/powerpoint/2010/main" val="4155875677"/>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B56CE7-2DD8-994A-B180-08591A3F06EB}"/>
              </a:ext>
            </a:extLst>
          </p:cNvPr>
          <p:cNvSpPr>
            <a:spLocks noGrp="1"/>
          </p:cNvSpPr>
          <p:nvPr>
            <p:ph type="title"/>
          </p:nvPr>
        </p:nvSpPr>
        <p:spPr>
          <a:xfrm>
            <a:off x="1560512" y="365126"/>
            <a:ext cx="9793287" cy="761148"/>
          </a:xfrm>
        </p:spPr>
        <p:txBody>
          <a:bodyPr/>
          <a:lstStyle/>
          <a:p>
            <a:r>
              <a:rPr lang="en-US" dirty="0"/>
              <a:t>ICONS</a:t>
            </a:r>
          </a:p>
        </p:txBody>
      </p:sp>
      <p:pic>
        <p:nvPicPr>
          <p:cNvPr id="13" name="Picture Placeholder 12">
            <a:extLst>
              <a:ext uri="{FF2B5EF4-FFF2-40B4-BE49-F238E27FC236}">
                <a16:creationId xmlns:a16="http://schemas.microsoft.com/office/drawing/2014/main" id="{AB12F860-720D-6940-B263-EA76B77158F0}"/>
              </a:ext>
            </a:extLst>
          </p:cNvPr>
          <p:cNvPicPr>
            <a:picLocks noGrp="1" noChangeAspect="1"/>
          </p:cNvPicPr>
          <p:nvPr>
            <p:ph type="pic" sz="quarter" idx="12"/>
          </p:nvPr>
        </p:nvPicPr>
        <p:blipFill>
          <a:blip r:embed="rId2"/>
          <a:srcRect t="9834" b="9834"/>
          <a:stretch>
            <a:fillRect/>
          </a:stretch>
        </p:blipFill>
        <p:spPr>
          <a:xfrm>
            <a:off x="2238154" y="2486025"/>
            <a:ext cx="1593599" cy="1280160"/>
          </a:xfrm>
        </p:spPr>
      </p:pic>
      <p:sp>
        <p:nvSpPr>
          <p:cNvPr id="4" name="Text Placeholder 3">
            <a:extLst>
              <a:ext uri="{FF2B5EF4-FFF2-40B4-BE49-F238E27FC236}">
                <a16:creationId xmlns:a16="http://schemas.microsoft.com/office/drawing/2014/main" id="{912F00F7-AF70-0A4A-919D-4450E0AFCA44}"/>
              </a:ext>
            </a:extLst>
          </p:cNvPr>
          <p:cNvSpPr>
            <a:spLocks noGrp="1"/>
          </p:cNvSpPr>
          <p:nvPr>
            <p:ph type="body" sz="quarter" idx="13"/>
          </p:nvPr>
        </p:nvSpPr>
        <p:spPr/>
        <p:txBody>
          <a:bodyPr/>
          <a:lstStyle/>
          <a:p>
            <a:r>
              <a:rPr lang="en-US" dirty="0"/>
              <a:t>Financial</a:t>
            </a:r>
          </a:p>
        </p:txBody>
      </p:sp>
      <p:sp>
        <p:nvSpPr>
          <p:cNvPr id="5" name="Text Placeholder 4">
            <a:extLst>
              <a:ext uri="{FF2B5EF4-FFF2-40B4-BE49-F238E27FC236}">
                <a16:creationId xmlns:a16="http://schemas.microsoft.com/office/drawing/2014/main" id="{731039AB-667D-2A43-A8D8-DEE8909FE265}"/>
              </a:ext>
            </a:extLst>
          </p:cNvPr>
          <p:cNvSpPr>
            <a:spLocks noGrp="1"/>
          </p:cNvSpPr>
          <p:nvPr>
            <p:ph type="body" sz="quarter" idx="14"/>
          </p:nvPr>
        </p:nvSpPr>
        <p:spPr/>
        <p:txBody>
          <a:bodyPr/>
          <a:lstStyle/>
          <a:p>
            <a:r>
              <a:rPr lang="en-US" dirty="0"/>
              <a:t>The UVU Icon Library has been created to add visual interest to your facts and data.</a:t>
            </a:r>
          </a:p>
        </p:txBody>
      </p:sp>
      <p:pic>
        <p:nvPicPr>
          <p:cNvPr id="15" name="Picture Placeholder 14">
            <a:extLst>
              <a:ext uri="{FF2B5EF4-FFF2-40B4-BE49-F238E27FC236}">
                <a16:creationId xmlns:a16="http://schemas.microsoft.com/office/drawing/2014/main" id="{809C2092-8E33-F34C-B4DA-CBEA33C90788}"/>
              </a:ext>
            </a:extLst>
          </p:cNvPr>
          <p:cNvPicPr>
            <a:picLocks noGrp="1" noChangeAspect="1"/>
          </p:cNvPicPr>
          <p:nvPr>
            <p:ph type="pic" sz="quarter" idx="15"/>
          </p:nvPr>
        </p:nvPicPr>
        <p:blipFill>
          <a:blip r:embed="rId3"/>
          <a:srcRect t="9834" b="9834"/>
          <a:stretch>
            <a:fillRect/>
          </a:stretch>
        </p:blipFill>
        <p:spPr>
          <a:xfrm>
            <a:off x="5599271" y="2338666"/>
            <a:ext cx="1591056" cy="1278116"/>
          </a:xfrm>
        </p:spPr>
      </p:pic>
      <p:sp>
        <p:nvSpPr>
          <p:cNvPr id="7" name="Text Placeholder 6">
            <a:extLst>
              <a:ext uri="{FF2B5EF4-FFF2-40B4-BE49-F238E27FC236}">
                <a16:creationId xmlns:a16="http://schemas.microsoft.com/office/drawing/2014/main" id="{669A8ABB-07FD-A94F-B01E-0A5FF76E8EA5}"/>
              </a:ext>
            </a:extLst>
          </p:cNvPr>
          <p:cNvSpPr>
            <a:spLocks noGrp="1"/>
          </p:cNvSpPr>
          <p:nvPr>
            <p:ph type="body" sz="quarter" idx="16"/>
          </p:nvPr>
        </p:nvSpPr>
        <p:spPr/>
        <p:txBody>
          <a:bodyPr/>
          <a:lstStyle/>
          <a:p>
            <a:r>
              <a:rPr lang="en-US" dirty="0"/>
              <a:t>Athletics</a:t>
            </a:r>
          </a:p>
        </p:txBody>
      </p:sp>
      <p:sp>
        <p:nvSpPr>
          <p:cNvPr id="8" name="Text Placeholder 7">
            <a:extLst>
              <a:ext uri="{FF2B5EF4-FFF2-40B4-BE49-F238E27FC236}">
                <a16:creationId xmlns:a16="http://schemas.microsoft.com/office/drawing/2014/main" id="{BE4D4617-70B7-7F40-902A-163FCDD3BEB2}"/>
              </a:ext>
            </a:extLst>
          </p:cNvPr>
          <p:cNvSpPr>
            <a:spLocks noGrp="1"/>
          </p:cNvSpPr>
          <p:nvPr>
            <p:ph type="body" sz="quarter" idx="17"/>
          </p:nvPr>
        </p:nvSpPr>
        <p:spPr/>
        <p:txBody>
          <a:bodyPr/>
          <a:lstStyle/>
          <a:p>
            <a:r>
              <a:rPr lang="en-US" dirty="0"/>
              <a:t>Over 175 images are available and represent every area of the university experience.</a:t>
            </a:r>
          </a:p>
        </p:txBody>
      </p:sp>
      <p:pic>
        <p:nvPicPr>
          <p:cNvPr id="17" name="Picture Placeholder 16">
            <a:extLst>
              <a:ext uri="{FF2B5EF4-FFF2-40B4-BE49-F238E27FC236}">
                <a16:creationId xmlns:a16="http://schemas.microsoft.com/office/drawing/2014/main" id="{F89119DE-CDA0-EB44-8D27-A6F3CAA8E908}"/>
              </a:ext>
            </a:extLst>
          </p:cNvPr>
          <p:cNvPicPr>
            <a:picLocks noGrp="1" noChangeAspect="1"/>
          </p:cNvPicPr>
          <p:nvPr>
            <p:ph type="pic" sz="quarter" idx="18"/>
          </p:nvPr>
        </p:nvPicPr>
        <p:blipFill>
          <a:blip r:embed="rId4"/>
          <a:srcRect t="9834" b="9834"/>
          <a:stretch>
            <a:fillRect/>
          </a:stretch>
        </p:blipFill>
        <p:spPr>
          <a:xfrm>
            <a:off x="8844275" y="2338666"/>
            <a:ext cx="1591056" cy="1278116"/>
          </a:xfrm>
        </p:spPr>
      </p:pic>
      <p:sp>
        <p:nvSpPr>
          <p:cNvPr id="10" name="Text Placeholder 9">
            <a:extLst>
              <a:ext uri="{FF2B5EF4-FFF2-40B4-BE49-F238E27FC236}">
                <a16:creationId xmlns:a16="http://schemas.microsoft.com/office/drawing/2014/main" id="{DD1A28B4-5A28-6E4D-8883-255DA9506AD7}"/>
              </a:ext>
            </a:extLst>
          </p:cNvPr>
          <p:cNvSpPr>
            <a:spLocks noGrp="1"/>
          </p:cNvSpPr>
          <p:nvPr>
            <p:ph type="body" sz="quarter" idx="19"/>
          </p:nvPr>
        </p:nvSpPr>
        <p:spPr/>
        <p:txBody>
          <a:bodyPr/>
          <a:lstStyle/>
          <a:p>
            <a:r>
              <a:rPr lang="en-US" dirty="0"/>
              <a:t>Culinary</a:t>
            </a:r>
          </a:p>
        </p:txBody>
      </p:sp>
      <p:sp>
        <p:nvSpPr>
          <p:cNvPr id="11" name="Text Placeholder 10">
            <a:extLst>
              <a:ext uri="{FF2B5EF4-FFF2-40B4-BE49-F238E27FC236}">
                <a16:creationId xmlns:a16="http://schemas.microsoft.com/office/drawing/2014/main" id="{2F534D57-0E10-5444-9AC3-189BAF41BF1E}"/>
              </a:ext>
            </a:extLst>
          </p:cNvPr>
          <p:cNvSpPr>
            <a:spLocks noGrp="1"/>
          </p:cNvSpPr>
          <p:nvPr>
            <p:ph type="body" sz="quarter" idx="20"/>
          </p:nvPr>
        </p:nvSpPr>
        <p:spPr/>
        <p:txBody>
          <a:bodyPr/>
          <a:lstStyle/>
          <a:p>
            <a:r>
              <a:rPr lang="en-US" dirty="0"/>
              <a:t>The complete library of icons can be downloaded at: </a:t>
            </a:r>
            <a:r>
              <a:rPr lang="en-US" dirty="0" err="1">
                <a:solidFill>
                  <a:srgbClr val="0E8345"/>
                </a:solidFill>
                <a:hlinkClick r:id="rId5">
                  <a:extLst>
                    <a:ext uri="{A12FA001-AC4F-418D-AE19-62706E023703}">
                      <ahyp:hlinkClr xmlns:ahyp="http://schemas.microsoft.com/office/drawing/2018/hyperlinkcolor" val="tx"/>
                    </a:ext>
                  </a:extLst>
                </a:hlinkClick>
              </a:rPr>
              <a:t>www.uvu.edu</a:t>
            </a:r>
            <a:r>
              <a:rPr lang="en-US" dirty="0">
                <a:solidFill>
                  <a:srgbClr val="0E8345"/>
                </a:solidFill>
                <a:hlinkClick r:id="rId5">
                  <a:extLst>
                    <a:ext uri="{A12FA001-AC4F-418D-AE19-62706E023703}">
                      <ahyp:hlinkClr xmlns:ahyp="http://schemas.microsoft.com/office/drawing/2018/hyperlinkcolor" val="tx"/>
                    </a:ext>
                  </a:extLst>
                </a:hlinkClick>
              </a:rPr>
              <a:t>/marketing/templates/</a:t>
            </a:r>
            <a:endParaRPr lang="en-US" dirty="0">
              <a:solidFill>
                <a:srgbClr val="0E8345"/>
              </a:solidFill>
            </a:endParaRPr>
          </a:p>
        </p:txBody>
      </p:sp>
      <p:sp>
        <p:nvSpPr>
          <p:cNvPr id="18" name="TextBox 17">
            <a:extLst>
              <a:ext uri="{FF2B5EF4-FFF2-40B4-BE49-F238E27FC236}">
                <a16:creationId xmlns:a16="http://schemas.microsoft.com/office/drawing/2014/main" id="{DC8D9259-2238-C341-B158-DF74EF6A1ABA}"/>
              </a:ext>
            </a:extLst>
          </p:cNvPr>
          <p:cNvSpPr txBox="1"/>
          <p:nvPr/>
        </p:nvSpPr>
        <p:spPr>
          <a:xfrm>
            <a:off x="1560512" y="1061357"/>
            <a:ext cx="9612816" cy="307777"/>
          </a:xfrm>
          <a:prstGeom prst="rect">
            <a:avLst/>
          </a:prstGeom>
          <a:noFill/>
        </p:spPr>
        <p:txBody>
          <a:bodyPr wrap="square" rtlCol="0">
            <a:spAutoFit/>
          </a:bodyPr>
          <a:lstStyle/>
          <a:p>
            <a:r>
              <a:rPr lang="en-US" sz="1400" dirty="0">
                <a:solidFill>
                  <a:schemeClr val="bg1"/>
                </a:solidFill>
                <a:latin typeface="Source Sans Pro" panose="020B0503030403020204" pitchFamily="34" charset="77"/>
              </a:rPr>
              <a:t>The icons are saved as .</a:t>
            </a:r>
            <a:r>
              <a:rPr lang="en-US" sz="1400" dirty="0" err="1">
                <a:solidFill>
                  <a:schemeClr val="bg1"/>
                </a:solidFill>
                <a:latin typeface="Source Sans Pro" panose="020B0503030403020204" pitchFamily="34" charset="77"/>
              </a:rPr>
              <a:t>png</a:t>
            </a:r>
            <a:r>
              <a:rPr lang="en-US" sz="1400" dirty="0">
                <a:solidFill>
                  <a:schemeClr val="bg1"/>
                </a:solidFill>
                <a:latin typeface="Source Sans Pro" panose="020B0503030403020204" pitchFamily="34" charset="77"/>
              </a:rPr>
              <a:t> files, and they are available in black, white, green, or gray.</a:t>
            </a:r>
          </a:p>
        </p:txBody>
      </p:sp>
    </p:spTree>
    <p:extLst>
      <p:ext uri="{BB962C8B-B14F-4D97-AF65-F5344CB8AC3E}">
        <p14:creationId xmlns:p14="http://schemas.microsoft.com/office/powerpoint/2010/main" val="3932184696"/>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8A094DC4-5EAF-D842-ADBD-C0A2A927DAD8}"/>
              </a:ext>
            </a:extLst>
          </p:cNvPr>
          <p:cNvPicPr>
            <a:picLocks noGrp="1" noChangeAspect="1"/>
          </p:cNvPicPr>
          <p:nvPr>
            <p:ph sz="quarter" idx="13"/>
          </p:nvPr>
        </p:nvPicPr>
        <p:blipFill>
          <a:blip r:embed="rId2"/>
          <a:stretch>
            <a:fillRect/>
          </a:stretch>
        </p:blipFill>
        <p:spPr>
          <a:xfrm>
            <a:off x="1680477" y="2097549"/>
            <a:ext cx="951451" cy="951451"/>
          </a:xfrm>
        </p:spPr>
      </p:pic>
      <p:sp>
        <p:nvSpPr>
          <p:cNvPr id="3" name="Title 2">
            <a:extLst>
              <a:ext uri="{FF2B5EF4-FFF2-40B4-BE49-F238E27FC236}">
                <a16:creationId xmlns:a16="http://schemas.microsoft.com/office/drawing/2014/main" id="{A7CB892F-6453-2C41-8DEE-C123F125514C}"/>
              </a:ext>
            </a:extLst>
          </p:cNvPr>
          <p:cNvSpPr>
            <a:spLocks noGrp="1"/>
          </p:cNvSpPr>
          <p:nvPr>
            <p:ph type="ctrTitle"/>
          </p:nvPr>
        </p:nvSpPr>
        <p:spPr>
          <a:xfrm>
            <a:off x="1267522" y="406400"/>
            <a:ext cx="10088736" cy="635819"/>
          </a:xfrm>
          <a:prstGeom prst="rect">
            <a:avLst/>
          </a:prstGeom>
        </p:spPr>
        <p:txBody>
          <a:bodyPr>
            <a:normAutofit fontScale="90000"/>
          </a:bodyPr>
          <a:lstStyle/>
          <a:p>
            <a:r>
              <a:rPr lang="en-US" dirty="0"/>
              <a:t>ICON LIBRARY</a:t>
            </a:r>
          </a:p>
        </p:txBody>
      </p:sp>
      <p:pic>
        <p:nvPicPr>
          <p:cNvPr id="6" name="Content Placeholder 4">
            <a:extLst>
              <a:ext uri="{FF2B5EF4-FFF2-40B4-BE49-F238E27FC236}">
                <a16:creationId xmlns:a16="http://schemas.microsoft.com/office/drawing/2014/main" id="{7E603392-BFB2-0347-BB78-C99D5C8A05C7}"/>
              </a:ext>
            </a:extLst>
          </p:cNvPr>
          <p:cNvPicPr>
            <a:picLocks noChangeAspect="1"/>
          </p:cNvPicPr>
          <p:nvPr/>
        </p:nvPicPr>
        <p:blipFill>
          <a:blip r:embed="rId3"/>
          <a:srcRect/>
          <a:stretch/>
        </p:blipFill>
        <p:spPr>
          <a:xfrm>
            <a:off x="3198578" y="2097549"/>
            <a:ext cx="951451" cy="951451"/>
          </a:xfrm>
          <a:prstGeom prst="rect">
            <a:avLst/>
          </a:prstGeom>
        </p:spPr>
      </p:pic>
      <p:pic>
        <p:nvPicPr>
          <p:cNvPr id="7" name="Content Placeholder 4">
            <a:extLst>
              <a:ext uri="{FF2B5EF4-FFF2-40B4-BE49-F238E27FC236}">
                <a16:creationId xmlns:a16="http://schemas.microsoft.com/office/drawing/2014/main" id="{9662DE08-94D0-9847-AE4A-C5A5796E2822}"/>
              </a:ext>
            </a:extLst>
          </p:cNvPr>
          <p:cNvPicPr>
            <a:picLocks noChangeAspect="1"/>
          </p:cNvPicPr>
          <p:nvPr/>
        </p:nvPicPr>
        <p:blipFill>
          <a:blip r:embed="rId4"/>
          <a:srcRect/>
          <a:stretch/>
        </p:blipFill>
        <p:spPr>
          <a:xfrm>
            <a:off x="4716679" y="2097549"/>
            <a:ext cx="951451" cy="951451"/>
          </a:xfrm>
          <a:prstGeom prst="rect">
            <a:avLst/>
          </a:prstGeom>
        </p:spPr>
      </p:pic>
      <p:pic>
        <p:nvPicPr>
          <p:cNvPr id="8" name="Content Placeholder 4">
            <a:extLst>
              <a:ext uri="{FF2B5EF4-FFF2-40B4-BE49-F238E27FC236}">
                <a16:creationId xmlns:a16="http://schemas.microsoft.com/office/drawing/2014/main" id="{0B4041EA-36B4-634D-9C5D-CCA348D1132E}"/>
              </a:ext>
            </a:extLst>
          </p:cNvPr>
          <p:cNvPicPr>
            <a:picLocks noChangeAspect="1"/>
          </p:cNvPicPr>
          <p:nvPr/>
        </p:nvPicPr>
        <p:blipFill>
          <a:blip r:embed="rId5"/>
          <a:srcRect/>
          <a:stretch/>
        </p:blipFill>
        <p:spPr>
          <a:xfrm>
            <a:off x="6234780" y="2097549"/>
            <a:ext cx="951451" cy="951451"/>
          </a:xfrm>
          <a:prstGeom prst="rect">
            <a:avLst/>
          </a:prstGeom>
        </p:spPr>
      </p:pic>
      <p:pic>
        <p:nvPicPr>
          <p:cNvPr id="9" name="Content Placeholder 4">
            <a:extLst>
              <a:ext uri="{FF2B5EF4-FFF2-40B4-BE49-F238E27FC236}">
                <a16:creationId xmlns:a16="http://schemas.microsoft.com/office/drawing/2014/main" id="{30CC5029-FC79-C444-A6A6-841782D01CD1}"/>
              </a:ext>
            </a:extLst>
          </p:cNvPr>
          <p:cNvPicPr>
            <a:picLocks noChangeAspect="1"/>
          </p:cNvPicPr>
          <p:nvPr/>
        </p:nvPicPr>
        <p:blipFill>
          <a:blip r:embed="rId6"/>
          <a:srcRect/>
          <a:stretch/>
        </p:blipFill>
        <p:spPr>
          <a:xfrm>
            <a:off x="7752881" y="2097549"/>
            <a:ext cx="951451" cy="951451"/>
          </a:xfrm>
          <a:prstGeom prst="rect">
            <a:avLst/>
          </a:prstGeom>
        </p:spPr>
      </p:pic>
      <p:pic>
        <p:nvPicPr>
          <p:cNvPr id="10" name="Content Placeholder 4">
            <a:extLst>
              <a:ext uri="{FF2B5EF4-FFF2-40B4-BE49-F238E27FC236}">
                <a16:creationId xmlns:a16="http://schemas.microsoft.com/office/drawing/2014/main" id="{2539D7AE-1B97-6142-94D0-FE3F84D6997B}"/>
              </a:ext>
            </a:extLst>
          </p:cNvPr>
          <p:cNvPicPr>
            <a:picLocks noChangeAspect="1"/>
          </p:cNvPicPr>
          <p:nvPr/>
        </p:nvPicPr>
        <p:blipFill>
          <a:blip r:embed="rId7"/>
          <a:srcRect/>
          <a:stretch/>
        </p:blipFill>
        <p:spPr>
          <a:xfrm>
            <a:off x="9270981" y="2097549"/>
            <a:ext cx="951451" cy="951451"/>
          </a:xfrm>
          <a:prstGeom prst="rect">
            <a:avLst/>
          </a:prstGeom>
        </p:spPr>
      </p:pic>
      <p:pic>
        <p:nvPicPr>
          <p:cNvPr id="31" name="Content Placeholder 4">
            <a:extLst>
              <a:ext uri="{FF2B5EF4-FFF2-40B4-BE49-F238E27FC236}">
                <a16:creationId xmlns:a16="http://schemas.microsoft.com/office/drawing/2014/main" id="{E6D0F6E6-2B27-984E-916D-621EF64BFC81}"/>
              </a:ext>
            </a:extLst>
          </p:cNvPr>
          <p:cNvPicPr>
            <a:picLocks noChangeAspect="1"/>
          </p:cNvPicPr>
          <p:nvPr/>
        </p:nvPicPr>
        <p:blipFill>
          <a:blip r:embed="rId8"/>
          <a:srcRect/>
          <a:stretch/>
        </p:blipFill>
        <p:spPr>
          <a:xfrm>
            <a:off x="1680477" y="3139769"/>
            <a:ext cx="951451" cy="951451"/>
          </a:xfrm>
          <a:prstGeom prst="rect">
            <a:avLst/>
          </a:prstGeom>
        </p:spPr>
      </p:pic>
      <p:pic>
        <p:nvPicPr>
          <p:cNvPr id="32" name="Content Placeholder 4">
            <a:extLst>
              <a:ext uri="{FF2B5EF4-FFF2-40B4-BE49-F238E27FC236}">
                <a16:creationId xmlns:a16="http://schemas.microsoft.com/office/drawing/2014/main" id="{573425E9-61B1-574F-AD6A-022A7C50F4BD}"/>
              </a:ext>
            </a:extLst>
          </p:cNvPr>
          <p:cNvPicPr>
            <a:picLocks noChangeAspect="1"/>
          </p:cNvPicPr>
          <p:nvPr/>
        </p:nvPicPr>
        <p:blipFill>
          <a:blip r:embed="rId9"/>
          <a:srcRect/>
          <a:stretch/>
        </p:blipFill>
        <p:spPr>
          <a:xfrm>
            <a:off x="3198578" y="3139769"/>
            <a:ext cx="951451" cy="951451"/>
          </a:xfrm>
          <a:prstGeom prst="rect">
            <a:avLst/>
          </a:prstGeom>
        </p:spPr>
      </p:pic>
      <p:pic>
        <p:nvPicPr>
          <p:cNvPr id="33" name="Content Placeholder 4">
            <a:extLst>
              <a:ext uri="{FF2B5EF4-FFF2-40B4-BE49-F238E27FC236}">
                <a16:creationId xmlns:a16="http://schemas.microsoft.com/office/drawing/2014/main" id="{5C2FB9B6-C32B-AE4F-B078-3F066A0F0521}"/>
              </a:ext>
            </a:extLst>
          </p:cNvPr>
          <p:cNvPicPr>
            <a:picLocks noChangeAspect="1"/>
          </p:cNvPicPr>
          <p:nvPr/>
        </p:nvPicPr>
        <p:blipFill>
          <a:blip r:embed="rId10"/>
          <a:srcRect/>
          <a:stretch/>
        </p:blipFill>
        <p:spPr>
          <a:xfrm>
            <a:off x="4716679" y="3139769"/>
            <a:ext cx="951451" cy="951451"/>
          </a:xfrm>
          <a:prstGeom prst="rect">
            <a:avLst/>
          </a:prstGeom>
        </p:spPr>
      </p:pic>
      <p:pic>
        <p:nvPicPr>
          <p:cNvPr id="34" name="Content Placeholder 4">
            <a:extLst>
              <a:ext uri="{FF2B5EF4-FFF2-40B4-BE49-F238E27FC236}">
                <a16:creationId xmlns:a16="http://schemas.microsoft.com/office/drawing/2014/main" id="{20674AEC-2B82-644E-A3FF-A27BE2BF9366}"/>
              </a:ext>
            </a:extLst>
          </p:cNvPr>
          <p:cNvPicPr>
            <a:picLocks noChangeAspect="1"/>
          </p:cNvPicPr>
          <p:nvPr/>
        </p:nvPicPr>
        <p:blipFill>
          <a:blip r:embed="rId11"/>
          <a:srcRect/>
          <a:stretch/>
        </p:blipFill>
        <p:spPr>
          <a:xfrm>
            <a:off x="6234780" y="3139769"/>
            <a:ext cx="951451" cy="951451"/>
          </a:xfrm>
          <a:prstGeom prst="rect">
            <a:avLst/>
          </a:prstGeom>
        </p:spPr>
      </p:pic>
      <p:pic>
        <p:nvPicPr>
          <p:cNvPr id="35" name="Content Placeholder 4">
            <a:extLst>
              <a:ext uri="{FF2B5EF4-FFF2-40B4-BE49-F238E27FC236}">
                <a16:creationId xmlns:a16="http://schemas.microsoft.com/office/drawing/2014/main" id="{A9BEA224-1037-5843-A2BB-179B7B9C29B8}"/>
              </a:ext>
            </a:extLst>
          </p:cNvPr>
          <p:cNvPicPr>
            <a:picLocks noChangeAspect="1"/>
          </p:cNvPicPr>
          <p:nvPr/>
        </p:nvPicPr>
        <p:blipFill>
          <a:blip r:embed="rId12"/>
          <a:srcRect/>
          <a:stretch/>
        </p:blipFill>
        <p:spPr>
          <a:xfrm>
            <a:off x="7752881" y="3139769"/>
            <a:ext cx="951451" cy="951451"/>
          </a:xfrm>
          <a:prstGeom prst="rect">
            <a:avLst/>
          </a:prstGeom>
        </p:spPr>
      </p:pic>
      <p:pic>
        <p:nvPicPr>
          <p:cNvPr id="36" name="Content Placeholder 4">
            <a:extLst>
              <a:ext uri="{FF2B5EF4-FFF2-40B4-BE49-F238E27FC236}">
                <a16:creationId xmlns:a16="http://schemas.microsoft.com/office/drawing/2014/main" id="{0DF0CCE4-FF0A-EE48-8E75-2F9CE776FDF0}"/>
              </a:ext>
            </a:extLst>
          </p:cNvPr>
          <p:cNvPicPr>
            <a:picLocks noChangeAspect="1"/>
          </p:cNvPicPr>
          <p:nvPr/>
        </p:nvPicPr>
        <p:blipFill>
          <a:blip r:embed="rId13"/>
          <a:srcRect/>
          <a:stretch/>
        </p:blipFill>
        <p:spPr>
          <a:xfrm>
            <a:off x="9270981" y="3139769"/>
            <a:ext cx="951451" cy="951451"/>
          </a:xfrm>
          <a:prstGeom prst="rect">
            <a:avLst/>
          </a:prstGeom>
        </p:spPr>
      </p:pic>
      <p:pic>
        <p:nvPicPr>
          <p:cNvPr id="37" name="Content Placeholder 4">
            <a:extLst>
              <a:ext uri="{FF2B5EF4-FFF2-40B4-BE49-F238E27FC236}">
                <a16:creationId xmlns:a16="http://schemas.microsoft.com/office/drawing/2014/main" id="{EF33AC3C-A5D6-A64F-B326-0F3584A4E52B}"/>
              </a:ext>
            </a:extLst>
          </p:cNvPr>
          <p:cNvPicPr>
            <a:picLocks noChangeAspect="1"/>
          </p:cNvPicPr>
          <p:nvPr/>
        </p:nvPicPr>
        <p:blipFill>
          <a:blip r:embed="rId14"/>
          <a:srcRect/>
          <a:stretch/>
        </p:blipFill>
        <p:spPr>
          <a:xfrm>
            <a:off x="1680477" y="4191821"/>
            <a:ext cx="951451" cy="951451"/>
          </a:xfrm>
          <a:prstGeom prst="rect">
            <a:avLst/>
          </a:prstGeom>
        </p:spPr>
      </p:pic>
      <p:pic>
        <p:nvPicPr>
          <p:cNvPr id="38" name="Content Placeholder 4">
            <a:extLst>
              <a:ext uri="{FF2B5EF4-FFF2-40B4-BE49-F238E27FC236}">
                <a16:creationId xmlns:a16="http://schemas.microsoft.com/office/drawing/2014/main" id="{AF1DE368-DC5D-B74D-8221-F00A1EDEC6BA}"/>
              </a:ext>
            </a:extLst>
          </p:cNvPr>
          <p:cNvPicPr>
            <a:picLocks noChangeAspect="1"/>
          </p:cNvPicPr>
          <p:nvPr/>
        </p:nvPicPr>
        <p:blipFill>
          <a:blip r:embed="rId15"/>
          <a:srcRect/>
          <a:stretch/>
        </p:blipFill>
        <p:spPr>
          <a:xfrm>
            <a:off x="3198578" y="4191821"/>
            <a:ext cx="951451" cy="951451"/>
          </a:xfrm>
          <a:prstGeom prst="rect">
            <a:avLst/>
          </a:prstGeom>
        </p:spPr>
      </p:pic>
      <p:pic>
        <p:nvPicPr>
          <p:cNvPr id="39" name="Content Placeholder 4">
            <a:extLst>
              <a:ext uri="{FF2B5EF4-FFF2-40B4-BE49-F238E27FC236}">
                <a16:creationId xmlns:a16="http://schemas.microsoft.com/office/drawing/2014/main" id="{C6BA1D32-7CF3-BE4F-9CB9-BE828ECF25A0}"/>
              </a:ext>
            </a:extLst>
          </p:cNvPr>
          <p:cNvPicPr>
            <a:picLocks noChangeAspect="1"/>
          </p:cNvPicPr>
          <p:nvPr/>
        </p:nvPicPr>
        <p:blipFill>
          <a:blip r:embed="rId16"/>
          <a:srcRect/>
          <a:stretch/>
        </p:blipFill>
        <p:spPr>
          <a:xfrm>
            <a:off x="4716679" y="4191821"/>
            <a:ext cx="951451" cy="951451"/>
          </a:xfrm>
          <a:prstGeom prst="rect">
            <a:avLst/>
          </a:prstGeom>
        </p:spPr>
      </p:pic>
      <p:pic>
        <p:nvPicPr>
          <p:cNvPr id="40" name="Content Placeholder 4">
            <a:extLst>
              <a:ext uri="{FF2B5EF4-FFF2-40B4-BE49-F238E27FC236}">
                <a16:creationId xmlns:a16="http://schemas.microsoft.com/office/drawing/2014/main" id="{9E456B5E-834B-9840-9246-2E5729035656}"/>
              </a:ext>
            </a:extLst>
          </p:cNvPr>
          <p:cNvPicPr>
            <a:picLocks noChangeAspect="1"/>
          </p:cNvPicPr>
          <p:nvPr/>
        </p:nvPicPr>
        <p:blipFill>
          <a:blip r:embed="rId17"/>
          <a:srcRect/>
          <a:stretch/>
        </p:blipFill>
        <p:spPr>
          <a:xfrm>
            <a:off x="6234780" y="4191821"/>
            <a:ext cx="951451" cy="951451"/>
          </a:xfrm>
          <a:prstGeom prst="rect">
            <a:avLst/>
          </a:prstGeom>
        </p:spPr>
      </p:pic>
      <p:pic>
        <p:nvPicPr>
          <p:cNvPr id="41" name="Content Placeholder 4">
            <a:extLst>
              <a:ext uri="{FF2B5EF4-FFF2-40B4-BE49-F238E27FC236}">
                <a16:creationId xmlns:a16="http://schemas.microsoft.com/office/drawing/2014/main" id="{671C8195-5999-F041-BA25-EC43C9E188C5}"/>
              </a:ext>
            </a:extLst>
          </p:cNvPr>
          <p:cNvPicPr>
            <a:picLocks noChangeAspect="1"/>
          </p:cNvPicPr>
          <p:nvPr/>
        </p:nvPicPr>
        <p:blipFill>
          <a:blip r:embed="rId18"/>
          <a:srcRect/>
          <a:stretch/>
        </p:blipFill>
        <p:spPr>
          <a:xfrm>
            <a:off x="7752881" y="4191821"/>
            <a:ext cx="951451" cy="951451"/>
          </a:xfrm>
          <a:prstGeom prst="rect">
            <a:avLst/>
          </a:prstGeom>
        </p:spPr>
      </p:pic>
      <p:pic>
        <p:nvPicPr>
          <p:cNvPr id="42" name="Content Placeholder 4">
            <a:extLst>
              <a:ext uri="{FF2B5EF4-FFF2-40B4-BE49-F238E27FC236}">
                <a16:creationId xmlns:a16="http://schemas.microsoft.com/office/drawing/2014/main" id="{11EE9061-8216-0145-9952-2EBB87EC1FF1}"/>
              </a:ext>
            </a:extLst>
          </p:cNvPr>
          <p:cNvPicPr>
            <a:picLocks noChangeAspect="1"/>
          </p:cNvPicPr>
          <p:nvPr/>
        </p:nvPicPr>
        <p:blipFill>
          <a:blip r:embed="rId19"/>
          <a:srcRect/>
          <a:stretch/>
        </p:blipFill>
        <p:spPr>
          <a:xfrm>
            <a:off x="9270981" y="4191821"/>
            <a:ext cx="951451" cy="951451"/>
          </a:xfrm>
          <a:prstGeom prst="rect">
            <a:avLst/>
          </a:prstGeom>
        </p:spPr>
      </p:pic>
      <p:pic>
        <p:nvPicPr>
          <p:cNvPr id="43" name="Content Placeholder 4">
            <a:extLst>
              <a:ext uri="{FF2B5EF4-FFF2-40B4-BE49-F238E27FC236}">
                <a16:creationId xmlns:a16="http://schemas.microsoft.com/office/drawing/2014/main" id="{B28468B0-87F4-254C-A9B1-B186F517A6ED}"/>
              </a:ext>
            </a:extLst>
          </p:cNvPr>
          <p:cNvPicPr>
            <a:picLocks noChangeAspect="1"/>
          </p:cNvPicPr>
          <p:nvPr/>
        </p:nvPicPr>
        <p:blipFill>
          <a:blip r:embed="rId20"/>
          <a:srcRect/>
          <a:stretch/>
        </p:blipFill>
        <p:spPr>
          <a:xfrm>
            <a:off x="1680477" y="5214375"/>
            <a:ext cx="951451" cy="951451"/>
          </a:xfrm>
          <a:prstGeom prst="rect">
            <a:avLst/>
          </a:prstGeom>
        </p:spPr>
      </p:pic>
      <p:pic>
        <p:nvPicPr>
          <p:cNvPr id="44" name="Content Placeholder 4">
            <a:extLst>
              <a:ext uri="{FF2B5EF4-FFF2-40B4-BE49-F238E27FC236}">
                <a16:creationId xmlns:a16="http://schemas.microsoft.com/office/drawing/2014/main" id="{A212663C-ACFC-6B48-B957-B05D5304F259}"/>
              </a:ext>
            </a:extLst>
          </p:cNvPr>
          <p:cNvPicPr>
            <a:picLocks noChangeAspect="1"/>
          </p:cNvPicPr>
          <p:nvPr/>
        </p:nvPicPr>
        <p:blipFill>
          <a:blip r:embed="rId21"/>
          <a:srcRect/>
          <a:stretch/>
        </p:blipFill>
        <p:spPr>
          <a:xfrm>
            <a:off x="3198578" y="5214375"/>
            <a:ext cx="951451" cy="951451"/>
          </a:xfrm>
          <a:prstGeom prst="rect">
            <a:avLst/>
          </a:prstGeom>
        </p:spPr>
      </p:pic>
      <p:pic>
        <p:nvPicPr>
          <p:cNvPr id="45" name="Content Placeholder 4">
            <a:extLst>
              <a:ext uri="{FF2B5EF4-FFF2-40B4-BE49-F238E27FC236}">
                <a16:creationId xmlns:a16="http://schemas.microsoft.com/office/drawing/2014/main" id="{6441E211-CE23-4145-88F1-217312C9958A}"/>
              </a:ext>
            </a:extLst>
          </p:cNvPr>
          <p:cNvPicPr>
            <a:picLocks noChangeAspect="1"/>
          </p:cNvPicPr>
          <p:nvPr/>
        </p:nvPicPr>
        <p:blipFill>
          <a:blip r:embed="rId22"/>
          <a:srcRect/>
          <a:stretch/>
        </p:blipFill>
        <p:spPr>
          <a:xfrm>
            <a:off x="4716679" y="5214375"/>
            <a:ext cx="951451" cy="951451"/>
          </a:xfrm>
          <a:prstGeom prst="rect">
            <a:avLst/>
          </a:prstGeom>
        </p:spPr>
      </p:pic>
      <p:pic>
        <p:nvPicPr>
          <p:cNvPr id="46" name="Content Placeholder 4">
            <a:extLst>
              <a:ext uri="{FF2B5EF4-FFF2-40B4-BE49-F238E27FC236}">
                <a16:creationId xmlns:a16="http://schemas.microsoft.com/office/drawing/2014/main" id="{C2147AA9-ED45-1C4B-AA3D-1D21671097A3}"/>
              </a:ext>
            </a:extLst>
          </p:cNvPr>
          <p:cNvPicPr>
            <a:picLocks noChangeAspect="1"/>
          </p:cNvPicPr>
          <p:nvPr/>
        </p:nvPicPr>
        <p:blipFill>
          <a:blip r:embed="rId23"/>
          <a:srcRect/>
          <a:stretch/>
        </p:blipFill>
        <p:spPr>
          <a:xfrm>
            <a:off x="6234780" y="5214375"/>
            <a:ext cx="951451" cy="951451"/>
          </a:xfrm>
          <a:prstGeom prst="rect">
            <a:avLst/>
          </a:prstGeom>
        </p:spPr>
      </p:pic>
      <p:pic>
        <p:nvPicPr>
          <p:cNvPr id="47" name="Content Placeholder 4">
            <a:extLst>
              <a:ext uri="{FF2B5EF4-FFF2-40B4-BE49-F238E27FC236}">
                <a16:creationId xmlns:a16="http://schemas.microsoft.com/office/drawing/2014/main" id="{592E5E9E-6AFA-2B40-95BF-BD40CDEF645A}"/>
              </a:ext>
            </a:extLst>
          </p:cNvPr>
          <p:cNvPicPr>
            <a:picLocks noChangeAspect="1"/>
          </p:cNvPicPr>
          <p:nvPr/>
        </p:nvPicPr>
        <p:blipFill>
          <a:blip r:embed="rId24"/>
          <a:srcRect/>
          <a:stretch/>
        </p:blipFill>
        <p:spPr>
          <a:xfrm>
            <a:off x="7752881" y="5214375"/>
            <a:ext cx="951451" cy="951451"/>
          </a:xfrm>
          <a:prstGeom prst="rect">
            <a:avLst/>
          </a:prstGeom>
        </p:spPr>
      </p:pic>
      <p:pic>
        <p:nvPicPr>
          <p:cNvPr id="48" name="Content Placeholder 4">
            <a:extLst>
              <a:ext uri="{FF2B5EF4-FFF2-40B4-BE49-F238E27FC236}">
                <a16:creationId xmlns:a16="http://schemas.microsoft.com/office/drawing/2014/main" id="{E77F76AD-3999-E64F-B3BF-008108E6B3D1}"/>
              </a:ext>
            </a:extLst>
          </p:cNvPr>
          <p:cNvPicPr>
            <a:picLocks noChangeAspect="1"/>
          </p:cNvPicPr>
          <p:nvPr/>
        </p:nvPicPr>
        <p:blipFill>
          <a:blip r:embed="rId25"/>
          <a:srcRect/>
          <a:stretch/>
        </p:blipFill>
        <p:spPr>
          <a:xfrm>
            <a:off x="9270981" y="5214375"/>
            <a:ext cx="951451" cy="951451"/>
          </a:xfrm>
          <a:prstGeom prst="rect">
            <a:avLst/>
          </a:prstGeom>
        </p:spPr>
      </p:pic>
      <p:sp>
        <p:nvSpPr>
          <p:cNvPr id="49" name="TextBox 48">
            <a:extLst>
              <a:ext uri="{FF2B5EF4-FFF2-40B4-BE49-F238E27FC236}">
                <a16:creationId xmlns:a16="http://schemas.microsoft.com/office/drawing/2014/main" id="{5D025024-8FFB-3046-905E-EA6D610BCF27}"/>
              </a:ext>
            </a:extLst>
          </p:cNvPr>
          <p:cNvSpPr txBox="1"/>
          <p:nvPr/>
        </p:nvSpPr>
        <p:spPr>
          <a:xfrm>
            <a:off x="1289592" y="979099"/>
            <a:ext cx="9612816" cy="307777"/>
          </a:xfrm>
          <a:prstGeom prst="rect">
            <a:avLst/>
          </a:prstGeom>
          <a:noFill/>
        </p:spPr>
        <p:txBody>
          <a:bodyPr wrap="square" rtlCol="0">
            <a:spAutoFit/>
          </a:bodyPr>
          <a:lstStyle/>
          <a:p>
            <a:r>
              <a:rPr lang="en-US" sz="1400" dirty="0">
                <a:solidFill>
                  <a:schemeClr val="bg1"/>
                </a:solidFill>
              </a:rPr>
              <a:t>The complete library of icons can be downloaded at: </a:t>
            </a:r>
            <a:r>
              <a:rPr lang="en-US" sz="1400" dirty="0">
                <a:solidFill>
                  <a:srgbClr val="78BE48"/>
                </a:solidFill>
                <a:hlinkClick r:id="rId26">
                  <a:extLst>
                    <a:ext uri="{A12FA001-AC4F-418D-AE19-62706E023703}">
                      <ahyp:hlinkClr xmlns:ahyp="http://schemas.microsoft.com/office/drawing/2018/hyperlinkcolor" val="tx"/>
                    </a:ext>
                  </a:extLst>
                </a:hlinkClick>
              </a:rPr>
              <a:t>www.uvu.edu/marketing/templates/</a:t>
            </a:r>
            <a:endParaRPr lang="en-US" sz="1400" dirty="0">
              <a:solidFill>
                <a:srgbClr val="78BE48"/>
              </a:solidFill>
            </a:endParaRPr>
          </a:p>
        </p:txBody>
      </p:sp>
    </p:spTree>
    <p:extLst>
      <p:ext uri="{BB962C8B-B14F-4D97-AF65-F5344CB8AC3E}">
        <p14:creationId xmlns:p14="http://schemas.microsoft.com/office/powerpoint/2010/main" val="2947715849"/>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C31292-91C6-AA41-9FC7-2B09A0F9B9C7}"/>
              </a:ext>
            </a:extLst>
          </p:cNvPr>
          <p:cNvSpPr>
            <a:spLocks noGrp="1"/>
          </p:cNvSpPr>
          <p:nvPr>
            <p:ph type="title"/>
          </p:nvPr>
        </p:nvSpPr>
        <p:spPr/>
        <p:txBody>
          <a:bodyPr/>
          <a:lstStyle/>
          <a:p>
            <a:endParaRPr lang="en-US"/>
          </a:p>
        </p:txBody>
      </p:sp>
      <p:pic>
        <p:nvPicPr>
          <p:cNvPr id="4" name="Picture 3">
            <a:extLst>
              <a:ext uri="{FF2B5EF4-FFF2-40B4-BE49-F238E27FC236}">
                <a16:creationId xmlns:a16="http://schemas.microsoft.com/office/drawing/2014/main" id="{C80C97E6-EAE4-E940-945E-A15E44223868}"/>
              </a:ext>
            </a:extLst>
          </p:cNvPr>
          <p:cNvPicPr>
            <a:picLocks noChangeAspect="1"/>
          </p:cNvPicPr>
          <p:nvPr/>
        </p:nvPicPr>
        <p:blipFill>
          <a:blip r:embed="rId2"/>
          <a:stretch>
            <a:fillRect/>
          </a:stretch>
        </p:blipFill>
        <p:spPr>
          <a:xfrm>
            <a:off x="1220372" y="681800"/>
            <a:ext cx="4649554" cy="2867949"/>
          </a:xfrm>
          <a:prstGeom prst="rect">
            <a:avLst/>
          </a:prstGeom>
        </p:spPr>
      </p:pic>
      <p:pic>
        <p:nvPicPr>
          <p:cNvPr id="5" name="Picture Placeholder 4">
            <a:extLst>
              <a:ext uri="{FF2B5EF4-FFF2-40B4-BE49-F238E27FC236}">
                <a16:creationId xmlns:a16="http://schemas.microsoft.com/office/drawing/2014/main" id="{336C86E0-F183-E043-BA51-07611623A9B1}"/>
              </a:ext>
            </a:extLst>
          </p:cNvPr>
          <p:cNvPicPr>
            <a:picLocks noChangeAspect="1"/>
          </p:cNvPicPr>
          <p:nvPr/>
        </p:nvPicPr>
        <p:blipFill rotWithShape="1">
          <a:blip r:embed="rId3"/>
          <a:srcRect t="11119" b="6832"/>
          <a:stretch/>
        </p:blipFill>
        <p:spPr>
          <a:xfrm>
            <a:off x="1744577" y="3603006"/>
            <a:ext cx="1367161" cy="1402179"/>
          </a:xfrm>
          <a:prstGeom prst="rect">
            <a:avLst/>
          </a:prstGeom>
        </p:spPr>
      </p:pic>
      <p:sp>
        <p:nvSpPr>
          <p:cNvPr id="6" name="TextBox 5">
            <a:extLst>
              <a:ext uri="{FF2B5EF4-FFF2-40B4-BE49-F238E27FC236}">
                <a16:creationId xmlns:a16="http://schemas.microsoft.com/office/drawing/2014/main" id="{EE3408BA-6A25-074E-A973-D40C7466D9F0}"/>
              </a:ext>
            </a:extLst>
          </p:cNvPr>
          <p:cNvSpPr txBox="1"/>
          <p:nvPr/>
        </p:nvSpPr>
        <p:spPr>
          <a:xfrm>
            <a:off x="2193047" y="1543117"/>
            <a:ext cx="3095740" cy="1200329"/>
          </a:xfrm>
          <a:prstGeom prst="rect">
            <a:avLst/>
          </a:prstGeom>
          <a:noFill/>
        </p:spPr>
        <p:txBody>
          <a:bodyPr wrap="square" rtlCol="0">
            <a:spAutoFit/>
          </a:bodyPr>
          <a:lstStyle/>
          <a:p>
            <a:r>
              <a:rPr lang="en-US" dirty="0">
                <a:solidFill>
                  <a:srgbClr val="245D38"/>
                </a:solidFill>
                <a:latin typeface="Source Sans Pro" panose="020B0503030403020204" pitchFamily="34" charset="77"/>
              </a:rPr>
              <a:t>Use these containers in a variety of different ways to add callouts and fast facts to your presentations.”</a:t>
            </a:r>
          </a:p>
        </p:txBody>
      </p:sp>
      <p:pic>
        <p:nvPicPr>
          <p:cNvPr id="7" name="Picture 6">
            <a:extLst>
              <a:ext uri="{FF2B5EF4-FFF2-40B4-BE49-F238E27FC236}">
                <a16:creationId xmlns:a16="http://schemas.microsoft.com/office/drawing/2014/main" id="{C82DC767-CC2C-E741-8349-F62C38DE126B}"/>
              </a:ext>
            </a:extLst>
          </p:cNvPr>
          <p:cNvPicPr>
            <a:picLocks noChangeAspect="1"/>
          </p:cNvPicPr>
          <p:nvPr/>
        </p:nvPicPr>
        <p:blipFill>
          <a:blip r:embed="rId4"/>
          <a:stretch>
            <a:fillRect/>
          </a:stretch>
        </p:blipFill>
        <p:spPr>
          <a:xfrm>
            <a:off x="2959567" y="3441507"/>
            <a:ext cx="1328921" cy="1661151"/>
          </a:xfrm>
          <a:prstGeom prst="rect">
            <a:avLst/>
          </a:prstGeom>
        </p:spPr>
      </p:pic>
      <p:pic>
        <p:nvPicPr>
          <p:cNvPr id="8" name="Picture 7">
            <a:extLst>
              <a:ext uri="{FF2B5EF4-FFF2-40B4-BE49-F238E27FC236}">
                <a16:creationId xmlns:a16="http://schemas.microsoft.com/office/drawing/2014/main" id="{3DE6EA3E-7203-E542-835C-6BC4C0FF368F}"/>
              </a:ext>
            </a:extLst>
          </p:cNvPr>
          <p:cNvPicPr>
            <a:picLocks noChangeAspect="1"/>
          </p:cNvPicPr>
          <p:nvPr/>
        </p:nvPicPr>
        <p:blipFill>
          <a:blip r:embed="rId5"/>
          <a:stretch>
            <a:fillRect/>
          </a:stretch>
        </p:blipFill>
        <p:spPr>
          <a:xfrm>
            <a:off x="4136317" y="3441507"/>
            <a:ext cx="1328921" cy="1328921"/>
          </a:xfrm>
          <a:prstGeom prst="rect">
            <a:avLst/>
          </a:prstGeom>
        </p:spPr>
      </p:pic>
      <p:pic>
        <p:nvPicPr>
          <p:cNvPr id="9" name="Picture 8">
            <a:extLst>
              <a:ext uri="{FF2B5EF4-FFF2-40B4-BE49-F238E27FC236}">
                <a16:creationId xmlns:a16="http://schemas.microsoft.com/office/drawing/2014/main" id="{560ADE2E-4C04-0F40-8DC6-1F55CE5CE2F0}"/>
              </a:ext>
            </a:extLst>
          </p:cNvPr>
          <p:cNvPicPr>
            <a:picLocks noChangeAspect="1"/>
          </p:cNvPicPr>
          <p:nvPr/>
        </p:nvPicPr>
        <p:blipFill>
          <a:blip r:embed="rId6"/>
          <a:stretch>
            <a:fillRect/>
          </a:stretch>
        </p:blipFill>
        <p:spPr>
          <a:xfrm>
            <a:off x="4119168" y="5053849"/>
            <a:ext cx="1328921" cy="1328921"/>
          </a:xfrm>
          <a:prstGeom prst="rect">
            <a:avLst/>
          </a:prstGeom>
        </p:spPr>
      </p:pic>
      <p:pic>
        <p:nvPicPr>
          <p:cNvPr id="10" name="Picture 9">
            <a:extLst>
              <a:ext uri="{FF2B5EF4-FFF2-40B4-BE49-F238E27FC236}">
                <a16:creationId xmlns:a16="http://schemas.microsoft.com/office/drawing/2014/main" id="{BD15A78D-8F46-A04D-B0FA-84EFD870CE52}"/>
              </a:ext>
            </a:extLst>
          </p:cNvPr>
          <p:cNvPicPr>
            <a:picLocks noChangeAspect="1"/>
          </p:cNvPicPr>
          <p:nvPr/>
        </p:nvPicPr>
        <p:blipFill>
          <a:blip r:embed="rId7"/>
          <a:stretch>
            <a:fillRect/>
          </a:stretch>
        </p:blipFill>
        <p:spPr>
          <a:xfrm>
            <a:off x="2925411" y="5053849"/>
            <a:ext cx="1328921" cy="1328921"/>
          </a:xfrm>
          <a:prstGeom prst="rect">
            <a:avLst/>
          </a:prstGeom>
        </p:spPr>
      </p:pic>
      <p:pic>
        <p:nvPicPr>
          <p:cNvPr id="11" name="Picture 10">
            <a:extLst>
              <a:ext uri="{FF2B5EF4-FFF2-40B4-BE49-F238E27FC236}">
                <a16:creationId xmlns:a16="http://schemas.microsoft.com/office/drawing/2014/main" id="{0801877D-0AD2-6047-A2F0-937E67781C82}"/>
              </a:ext>
            </a:extLst>
          </p:cNvPr>
          <p:cNvPicPr>
            <a:picLocks noChangeAspect="1"/>
          </p:cNvPicPr>
          <p:nvPr/>
        </p:nvPicPr>
        <p:blipFill>
          <a:blip r:embed="rId8"/>
          <a:stretch>
            <a:fillRect/>
          </a:stretch>
        </p:blipFill>
        <p:spPr>
          <a:xfrm>
            <a:off x="5583440" y="3398979"/>
            <a:ext cx="1328921" cy="1651923"/>
          </a:xfrm>
          <a:prstGeom prst="rect">
            <a:avLst/>
          </a:prstGeom>
        </p:spPr>
      </p:pic>
      <p:pic>
        <p:nvPicPr>
          <p:cNvPr id="12" name="Picture 11">
            <a:extLst>
              <a:ext uri="{FF2B5EF4-FFF2-40B4-BE49-F238E27FC236}">
                <a16:creationId xmlns:a16="http://schemas.microsoft.com/office/drawing/2014/main" id="{BF91F1C4-95F1-C745-ACCB-E1FFB9AD80B2}"/>
              </a:ext>
            </a:extLst>
          </p:cNvPr>
          <p:cNvPicPr>
            <a:picLocks noChangeAspect="1"/>
          </p:cNvPicPr>
          <p:nvPr/>
        </p:nvPicPr>
        <p:blipFill>
          <a:blip r:embed="rId9"/>
          <a:stretch>
            <a:fillRect/>
          </a:stretch>
        </p:blipFill>
        <p:spPr>
          <a:xfrm>
            <a:off x="6760190" y="3398979"/>
            <a:ext cx="1328921" cy="1328921"/>
          </a:xfrm>
          <a:prstGeom prst="rect">
            <a:avLst/>
          </a:prstGeom>
        </p:spPr>
      </p:pic>
      <p:pic>
        <p:nvPicPr>
          <p:cNvPr id="13" name="Picture 12">
            <a:extLst>
              <a:ext uri="{FF2B5EF4-FFF2-40B4-BE49-F238E27FC236}">
                <a16:creationId xmlns:a16="http://schemas.microsoft.com/office/drawing/2014/main" id="{6DF1377E-5A32-DB4B-94CD-F0953CA0FB99}"/>
              </a:ext>
            </a:extLst>
          </p:cNvPr>
          <p:cNvPicPr>
            <a:picLocks noChangeAspect="1"/>
          </p:cNvPicPr>
          <p:nvPr/>
        </p:nvPicPr>
        <p:blipFill>
          <a:blip r:embed="rId10"/>
          <a:stretch>
            <a:fillRect/>
          </a:stretch>
        </p:blipFill>
        <p:spPr>
          <a:xfrm>
            <a:off x="6794062" y="5011321"/>
            <a:ext cx="1328921" cy="1328921"/>
          </a:xfrm>
          <a:prstGeom prst="rect">
            <a:avLst/>
          </a:prstGeom>
        </p:spPr>
      </p:pic>
      <p:pic>
        <p:nvPicPr>
          <p:cNvPr id="14" name="Picture 13">
            <a:extLst>
              <a:ext uri="{FF2B5EF4-FFF2-40B4-BE49-F238E27FC236}">
                <a16:creationId xmlns:a16="http://schemas.microsoft.com/office/drawing/2014/main" id="{E130EADA-3533-244A-81EB-04E4F00F3FD8}"/>
              </a:ext>
            </a:extLst>
          </p:cNvPr>
          <p:cNvPicPr>
            <a:picLocks noChangeAspect="1"/>
          </p:cNvPicPr>
          <p:nvPr/>
        </p:nvPicPr>
        <p:blipFill>
          <a:blip r:embed="rId11"/>
          <a:stretch>
            <a:fillRect/>
          </a:stretch>
        </p:blipFill>
        <p:spPr>
          <a:xfrm>
            <a:off x="5617383" y="5005185"/>
            <a:ext cx="1328921" cy="1328921"/>
          </a:xfrm>
          <a:prstGeom prst="rect">
            <a:avLst/>
          </a:prstGeom>
        </p:spPr>
      </p:pic>
      <p:pic>
        <p:nvPicPr>
          <p:cNvPr id="15" name="Picture 14">
            <a:extLst>
              <a:ext uri="{FF2B5EF4-FFF2-40B4-BE49-F238E27FC236}">
                <a16:creationId xmlns:a16="http://schemas.microsoft.com/office/drawing/2014/main" id="{CF767CAA-459C-1D48-8E7E-F56B62062E6A}"/>
              </a:ext>
            </a:extLst>
          </p:cNvPr>
          <p:cNvPicPr>
            <a:picLocks noChangeAspect="1"/>
          </p:cNvPicPr>
          <p:nvPr/>
        </p:nvPicPr>
        <p:blipFill>
          <a:blip r:embed="rId12"/>
          <a:stretch>
            <a:fillRect/>
          </a:stretch>
        </p:blipFill>
        <p:spPr>
          <a:xfrm>
            <a:off x="10290438" y="3398979"/>
            <a:ext cx="1328921" cy="1661151"/>
          </a:xfrm>
          <a:prstGeom prst="rect">
            <a:avLst/>
          </a:prstGeom>
        </p:spPr>
      </p:pic>
      <p:pic>
        <p:nvPicPr>
          <p:cNvPr id="16" name="Picture 15">
            <a:extLst>
              <a:ext uri="{FF2B5EF4-FFF2-40B4-BE49-F238E27FC236}">
                <a16:creationId xmlns:a16="http://schemas.microsoft.com/office/drawing/2014/main" id="{C756B84F-36C0-4646-92DB-6AC83252A096}"/>
              </a:ext>
            </a:extLst>
          </p:cNvPr>
          <p:cNvPicPr>
            <a:picLocks noChangeAspect="1"/>
          </p:cNvPicPr>
          <p:nvPr/>
        </p:nvPicPr>
        <p:blipFill>
          <a:blip r:embed="rId13"/>
          <a:stretch>
            <a:fillRect/>
          </a:stretch>
        </p:blipFill>
        <p:spPr>
          <a:xfrm>
            <a:off x="7936940" y="3398979"/>
            <a:ext cx="1328921" cy="1661151"/>
          </a:xfrm>
          <a:prstGeom prst="rect">
            <a:avLst/>
          </a:prstGeom>
        </p:spPr>
      </p:pic>
      <p:pic>
        <p:nvPicPr>
          <p:cNvPr id="17" name="Picture 16">
            <a:extLst>
              <a:ext uri="{FF2B5EF4-FFF2-40B4-BE49-F238E27FC236}">
                <a16:creationId xmlns:a16="http://schemas.microsoft.com/office/drawing/2014/main" id="{7781E80D-9118-DA46-84A2-D167A79F563A}"/>
              </a:ext>
            </a:extLst>
          </p:cNvPr>
          <p:cNvPicPr>
            <a:picLocks noChangeAspect="1"/>
          </p:cNvPicPr>
          <p:nvPr/>
        </p:nvPicPr>
        <p:blipFill>
          <a:blip r:embed="rId14"/>
          <a:stretch>
            <a:fillRect/>
          </a:stretch>
        </p:blipFill>
        <p:spPr>
          <a:xfrm>
            <a:off x="9113690" y="3398979"/>
            <a:ext cx="1328921" cy="1661151"/>
          </a:xfrm>
          <a:prstGeom prst="rect">
            <a:avLst/>
          </a:prstGeom>
        </p:spPr>
      </p:pic>
      <p:pic>
        <p:nvPicPr>
          <p:cNvPr id="18" name="Picture 17">
            <a:extLst>
              <a:ext uri="{FF2B5EF4-FFF2-40B4-BE49-F238E27FC236}">
                <a16:creationId xmlns:a16="http://schemas.microsoft.com/office/drawing/2014/main" id="{BD8BE0FD-1CDA-6B41-BE44-59CE397C57E1}"/>
              </a:ext>
            </a:extLst>
          </p:cNvPr>
          <p:cNvPicPr>
            <a:picLocks noChangeAspect="1"/>
          </p:cNvPicPr>
          <p:nvPr/>
        </p:nvPicPr>
        <p:blipFill>
          <a:blip r:embed="rId15"/>
          <a:stretch>
            <a:fillRect/>
          </a:stretch>
        </p:blipFill>
        <p:spPr>
          <a:xfrm>
            <a:off x="9181576" y="5011321"/>
            <a:ext cx="1328921" cy="1328921"/>
          </a:xfrm>
          <a:prstGeom prst="rect">
            <a:avLst/>
          </a:prstGeom>
        </p:spPr>
      </p:pic>
      <p:pic>
        <p:nvPicPr>
          <p:cNvPr id="19" name="Picture 18">
            <a:extLst>
              <a:ext uri="{FF2B5EF4-FFF2-40B4-BE49-F238E27FC236}">
                <a16:creationId xmlns:a16="http://schemas.microsoft.com/office/drawing/2014/main" id="{E36A1407-7060-854D-A88C-EBAC00BCE581}"/>
              </a:ext>
            </a:extLst>
          </p:cNvPr>
          <p:cNvPicPr>
            <a:picLocks noChangeAspect="1"/>
          </p:cNvPicPr>
          <p:nvPr/>
        </p:nvPicPr>
        <p:blipFill>
          <a:blip r:embed="rId16"/>
          <a:stretch>
            <a:fillRect/>
          </a:stretch>
        </p:blipFill>
        <p:spPr>
          <a:xfrm>
            <a:off x="7987819" y="5011321"/>
            <a:ext cx="1328921" cy="1328921"/>
          </a:xfrm>
          <a:prstGeom prst="rect">
            <a:avLst/>
          </a:prstGeom>
        </p:spPr>
      </p:pic>
      <p:pic>
        <p:nvPicPr>
          <p:cNvPr id="20" name="Picture 19">
            <a:extLst>
              <a:ext uri="{FF2B5EF4-FFF2-40B4-BE49-F238E27FC236}">
                <a16:creationId xmlns:a16="http://schemas.microsoft.com/office/drawing/2014/main" id="{02D46874-3D7B-8A4A-B0CC-71D2AF849065}"/>
              </a:ext>
            </a:extLst>
          </p:cNvPr>
          <p:cNvPicPr>
            <a:picLocks noChangeAspect="1"/>
          </p:cNvPicPr>
          <p:nvPr/>
        </p:nvPicPr>
        <p:blipFill>
          <a:blip r:embed="rId17"/>
          <a:stretch>
            <a:fillRect/>
          </a:stretch>
        </p:blipFill>
        <p:spPr>
          <a:xfrm>
            <a:off x="10375331" y="5011321"/>
            <a:ext cx="1328921" cy="1328921"/>
          </a:xfrm>
          <a:prstGeom prst="rect">
            <a:avLst/>
          </a:prstGeom>
        </p:spPr>
      </p:pic>
      <p:pic>
        <p:nvPicPr>
          <p:cNvPr id="21" name="Picture 20">
            <a:extLst>
              <a:ext uri="{FF2B5EF4-FFF2-40B4-BE49-F238E27FC236}">
                <a16:creationId xmlns:a16="http://schemas.microsoft.com/office/drawing/2014/main" id="{3DE09D31-A3F9-694A-B1EA-946627A91CBD}"/>
              </a:ext>
            </a:extLst>
          </p:cNvPr>
          <p:cNvPicPr>
            <a:picLocks noChangeAspect="1"/>
          </p:cNvPicPr>
          <p:nvPr/>
        </p:nvPicPr>
        <p:blipFill>
          <a:blip r:embed="rId18"/>
          <a:stretch>
            <a:fillRect/>
          </a:stretch>
        </p:blipFill>
        <p:spPr>
          <a:xfrm>
            <a:off x="9017421" y="2060360"/>
            <a:ext cx="1954207" cy="1205399"/>
          </a:xfrm>
          <a:prstGeom prst="rect">
            <a:avLst/>
          </a:prstGeom>
        </p:spPr>
      </p:pic>
      <p:pic>
        <p:nvPicPr>
          <p:cNvPr id="22" name="Picture 21">
            <a:extLst>
              <a:ext uri="{FF2B5EF4-FFF2-40B4-BE49-F238E27FC236}">
                <a16:creationId xmlns:a16="http://schemas.microsoft.com/office/drawing/2014/main" id="{7C2CC40B-C419-3B40-905C-32E160D437FC}"/>
              </a:ext>
            </a:extLst>
          </p:cNvPr>
          <p:cNvPicPr>
            <a:picLocks noChangeAspect="1"/>
          </p:cNvPicPr>
          <p:nvPr/>
        </p:nvPicPr>
        <p:blipFill>
          <a:blip r:embed="rId19"/>
          <a:stretch>
            <a:fillRect/>
          </a:stretch>
        </p:blipFill>
        <p:spPr>
          <a:xfrm>
            <a:off x="9100980" y="1091382"/>
            <a:ext cx="1691718" cy="1043490"/>
          </a:xfrm>
          <a:prstGeom prst="rect">
            <a:avLst/>
          </a:prstGeom>
        </p:spPr>
      </p:pic>
      <p:pic>
        <p:nvPicPr>
          <p:cNvPr id="23" name="Picture 22">
            <a:extLst>
              <a:ext uri="{FF2B5EF4-FFF2-40B4-BE49-F238E27FC236}">
                <a16:creationId xmlns:a16="http://schemas.microsoft.com/office/drawing/2014/main" id="{30E5A7B0-538E-BF4A-8F37-C22EBD28A8DE}"/>
              </a:ext>
            </a:extLst>
          </p:cNvPr>
          <p:cNvPicPr>
            <a:picLocks noChangeAspect="1"/>
          </p:cNvPicPr>
          <p:nvPr/>
        </p:nvPicPr>
        <p:blipFill>
          <a:blip r:embed="rId20"/>
          <a:stretch>
            <a:fillRect/>
          </a:stretch>
        </p:blipFill>
        <p:spPr>
          <a:xfrm>
            <a:off x="7275089" y="2067825"/>
            <a:ext cx="1954206" cy="1205399"/>
          </a:xfrm>
          <a:prstGeom prst="rect">
            <a:avLst/>
          </a:prstGeom>
        </p:spPr>
      </p:pic>
      <p:pic>
        <p:nvPicPr>
          <p:cNvPr id="24" name="Picture 23">
            <a:extLst>
              <a:ext uri="{FF2B5EF4-FFF2-40B4-BE49-F238E27FC236}">
                <a16:creationId xmlns:a16="http://schemas.microsoft.com/office/drawing/2014/main" id="{06CD4123-060D-594E-A66F-07806A010FF2}"/>
              </a:ext>
            </a:extLst>
          </p:cNvPr>
          <p:cNvPicPr>
            <a:picLocks noChangeAspect="1"/>
          </p:cNvPicPr>
          <p:nvPr/>
        </p:nvPicPr>
        <p:blipFill>
          <a:blip r:embed="rId2"/>
          <a:stretch>
            <a:fillRect/>
          </a:stretch>
        </p:blipFill>
        <p:spPr>
          <a:xfrm>
            <a:off x="7410887" y="1113831"/>
            <a:ext cx="1691719" cy="1043491"/>
          </a:xfrm>
          <a:prstGeom prst="rect">
            <a:avLst/>
          </a:prstGeom>
        </p:spPr>
      </p:pic>
      <p:pic>
        <p:nvPicPr>
          <p:cNvPr id="25" name="Picture 24">
            <a:extLst>
              <a:ext uri="{FF2B5EF4-FFF2-40B4-BE49-F238E27FC236}">
                <a16:creationId xmlns:a16="http://schemas.microsoft.com/office/drawing/2014/main" id="{795A3BB2-D74E-F44E-9627-9CA4D9EA6538}"/>
              </a:ext>
            </a:extLst>
          </p:cNvPr>
          <p:cNvPicPr>
            <a:picLocks noChangeAspect="1"/>
          </p:cNvPicPr>
          <p:nvPr/>
        </p:nvPicPr>
        <p:blipFill>
          <a:blip r:embed="rId21"/>
          <a:stretch>
            <a:fillRect/>
          </a:stretch>
        </p:blipFill>
        <p:spPr>
          <a:xfrm>
            <a:off x="1731654" y="5005185"/>
            <a:ext cx="1328921" cy="1661151"/>
          </a:xfrm>
          <a:prstGeom prst="rect">
            <a:avLst/>
          </a:prstGeom>
        </p:spPr>
      </p:pic>
    </p:spTree>
    <p:extLst>
      <p:ext uri="{BB962C8B-B14F-4D97-AF65-F5344CB8AC3E}">
        <p14:creationId xmlns:p14="http://schemas.microsoft.com/office/powerpoint/2010/main" val="2514121288"/>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44470231-6344-DE46-84B9-8411D19AA356}"/>
              </a:ext>
            </a:extLst>
          </p:cNvPr>
          <p:cNvPicPr>
            <a:picLocks noGrp="1" noChangeAspect="1"/>
          </p:cNvPicPr>
          <p:nvPr>
            <p:ph idx="1"/>
          </p:nvPr>
        </p:nvPicPr>
        <p:blipFill>
          <a:blip r:embed="rId2"/>
          <a:stretch>
            <a:fillRect/>
          </a:stretch>
        </p:blipFill>
        <p:spPr>
          <a:xfrm>
            <a:off x="3869541" y="3782200"/>
            <a:ext cx="2374900" cy="2387600"/>
          </a:xfrm>
        </p:spPr>
      </p:pic>
      <p:sp>
        <p:nvSpPr>
          <p:cNvPr id="4" name="Text Placeholder 3">
            <a:extLst>
              <a:ext uri="{FF2B5EF4-FFF2-40B4-BE49-F238E27FC236}">
                <a16:creationId xmlns:a16="http://schemas.microsoft.com/office/drawing/2014/main" id="{9B1DDAE1-0C27-484F-8BBD-15C2D82B71AA}"/>
              </a:ext>
            </a:extLst>
          </p:cNvPr>
          <p:cNvSpPr>
            <a:spLocks noGrp="1"/>
          </p:cNvSpPr>
          <p:nvPr>
            <p:ph type="body" sz="quarter" idx="12"/>
          </p:nvPr>
        </p:nvSpPr>
        <p:spPr>
          <a:xfrm>
            <a:off x="2685092" y="1395858"/>
            <a:ext cx="3086835" cy="933585"/>
          </a:xfrm>
        </p:spPr>
        <p:txBody>
          <a:bodyPr/>
          <a:lstStyle/>
          <a:p>
            <a:pPr marL="0" indent="0">
              <a:buNone/>
            </a:pPr>
            <a:r>
              <a:rPr lang="en-US" dirty="0"/>
              <a:t>Use these different tags to add interest to points in your presentation.</a:t>
            </a:r>
          </a:p>
        </p:txBody>
      </p:sp>
      <p:pic>
        <p:nvPicPr>
          <p:cNvPr id="8" name="Picture 7">
            <a:extLst>
              <a:ext uri="{FF2B5EF4-FFF2-40B4-BE49-F238E27FC236}">
                <a16:creationId xmlns:a16="http://schemas.microsoft.com/office/drawing/2014/main" id="{AAFA22BD-EAA1-2541-BD02-B0B96D04F32C}"/>
              </a:ext>
            </a:extLst>
          </p:cNvPr>
          <p:cNvPicPr>
            <a:picLocks noChangeAspect="1"/>
          </p:cNvPicPr>
          <p:nvPr/>
        </p:nvPicPr>
        <p:blipFill>
          <a:blip r:embed="rId3"/>
          <a:stretch>
            <a:fillRect/>
          </a:stretch>
        </p:blipFill>
        <p:spPr>
          <a:xfrm>
            <a:off x="9039769" y="988200"/>
            <a:ext cx="2438400" cy="5181600"/>
          </a:xfrm>
          <a:prstGeom prst="rect">
            <a:avLst/>
          </a:prstGeom>
        </p:spPr>
      </p:pic>
      <p:pic>
        <p:nvPicPr>
          <p:cNvPr id="10" name="Picture 9">
            <a:extLst>
              <a:ext uri="{FF2B5EF4-FFF2-40B4-BE49-F238E27FC236}">
                <a16:creationId xmlns:a16="http://schemas.microsoft.com/office/drawing/2014/main" id="{EBA803FA-8C64-934E-8748-DCA5F4983921}"/>
              </a:ext>
            </a:extLst>
          </p:cNvPr>
          <p:cNvPicPr>
            <a:picLocks noChangeAspect="1"/>
          </p:cNvPicPr>
          <p:nvPr/>
        </p:nvPicPr>
        <p:blipFill>
          <a:blip r:embed="rId4"/>
          <a:stretch>
            <a:fillRect/>
          </a:stretch>
        </p:blipFill>
        <p:spPr>
          <a:xfrm>
            <a:off x="6363417" y="988200"/>
            <a:ext cx="2438400" cy="5181600"/>
          </a:xfrm>
          <a:prstGeom prst="rect">
            <a:avLst/>
          </a:prstGeom>
        </p:spPr>
      </p:pic>
      <p:pic>
        <p:nvPicPr>
          <p:cNvPr id="12" name="Picture 11">
            <a:extLst>
              <a:ext uri="{FF2B5EF4-FFF2-40B4-BE49-F238E27FC236}">
                <a16:creationId xmlns:a16="http://schemas.microsoft.com/office/drawing/2014/main" id="{620A453B-7760-9147-8B8E-70B194C2B958}"/>
              </a:ext>
            </a:extLst>
          </p:cNvPr>
          <p:cNvPicPr>
            <a:picLocks noChangeAspect="1"/>
          </p:cNvPicPr>
          <p:nvPr/>
        </p:nvPicPr>
        <p:blipFill rotWithShape="1">
          <a:blip r:embed="rId3"/>
          <a:srcRect b="88236"/>
          <a:stretch/>
        </p:blipFill>
        <p:spPr>
          <a:xfrm>
            <a:off x="1807601" y="453499"/>
            <a:ext cx="3003548" cy="750816"/>
          </a:xfrm>
          <a:prstGeom prst="rect">
            <a:avLst/>
          </a:prstGeom>
        </p:spPr>
      </p:pic>
      <p:sp>
        <p:nvSpPr>
          <p:cNvPr id="2" name="Title 1">
            <a:extLst>
              <a:ext uri="{FF2B5EF4-FFF2-40B4-BE49-F238E27FC236}">
                <a16:creationId xmlns:a16="http://schemas.microsoft.com/office/drawing/2014/main" id="{4C213300-5566-C04E-BD53-EDD25213A1C0}"/>
              </a:ext>
            </a:extLst>
          </p:cNvPr>
          <p:cNvSpPr>
            <a:spLocks noGrp="1"/>
          </p:cNvSpPr>
          <p:nvPr>
            <p:ph type="title"/>
          </p:nvPr>
        </p:nvSpPr>
        <p:spPr>
          <a:xfrm>
            <a:off x="1813779" y="645042"/>
            <a:ext cx="2510128" cy="357334"/>
          </a:xfrm>
        </p:spPr>
        <p:txBody>
          <a:bodyPr>
            <a:noAutofit/>
          </a:bodyPr>
          <a:lstStyle/>
          <a:p>
            <a:pPr algn="ctr"/>
            <a:r>
              <a:rPr lang="en-US" sz="1800" spc="100" dirty="0">
                <a:solidFill>
                  <a:schemeClr val="bg1"/>
                </a:solidFill>
              </a:rPr>
              <a:t>MAKE A POINT</a:t>
            </a:r>
          </a:p>
        </p:txBody>
      </p:sp>
      <p:pic>
        <p:nvPicPr>
          <p:cNvPr id="9" name="Picture 8">
            <a:extLst>
              <a:ext uri="{FF2B5EF4-FFF2-40B4-BE49-F238E27FC236}">
                <a16:creationId xmlns:a16="http://schemas.microsoft.com/office/drawing/2014/main" id="{CE3C35B7-B467-074C-97C4-51892F60433E}"/>
              </a:ext>
            </a:extLst>
          </p:cNvPr>
          <p:cNvPicPr>
            <a:picLocks noChangeAspect="1"/>
          </p:cNvPicPr>
          <p:nvPr/>
        </p:nvPicPr>
        <p:blipFill rotWithShape="1">
          <a:blip r:embed="rId3"/>
          <a:srcRect l="78800" b="89024"/>
          <a:stretch/>
        </p:blipFill>
        <p:spPr>
          <a:xfrm>
            <a:off x="2273640" y="1324874"/>
            <a:ext cx="516940" cy="568751"/>
          </a:xfrm>
          <a:prstGeom prst="rect">
            <a:avLst/>
          </a:prstGeom>
        </p:spPr>
      </p:pic>
      <p:sp>
        <p:nvSpPr>
          <p:cNvPr id="11" name="Text Placeholder 3">
            <a:extLst>
              <a:ext uri="{FF2B5EF4-FFF2-40B4-BE49-F238E27FC236}">
                <a16:creationId xmlns:a16="http://schemas.microsoft.com/office/drawing/2014/main" id="{CEA024EA-D307-3049-B0CE-0394A64916B5}"/>
              </a:ext>
            </a:extLst>
          </p:cNvPr>
          <p:cNvSpPr txBox="1">
            <a:spLocks/>
          </p:cNvSpPr>
          <p:nvPr/>
        </p:nvSpPr>
        <p:spPr>
          <a:xfrm>
            <a:off x="2684510" y="2495415"/>
            <a:ext cx="3086835" cy="93358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0E8345"/>
              </a:buClr>
              <a:buFont typeface="Wingdings" pitchFamily="2" charset="2"/>
              <a:buChar char="§"/>
              <a:defRPr sz="2000" kern="1200">
                <a:solidFill>
                  <a:schemeClr val="tx1"/>
                </a:solidFill>
                <a:latin typeface="Source Sans Pro" panose="020B0503030403020204" pitchFamily="34" charset="77"/>
                <a:ea typeface="+mn-ea"/>
                <a:cs typeface="+mn-cs"/>
              </a:defRPr>
            </a:lvl1pPr>
            <a:lvl2pPr marL="800100" indent="-342900" algn="l" defTabSz="914400" rtl="0" eaLnBrk="1" latinLnBrk="0" hangingPunct="1">
              <a:lnSpc>
                <a:spcPct val="90000"/>
              </a:lnSpc>
              <a:spcBef>
                <a:spcPts val="500"/>
              </a:spcBef>
              <a:buClr>
                <a:srgbClr val="0E8345"/>
              </a:buClr>
              <a:buFont typeface="Wingdings" pitchFamily="2" charset="2"/>
              <a:buChar char="§"/>
              <a:defRPr sz="2000" kern="1200">
                <a:solidFill>
                  <a:schemeClr val="tx1"/>
                </a:solidFill>
                <a:latin typeface="Source Sans Pro" panose="020B0503030403020204" pitchFamily="34" charset="77"/>
                <a:ea typeface="+mn-ea"/>
                <a:cs typeface="+mn-cs"/>
              </a:defRPr>
            </a:lvl2pPr>
            <a:lvl3pPr marL="1257300" indent="-342900" algn="l" defTabSz="914400" rtl="0" eaLnBrk="1" latinLnBrk="0" hangingPunct="1">
              <a:lnSpc>
                <a:spcPct val="90000"/>
              </a:lnSpc>
              <a:spcBef>
                <a:spcPts val="500"/>
              </a:spcBef>
              <a:buClr>
                <a:srgbClr val="0E8345"/>
              </a:buClr>
              <a:buFont typeface="Wingdings" pitchFamily="2" charset="2"/>
              <a:buChar char="§"/>
              <a:defRPr sz="2000" kern="1200">
                <a:solidFill>
                  <a:schemeClr val="tx1"/>
                </a:solidFill>
                <a:latin typeface="Source Sans Pro" panose="020B0503030403020204" pitchFamily="34" charset="77"/>
                <a:ea typeface="+mn-ea"/>
                <a:cs typeface="+mn-cs"/>
              </a:defRPr>
            </a:lvl3pPr>
            <a:lvl4pPr marL="1714500" indent="-342900" algn="l" defTabSz="914400" rtl="0" eaLnBrk="1" latinLnBrk="0" hangingPunct="1">
              <a:lnSpc>
                <a:spcPct val="90000"/>
              </a:lnSpc>
              <a:spcBef>
                <a:spcPts val="500"/>
              </a:spcBef>
              <a:buClr>
                <a:srgbClr val="0E8345"/>
              </a:buClr>
              <a:buFont typeface="Wingdings" pitchFamily="2" charset="2"/>
              <a:buChar char="§"/>
              <a:defRPr sz="2000" kern="1200">
                <a:solidFill>
                  <a:schemeClr val="tx1"/>
                </a:solidFill>
                <a:latin typeface="Source Sans Pro" panose="020B0503030403020204" pitchFamily="34" charset="77"/>
                <a:ea typeface="+mn-ea"/>
                <a:cs typeface="+mn-cs"/>
              </a:defRPr>
            </a:lvl4pPr>
            <a:lvl5pPr marL="2171700" indent="-342900" algn="l" defTabSz="914400" rtl="0" eaLnBrk="1" latinLnBrk="0" hangingPunct="1">
              <a:lnSpc>
                <a:spcPct val="90000"/>
              </a:lnSpc>
              <a:spcBef>
                <a:spcPts val="500"/>
              </a:spcBef>
              <a:buClr>
                <a:srgbClr val="0E8345"/>
              </a:buClr>
              <a:buFont typeface="Wingdings" pitchFamily="2" charset="2"/>
              <a:buChar char="§"/>
              <a:defRPr sz="2000" kern="1200">
                <a:solidFill>
                  <a:schemeClr val="tx1"/>
                </a:solidFill>
                <a:latin typeface="Source Sans Pro" panose="020B0503030403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itchFamily="2" charset="2"/>
              <a:buNone/>
            </a:pPr>
            <a:r>
              <a:rPr lang="en-US" dirty="0"/>
              <a:t>Just crop the tag to the shape and size you need.</a:t>
            </a:r>
          </a:p>
        </p:txBody>
      </p:sp>
      <p:pic>
        <p:nvPicPr>
          <p:cNvPr id="13" name="Picture 12">
            <a:extLst>
              <a:ext uri="{FF2B5EF4-FFF2-40B4-BE49-F238E27FC236}">
                <a16:creationId xmlns:a16="http://schemas.microsoft.com/office/drawing/2014/main" id="{7246AB0D-6E4E-F74D-8477-89370AC7CE06}"/>
              </a:ext>
            </a:extLst>
          </p:cNvPr>
          <p:cNvPicPr>
            <a:picLocks noChangeAspect="1"/>
          </p:cNvPicPr>
          <p:nvPr/>
        </p:nvPicPr>
        <p:blipFill rotWithShape="1">
          <a:blip r:embed="rId3"/>
          <a:srcRect l="78800" t="8930" b="80094"/>
          <a:stretch/>
        </p:blipFill>
        <p:spPr>
          <a:xfrm>
            <a:off x="2273640" y="2400427"/>
            <a:ext cx="516940" cy="568751"/>
          </a:xfrm>
          <a:prstGeom prst="rect">
            <a:avLst/>
          </a:prstGeom>
        </p:spPr>
      </p:pic>
    </p:spTree>
    <p:extLst>
      <p:ext uri="{BB962C8B-B14F-4D97-AF65-F5344CB8AC3E}">
        <p14:creationId xmlns:p14="http://schemas.microsoft.com/office/powerpoint/2010/main" val="2233310025"/>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Content Placeholder 12">
            <a:extLst>
              <a:ext uri="{FF2B5EF4-FFF2-40B4-BE49-F238E27FC236}">
                <a16:creationId xmlns:a16="http://schemas.microsoft.com/office/drawing/2014/main" id="{E4364544-8BFA-224D-8E0B-6336A28174FE}"/>
              </a:ext>
            </a:extLst>
          </p:cNvPr>
          <p:cNvPicPr>
            <a:picLocks noGrp="1" noChangeAspect="1"/>
          </p:cNvPicPr>
          <p:nvPr>
            <p:ph idx="1"/>
          </p:nvPr>
        </p:nvPicPr>
        <p:blipFill>
          <a:blip r:embed="rId2"/>
          <a:stretch>
            <a:fillRect/>
          </a:stretch>
        </p:blipFill>
        <p:spPr>
          <a:xfrm>
            <a:off x="7429021" y="2118129"/>
            <a:ext cx="2743200" cy="2743200"/>
          </a:xfrm>
        </p:spPr>
      </p:pic>
      <p:pic>
        <p:nvPicPr>
          <p:cNvPr id="15" name="Picture 14">
            <a:extLst>
              <a:ext uri="{FF2B5EF4-FFF2-40B4-BE49-F238E27FC236}">
                <a16:creationId xmlns:a16="http://schemas.microsoft.com/office/drawing/2014/main" id="{4F9FD209-8C59-3543-95FA-E0B61F30304C}"/>
              </a:ext>
            </a:extLst>
          </p:cNvPr>
          <p:cNvPicPr>
            <a:picLocks noChangeAspect="1"/>
          </p:cNvPicPr>
          <p:nvPr/>
        </p:nvPicPr>
        <p:blipFill>
          <a:blip r:embed="rId3"/>
          <a:stretch>
            <a:fillRect/>
          </a:stretch>
        </p:blipFill>
        <p:spPr>
          <a:xfrm>
            <a:off x="3143694" y="2040060"/>
            <a:ext cx="2853698" cy="2853698"/>
          </a:xfrm>
          <a:prstGeom prst="rect">
            <a:avLst/>
          </a:prstGeom>
        </p:spPr>
      </p:pic>
      <p:sp>
        <p:nvSpPr>
          <p:cNvPr id="17" name="Title 16">
            <a:extLst>
              <a:ext uri="{FF2B5EF4-FFF2-40B4-BE49-F238E27FC236}">
                <a16:creationId xmlns:a16="http://schemas.microsoft.com/office/drawing/2014/main" id="{23CFB8A4-96A6-5741-88EC-42F18D33E7B6}"/>
              </a:ext>
            </a:extLst>
          </p:cNvPr>
          <p:cNvSpPr>
            <a:spLocks noGrp="1"/>
          </p:cNvSpPr>
          <p:nvPr>
            <p:ph type="title"/>
          </p:nvPr>
        </p:nvSpPr>
        <p:spPr>
          <a:xfrm>
            <a:off x="2154238" y="613219"/>
            <a:ext cx="9199564" cy="598436"/>
          </a:xfrm>
        </p:spPr>
        <p:txBody>
          <a:bodyPr/>
          <a:lstStyle/>
          <a:p>
            <a:r>
              <a:rPr lang="en-US" dirty="0"/>
              <a:t>STUDENT SUCCESS GRAPHICS</a:t>
            </a:r>
          </a:p>
        </p:txBody>
      </p:sp>
    </p:spTree>
    <p:extLst>
      <p:ext uri="{BB962C8B-B14F-4D97-AF65-F5344CB8AC3E}">
        <p14:creationId xmlns:p14="http://schemas.microsoft.com/office/powerpoint/2010/main" val="4080957882"/>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8943D-4C1A-6841-AEA3-5938C6017023}"/>
              </a:ext>
            </a:extLst>
          </p:cNvPr>
          <p:cNvSpPr>
            <a:spLocks noGrp="1"/>
          </p:cNvSpPr>
          <p:nvPr>
            <p:ph type="ctrTitle"/>
          </p:nvPr>
        </p:nvSpPr>
        <p:spPr/>
        <p:txBody>
          <a:bodyPr/>
          <a:lstStyle/>
          <a:p>
            <a:r>
              <a:rPr lang="en-US" dirty="0"/>
              <a:t>THANK YOU</a:t>
            </a:r>
          </a:p>
        </p:txBody>
      </p:sp>
      <p:sp>
        <p:nvSpPr>
          <p:cNvPr id="3" name="Subtitle 2">
            <a:extLst>
              <a:ext uri="{FF2B5EF4-FFF2-40B4-BE49-F238E27FC236}">
                <a16:creationId xmlns:a16="http://schemas.microsoft.com/office/drawing/2014/main" id="{572CBF93-AB38-7B41-854D-199C108B9E85}"/>
              </a:ext>
            </a:extLst>
          </p:cNvPr>
          <p:cNvSpPr>
            <a:spLocks noGrp="1"/>
          </p:cNvSpPr>
          <p:nvPr>
            <p:ph type="subTitle" idx="1"/>
          </p:nvPr>
        </p:nvSpPr>
        <p:spPr/>
        <p:txBody>
          <a:bodyPr/>
          <a:lstStyle/>
          <a:p>
            <a:r>
              <a:rPr lang="en-US" dirty="0"/>
              <a:t>We hope this master template has helped you create a stronger presentation for UVU. If you need additional help or resources</a:t>
            </a:r>
            <a:r>
              <a:rPr lang="en-US"/>
              <a:t>, </a:t>
            </a:r>
            <a:br>
              <a:rPr lang="en-US"/>
            </a:br>
            <a:r>
              <a:rPr lang="en-US"/>
              <a:t>please </a:t>
            </a:r>
            <a:r>
              <a:rPr lang="en-US" dirty="0"/>
              <a:t>reach out to </a:t>
            </a:r>
            <a:r>
              <a:rPr lang="en-US" dirty="0" err="1"/>
              <a:t>brand@uvu.edu</a:t>
            </a:r>
            <a:r>
              <a:rPr lang="en-US" dirty="0"/>
              <a:t>.</a:t>
            </a:r>
          </a:p>
        </p:txBody>
      </p:sp>
    </p:spTree>
    <p:extLst>
      <p:ext uri="{BB962C8B-B14F-4D97-AF65-F5344CB8AC3E}">
        <p14:creationId xmlns:p14="http://schemas.microsoft.com/office/powerpoint/2010/main" val="1954644854"/>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26BD3-7986-8B43-8A1B-75B621C0D7FB}"/>
              </a:ext>
            </a:extLst>
          </p:cNvPr>
          <p:cNvSpPr>
            <a:spLocks noGrp="1"/>
          </p:cNvSpPr>
          <p:nvPr>
            <p:ph type="title"/>
          </p:nvPr>
        </p:nvSpPr>
        <p:spPr/>
        <p:txBody>
          <a:bodyPr/>
          <a:lstStyle/>
          <a:p>
            <a:r>
              <a:rPr lang="en-US" dirty="0"/>
              <a:t>WELCOME TO UVU</a:t>
            </a:r>
          </a:p>
        </p:txBody>
      </p:sp>
      <p:sp>
        <p:nvSpPr>
          <p:cNvPr id="3" name="Text Placeholder 2">
            <a:extLst>
              <a:ext uri="{FF2B5EF4-FFF2-40B4-BE49-F238E27FC236}">
                <a16:creationId xmlns:a16="http://schemas.microsoft.com/office/drawing/2014/main" id="{154B467D-2D28-5347-8E5A-8D7B4AA7A06B}"/>
              </a:ext>
            </a:extLst>
          </p:cNvPr>
          <p:cNvSpPr>
            <a:spLocks noGrp="1"/>
          </p:cNvSpPr>
          <p:nvPr>
            <p:ph type="body" idx="1"/>
          </p:nvPr>
        </p:nvSpPr>
        <p:spPr>
          <a:xfrm>
            <a:off x="831850" y="3791743"/>
            <a:ext cx="5033691" cy="2599225"/>
          </a:xfrm>
        </p:spPr>
        <p:txBody>
          <a:bodyPr>
            <a:normAutofit/>
          </a:bodyPr>
          <a:lstStyle/>
          <a:p>
            <a:r>
              <a:rPr lang="en-US" sz="1800" dirty="0"/>
              <a:t>Consistent use of logos, colors, photography, and other design elements is key to maintaining the integrity of the institution’s overall brand. Use these presentation tools to optimize our UVU’s visual presence.</a:t>
            </a:r>
          </a:p>
          <a:p>
            <a:endParaRPr lang="en-US" sz="1800" dirty="0"/>
          </a:p>
        </p:txBody>
      </p:sp>
      <p:pic>
        <p:nvPicPr>
          <p:cNvPr id="6" name="Picture Placeholder 5">
            <a:extLst>
              <a:ext uri="{FF2B5EF4-FFF2-40B4-BE49-F238E27FC236}">
                <a16:creationId xmlns:a16="http://schemas.microsoft.com/office/drawing/2014/main" id="{F1884FCE-E437-C44D-AA0F-8E8C0506EA80}"/>
              </a:ext>
            </a:extLst>
          </p:cNvPr>
          <p:cNvPicPr>
            <a:picLocks noGrp="1" noChangeAspect="1"/>
          </p:cNvPicPr>
          <p:nvPr>
            <p:ph type="pic" idx="12"/>
          </p:nvPr>
        </p:nvPicPr>
        <p:blipFill>
          <a:blip r:embed="rId2"/>
          <a:srcRect l="7323" r="7323"/>
          <a:stretch/>
        </p:blipFill>
        <p:spPr>
          <a:xfrm>
            <a:off x="6326461" y="1756317"/>
            <a:ext cx="4283114" cy="3345366"/>
          </a:xfrm>
        </p:spPr>
      </p:pic>
    </p:spTree>
    <p:extLst>
      <p:ext uri="{BB962C8B-B14F-4D97-AF65-F5344CB8AC3E}">
        <p14:creationId xmlns:p14="http://schemas.microsoft.com/office/powerpoint/2010/main" val="2082884153"/>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EFFAC-F845-754E-BA34-FAB3CA02C122}"/>
              </a:ext>
            </a:extLst>
          </p:cNvPr>
          <p:cNvSpPr>
            <a:spLocks noGrp="1"/>
          </p:cNvSpPr>
          <p:nvPr>
            <p:ph type="title"/>
          </p:nvPr>
        </p:nvSpPr>
        <p:spPr/>
        <p:txBody>
          <a:bodyPr/>
          <a:lstStyle/>
          <a:p>
            <a:r>
              <a:rPr lang="en-US" dirty="0"/>
              <a:t>FONTS</a:t>
            </a:r>
          </a:p>
        </p:txBody>
      </p:sp>
      <p:sp>
        <p:nvSpPr>
          <p:cNvPr id="3" name="Content Placeholder 2">
            <a:extLst>
              <a:ext uri="{FF2B5EF4-FFF2-40B4-BE49-F238E27FC236}">
                <a16:creationId xmlns:a16="http://schemas.microsoft.com/office/drawing/2014/main" id="{A0B41C73-286B-1A45-A3C2-D2D5595A5FFC}"/>
              </a:ext>
            </a:extLst>
          </p:cNvPr>
          <p:cNvSpPr>
            <a:spLocks noGrp="1"/>
          </p:cNvSpPr>
          <p:nvPr>
            <p:ph sz="half" idx="1"/>
          </p:nvPr>
        </p:nvSpPr>
        <p:spPr>
          <a:xfrm>
            <a:off x="6000015" y="1387246"/>
            <a:ext cx="4504434" cy="2003931"/>
          </a:xfrm>
        </p:spPr>
        <p:txBody>
          <a:bodyPr>
            <a:normAutofit/>
          </a:bodyPr>
          <a:lstStyle/>
          <a:p>
            <a:r>
              <a:rPr lang="en-US" dirty="0"/>
              <a:t>The font used as the titles of this presentation is Montserrat. If you do not currently have this font in your system, it can be downloaded at </a:t>
            </a:r>
            <a:r>
              <a:rPr lang="en-US" dirty="0" err="1">
                <a:solidFill>
                  <a:srgbClr val="78BE48"/>
                </a:solidFill>
                <a:hlinkClick r:id="rId2">
                  <a:extLst>
                    <a:ext uri="{A12FA001-AC4F-418D-AE19-62706E023703}">
                      <ahyp:hlinkClr xmlns:ahyp="http://schemas.microsoft.com/office/drawing/2018/hyperlinkcolor" val="tx"/>
                    </a:ext>
                  </a:extLst>
                </a:hlinkClick>
              </a:rPr>
              <a:t>fonts.google.com</a:t>
            </a:r>
            <a:r>
              <a:rPr lang="en-US" dirty="0">
                <a:solidFill>
                  <a:srgbClr val="78BE48"/>
                </a:solidFill>
              </a:rPr>
              <a:t>.</a:t>
            </a:r>
          </a:p>
        </p:txBody>
      </p:sp>
      <p:sp>
        <p:nvSpPr>
          <p:cNvPr id="4" name="Text Placeholder 3">
            <a:extLst>
              <a:ext uri="{FF2B5EF4-FFF2-40B4-BE49-F238E27FC236}">
                <a16:creationId xmlns:a16="http://schemas.microsoft.com/office/drawing/2014/main" id="{012666EF-8D15-2C49-B0C3-59EE2CE92EDE}"/>
              </a:ext>
            </a:extLst>
          </p:cNvPr>
          <p:cNvSpPr>
            <a:spLocks noGrp="1"/>
          </p:cNvSpPr>
          <p:nvPr>
            <p:ph type="body" sz="quarter" idx="12"/>
          </p:nvPr>
        </p:nvSpPr>
        <p:spPr/>
        <p:txBody>
          <a:bodyPr/>
          <a:lstStyle/>
          <a:p>
            <a:r>
              <a:rPr lang="en-US" dirty="0"/>
              <a:t>FONTS</a:t>
            </a:r>
          </a:p>
        </p:txBody>
      </p:sp>
      <p:sp>
        <p:nvSpPr>
          <p:cNvPr id="5" name="Text Placeholder 4">
            <a:extLst>
              <a:ext uri="{FF2B5EF4-FFF2-40B4-BE49-F238E27FC236}">
                <a16:creationId xmlns:a16="http://schemas.microsoft.com/office/drawing/2014/main" id="{D0C77492-11CD-3D49-9E56-B502DA3CCCC1}"/>
              </a:ext>
            </a:extLst>
          </p:cNvPr>
          <p:cNvSpPr>
            <a:spLocks noGrp="1"/>
          </p:cNvSpPr>
          <p:nvPr>
            <p:ph type="body" sz="quarter" idx="13"/>
          </p:nvPr>
        </p:nvSpPr>
        <p:spPr/>
        <p:txBody>
          <a:bodyPr>
            <a:noAutofit/>
          </a:bodyPr>
          <a:lstStyle/>
          <a:p>
            <a:r>
              <a:rPr lang="en-US" dirty="0"/>
              <a:t>FONTS</a:t>
            </a:r>
          </a:p>
        </p:txBody>
      </p:sp>
      <p:sp>
        <p:nvSpPr>
          <p:cNvPr id="6" name="Text Placeholder 5">
            <a:extLst>
              <a:ext uri="{FF2B5EF4-FFF2-40B4-BE49-F238E27FC236}">
                <a16:creationId xmlns:a16="http://schemas.microsoft.com/office/drawing/2014/main" id="{B6DF8AD2-6A28-1C40-AD47-896CEC1DDCE4}"/>
              </a:ext>
            </a:extLst>
          </p:cNvPr>
          <p:cNvSpPr>
            <a:spLocks noGrp="1"/>
          </p:cNvSpPr>
          <p:nvPr>
            <p:ph type="body" sz="quarter" idx="14"/>
          </p:nvPr>
        </p:nvSpPr>
        <p:spPr/>
        <p:txBody>
          <a:bodyPr>
            <a:noAutofit/>
          </a:bodyPr>
          <a:lstStyle/>
          <a:p>
            <a:r>
              <a:rPr lang="en-US" dirty="0"/>
              <a:t>FONTS</a:t>
            </a:r>
          </a:p>
        </p:txBody>
      </p:sp>
      <p:sp>
        <p:nvSpPr>
          <p:cNvPr id="7" name="Text Placeholder 6">
            <a:extLst>
              <a:ext uri="{FF2B5EF4-FFF2-40B4-BE49-F238E27FC236}">
                <a16:creationId xmlns:a16="http://schemas.microsoft.com/office/drawing/2014/main" id="{D1875BA2-359D-F44D-8041-009BA3405463}"/>
              </a:ext>
            </a:extLst>
          </p:cNvPr>
          <p:cNvSpPr>
            <a:spLocks noGrp="1"/>
          </p:cNvSpPr>
          <p:nvPr>
            <p:ph type="body" sz="quarter" idx="15"/>
          </p:nvPr>
        </p:nvSpPr>
        <p:spPr/>
        <p:txBody>
          <a:bodyPr>
            <a:noAutofit/>
          </a:bodyPr>
          <a:lstStyle/>
          <a:p>
            <a:r>
              <a:rPr lang="en-US" dirty="0"/>
              <a:t>FONTS</a:t>
            </a:r>
          </a:p>
        </p:txBody>
      </p:sp>
      <p:sp>
        <p:nvSpPr>
          <p:cNvPr id="8" name="Text Placeholder 7">
            <a:extLst>
              <a:ext uri="{FF2B5EF4-FFF2-40B4-BE49-F238E27FC236}">
                <a16:creationId xmlns:a16="http://schemas.microsoft.com/office/drawing/2014/main" id="{D307F299-BC9B-F849-AA8D-5451FE24D0BF}"/>
              </a:ext>
            </a:extLst>
          </p:cNvPr>
          <p:cNvSpPr>
            <a:spLocks noGrp="1"/>
          </p:cNvSpPr>
          <p:nvPr>
            <p:ph type="body" sz="quarter" idx="16"/>
          </p:nvPr>
        </p:nvSpPr>
        <p:spPr/>
        <p:txBody>
          <a:bodyPr>
            <a:noAutofit/>
          </a:bodyPr>
          <a:lstStyle/>
          <a:p>
            <a:r>
              <a:rPr lang="en-US" dirty="0"/>
              <a:t>FONTS</a:t>
            </a:r>
          </a:p>
        </p:txBody>
      </p:sp>
      <p:sp>
        <p:nvSpPr>
          <p:cNvPr id="9" name="Text Placeholder 8">
            <a:extLst>
              <a:ext uri="{FF2B5EF4-FFF2-40B4-BE49-F238E27FC236}">
                <a16:creationId xmlns:a16="http://schemas.microsoft.com/office/drawing/2014/main" id="{739F48C9-E8B4-D243-A8F4-6A5D24E62CEF}"/>
              </a:ext>
            </a:extLst>
          </p:cNvPr>
          <p:cNvSpPr>
            <a:spLocks noGrp="1"/>
          </p:cNvSpPr>
          <p:nvPr>
            <p:ph type="body" sz="quarter" idx="17"/>
          </p:nvPr>
        </p:nvSpPr>
        <p:spPr/>
        <p:txBody>
          <a:bodyPr>
            <a:noAutofit/>
          </a:bodyPr>
          <a:lstStyle/>
          <a:p>
            <a:r>
              <a:rPr lang="en-US" dirty="0"/>
              <a:t>FONTS</a:t>
            </a:r>
          </a:p>
        </p:txBody>
      </p:sp>
      <p:sp>
        <p:nvSpPr>
          <p:cNvPr id="10" name="Text Placeholder 9">
            <a:extLst>
              <a:ext uri="{FF2B5EF4-FFF2-40B4-BE49-F238E27FC236}">
                <a16:creationId xmlns:a16="http://schemas.microsoft.com/office/drawing/2014/main" id="{AA147756-243C-6D47-9085-29E45CC2C9CC}"/>
              </a:ext>
            </a:extLst>
          </p:cNvPr>
          <p:cNvSpPr>
            <a:spLocks noGrp="1"/>
          </p:cNvSpPr>
          <p:nvPr>
            <p:ph type="body" sz="quarter" idx="18"/>
          </p:nvPr>
        </p:nvSpPr>
        <p:spPr/>
        <p:txBody>
          <a:bodyPr>
            <a:noAutofit/>
          </a:bodyPr>
          <a:lstStyle/>
          <a:p>
            <a:r>
              <a:rPr lang="en-US" dirty="0"/>
              <a:t>FONTS</a:t>
            </a:r>
          </a:p>
        </p:txBody>
      </p:sp>
      <p:sp>
        <p:nvSpPr>
          <p:cNvPr id="11" name="Text Placeholder 10">
            <a:extLst>
              <a:ext uri="{FF2B5EF4-FFF2-40B4-BE49-F238E27FC236}">
                <a16:creationId xmlns:a16="http://schemas.microsoft.com/office/drawing/2014/main" id="{02D30F3C-A55D-0E43-9D2C-F09BF116369D}"/>
              </a:ext>
            </a:extLst>
          </p:cNvPr>
          <p:cNvSpPr>
            <a:spLocks noGrp="1"/>
          </p:cNvSpPr>
          <p:nvPr>
            <p:ph type="body" sz="quarter" idx="19"/>
          </p:nvPr>
        </p:nvSpPr>
        <p:spPr/>
        <p:txBody>
          <a:bodyPr>
            <a:noAutofit/>
          </a:bodyPr>
          <a:lstStyle/>
          <a:p>
            <a:r>
              <a:rPr lang="en-US" dirty="0"/>
              <a:t>FONTS</a:t>
            </a:r>
          </a:p>
        </p:txBody>
      </p:sp>
      <p:sp>
        <p:nvSpPr>
          <p:cNvPr id="12" name="Text Placeholder 11">
            <a:extLst>
              <a:ext uri="{FF2B5EF4-FFF2-40B4-BE49-F238E27FC236}">
                <a16:creationId xmlns:a16="http://schemas.microsoft.com/office/drawing/2014/main" id="{65CDA427-C265-B54D-A94B-C2A7D7D0E6A0}"/>
              </a:ext>
            </a:extLst>
          </p:cNvPr>
          <p:cNvSpPr>
            <a:spLocks noGrp="1"/>
          </p:cNvSpPr>
          <p:nvPr>
            <p:ph type="body" sz="quarter" idx="20"/>
          </p:nvPr>
        </p:nvSpPr>
        <p:spPr>
          <a:xfrm>
            <a:off x="5997842" y="679937"/>
            <a:ext cx="4504434" cy="586991"/>
          </a:xfrm>
        </p:spPr>
        <p:txBody>
          <a:bodyPr/>
          <a:lstStyle/>
          <a:p>
            <a:r>
              <a:rPr lang="en-US" dirty="0"/>
              <a:t>MONTSERRAT</a:t>
            </a:r>
          </a:p>
        </p:txBody>
      </p:sp>
      <p:sp>
        <p:nvSpPr>
          <p:cNvPr id="13" name="Content Placeholder 2">
            <a:extLst>
              <a:ext uri="{FF2B5EF4-FFF2-40B4-BE49-F238E27FC236}">
                <a16:creationId xmlns:a16="http://schemas.microsoft.com/office/drawing/2014/main" id="{719D7922-A610-F947-9F22-2F73C3245335}"/>
              </a:ext>
            </a:extLst>
          </p:cNvPr>
          <p:cNvSpPr txBox="1">
            <a:spLocks/>
          </p:cNvSpPr>
          <p:nvPr/>
        </p:nvSpPr>
        <p:spPr>
          <a:xfrm>
            <a:off x="6000015" y="4287762"/>
            <a:ext cx="4504434" cy="200393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Source Sans Pro" panose="020B0503030403020204" pitchFamily="34" charset="77"/>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bg1"/>
                </a:solidFill>
                <a:latin typeface="Source Sans Pro" panose="020B0503030403020204" pitchFamily="34" charset="77"/>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Source Sans Pro" panose="020B0503030403020204" pitchFamily="34" charset="77"/>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Source Sans Pro" panose="020B0503030403020204" pitchFamily="34" charset="77"/>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Source Sans Pro" panose="020B0503030403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The font used as the body text of this presentation is Source Sans Pro. It can also be downloaded at </a:t>
            </a:r>
            <a:r>
              <a:rPr lang="en-US" sz="2000" dirty="0" err="1">
                <a:solidFill>
                  <a:srgbClr val="78BE48"/>
                </a:solidFill>
                <a:hlinkClick r:id="rId2">
                  <a:extLst>
                    <a:ext uri="{A12FA001-AC4F-418D-AE19-62706E023703}">
                      <ahyp:hlinkClr xmlns:ahyp="http://schemas.microsoft.com/office/drawing/2018/hyperlinkcolor" val="tx"/>
                    </a:ext>
                  </a:extLst>
                </a:hlinkClick>
              </a:rPr>
              <a:t>fonts.google.com</a:t>
            </a:r>
            <a:r>
              <a:rPr lang="en-US" sz="2000" dirty="0">
                <a:solidFill>
                  <a:srgbClr val="78BE48"/>
                </a:solidFill>
              </a:rPr>
              <a:t>.</a:t>
            </a:r>
          </a:p>
        </p:txBody>
      </p:sp>
      <p:sp>
        <p:nvSpPr>
          <p:cNvPr id="14" name="Text Placeholder 11">
            <a:extLst>
              <a:ext uri="{FF2B5EF4-FFF2-40B4-BE49-F238E27FC236}">
                <a16:creationId xmlns:a16="http://schemas.microsoft.com/office/drawing/2014/main" id="{3792D075-0DB4-BC4C-BC6F-2FBB5BBCDBAD}"/>
              </a:ext>
            </a:extLst>
          </p:cNvPr>
          <p:cNvSpPr txBox="1">
            <a:spLocks/>
          </p:cNvSpPr>
          <p:nvPr/>
        </p:nvSpPr>
        <p:spPr>
          <a:xfrm>
            <a:off x="5997842" y="3580453"/>
            <a:ext cx="4504434" cy="586991"/>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Font typeface="Arial" panose="020B0604020202020204" pitchFamily="34" charset="0"/>
              <a:buNone/>
              <a:defRPr sz="3200" b="1" i="0" kern="1200">
                <a:solidFill>
                  <a:schemeClr val="bg1"/>
                </a:solidFill>
                <a:latin typeface="Montserrat" pitchFamily="2" charset="77"/>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bg1"/>
                </a:solidFill>
                <a:latin typeface="Source Sans Pro" panose="020B0503030403020204" pitchFamily="34" charset="77"/>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Source Sans Pro" panose="020B0503030403020204" pitchFamily="34" charset="77"/>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Source Sans Pro" panose="020B0503030403020204" pitchFamily="34" charset="77"/>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Source Sans Pro" panose="020B0503030403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SOURCE SANS PRO</a:t>
            </a:r>
          </a:p>
        </p:txBody>
      </p:sp>
    </p:spTree>
    <p:extLst>
      <p:ext uri="{BB962C8B-B14F-4D97-AF65-F5344CB8AC3E}">
        <p14:creationId xmlns:p14="http://schemas.microsoft.com/office/powerpoint/2010/main" val="3319201280"/>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52F278-188C-6541-BCE0-DEC0B5FB6CCA}"/>
              </a:ext>
            </a:extLst>
          </p:cNvPr>
          <p:cNvSpPr>
            <a:spLocks noGrp="1"/>
          </p:cNvSpPr>
          <p:nvPr>
            <p:ph type="title"/>
          </p:nvPr>
        </p:nvSpPr>
        <p:spPr/>
        <p:txBody>
          <a:bodyPr/>
          <a:lstStyle/>
          <a:p>
            <a:r>
              <a:rPr lang="en-US" dirty="0"/>
              <a:t>MASTER PAGES</a:t>
            </a:r>
          </a:p>
        </p:txBody>
      </p:sp>
      <p:pic>
        <p:nvPicPr>
          <p:cNvPr id="8" name="Picture Placeholder 7">
            <a:extLst>
              <a:ext uri="{FF2B5EF4-FFF2-40B4-BE49-F238E27FC236}">
                <a16:creationId xmlns:a16="http://schemas.microsoft.com/office/drawing/2014/main" id="{F829B94B-6942-284D-B158-63AB7BC64AAC}"/>
              </a:ext>
            </a:extLst>
          </p:cNvPr>
          <p:cNvPicPr>
            <a:picLocks noGrp="1" noChangeAspect="1"/>
          </p:cNvPicPr>
          <p:nvPr>
            <p:ph type="pic" sz="quarter" idx="12"/>
          </p:nvPr>
        </p:nvPicPr>
        <p:blipFill rotWithShape="1">
          <a:blip r:embed="rId2"/>
          <a:srcRect l="-265" t="29475" r="5277"/>
          <a:stretch/>
        </p:blipFill>
        <p:spPr>
          <a:xfrm>
            <a:off x="1216025" y="1928813"/>
            <a:ext cx="4425950" cy="4929187"/>
          </a:xfrm>
        </p:spPr>
      </p:pic>
      <p:sp>
        <p:nvSpPr>
          <p:cNvPr id="4" name="Text Placeholder 3">
            <a:extLst>
              <a:ext uri="{FF2B5EF4-FFF2-40B4-BE49-F238E27FC236}">
                <a16:creationId xmlns:a16="http://schemas.microsoft.com/office/drawing/2014/main" id="{C9B2A136-C3D2-284C-BC08-26838DC1F626}"/>
              </a:ext>
            </a:extLst>
          </p:cNvPr>
          <p:cNvSpPr>
            <a:spLocks noGrp="1"/>
          </p:cNvSpPr>
          <p:nvPr>
            <p:ph type="body" sz="quarter" idx="13"/>
          </p:nvPr>
        </p:nvSpPr>
        <p:spPr/>
        <p:txBody>
          <a:bodyPr/>
          <a:lstStyle/>
          <a:p>
            <a:pPr marL="0" indent="0">
              <a:buNone/>
            </a:pPr>
            <a:r>
              <a:rPr lang="en-US" dirty="0"/>
              <a:t>Master pages have been created to help you with your basic page layout. Certain items will be locked down.</a:t>
            </a:r>
            <a:br>
              <a:rPr lang="en-US" dirty="0"/>
            </a:br>
            <a:br>
              <a:rPr lang="en-US" dirty="0"/>
            </a:br>
            <a:r>
              <a:rPr lang="en-US" dirty="0"/>
              <a:t>If you are not familiar with master pages, LinkedIn Learning has many quick tutorials that can help.</a:t>
            </a:r>
          </a:p>
          <a:p>
            <a:endParaRPr lang="en-US" dirty="0"/>
          </a:p>
        </p:txBody>
      </p:sp>
    </p:spTree>
    <p:extLst>
      <p:ext uri="{BB962C8B-B14F-4D97-AF65-F5344CB8AC3E}">
        <p14:creationId xmlns:p14="http://schemas.microsoft.com/office/powerpoint/2010/main" val="1198926079"/>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64601-E0DA-D146-98F6-6948D7850620}"/>
              </a:ext>
            </a:extLst>
          </p:cNvPr>
          <p:cNvSpPr>
            <a:spLocks noGrp="1"/>
          </p:cNvSpPr>
          <p:nvPr>
            <p:ph type="title"/>
          </p:nvPr>
        </p:nvSpPr>
        <p:spPr/>
        <p:txBody>
          <a:bodyPr>
            <a:normAutofit fontScale="90000"/>
          </a:bodyPr>
          <a:lstStyle/>
          <a:p>
            <a:r>
              <a:rPr lang="en-US" dirty="0"/>
              <a:t>ADD PHOTOGRAPHY FOR IMPACT</a:t>
            </a:r>
          </a:p>
        </p:txBody>
      </p:sp>
      <p:pic>
        <p:nvPicPr>
          <p:cNvPr id="10" name="Content Placeholder 9">
            <a:extLst>
              <a:ext uri="{FF2B5EF4-FFF2-40B4-BE49-F238E27FC236}">
                <a16:creationId xmlns:a16="http://schemas.microsoft.com/office/drawing/2014/main" id="{C1B8C0D0-28D4-F04E-A29A-2E8B21A111E6}"/>
              </a:ext>
            </a:extLst>
          </p:cNvPr>
          <p:cNvPicPr>
            <a:picLocks noGrp="1" noChangeAspect="1"/>
          </p:cNvPicPr>
          <p:nvPr>
            <p:ph idx="1"/>
          </p:nvPr>
        </p:nvPicPr>
        <p:blipFill>
          <a:blip r:embed="rId2"/>
          <a:srcRect/>
          <a:stretch/>
        </p:blipFill>
        <p:spPr>
          <a:xfrm>
            <a:off x="5184095" y="1367442"/>
            <a:ext cx="6170386" cy="4113591"/>
          </a:xfrm>
        </p:spPr>
      </p:pic>
      <p:sp>
        <p:nvSpPr>
          <p:cNvPr id="4" name="Text Placeholder 3">
            <a:extLst>
              <a:ext uri="{FF2B5EF4-FFF2-40B4-BE49-F238E27FC236}">
                <a16:creationId xmlns:a16="http://schemas.microsoft.com/office/drawing/2014/main" id="{BDBDABB2-BFBF-2540-BFD8-533B6EEDAA41}"/>
              </a:ext>
            </a:extLst>
          </p:cNvPr>
          <p:cNvSpPr>
            <a:spLocks noGrp="1"/>
          </p:cNvSpPr>
          <p:nvPr>
            <p:ph type="body" sz="half" idx="2"/>
          </p:nvPr>
        </p:nvSpPr>
        <p:spPr/>
        <p:txBody>
          <a:bodyPr/>
          <a:lstStyle/>
          <a:p>
            <a:r>
              <a:rPr lang="en-US" dirty="0"/>
              <a:t>University photos give a strong visual presence to support your content.</a:t>
            </a:r>
          </a:p>
          <a:p>
            <a:r>
              <a:rPr lang="en-US" dirty="0"/>
              <a:t>Photos can be downloaded at </a:t>
            </a:r>
            <a:r>
              <a:rPr lang="en-US" dirty="0">
                <a:solidFill>
                  <a:srgbClr val="78BE48"/>
                </a:solidFill>
                <a:hlinkClick r:id="rId3">
                  <a:extLst>
                    <a:ext uri="{A12FA001-AC4F-418D-AE19-62706E023703}">
                      <ahyp:hlinkClr xmlns:ahyp="http://schemas.microsoft.com/office/drawing/2018/hyperlinkcolor" val="tx"/>
                    </a:ext>
                  </a:extLst>
                </a:hlinkClick>
              </a:rPr>
              <a:t>https://uvumarketing.photoshelter.com</a:t>
            </a:r>
            <a:endParaRPr lang="en-US" dirty="0">
              <a:solidFill>
                <a:srgbClr val="78BE48"/>
              </a:solidFill>
            </a:endParaRPr>
          </a:p>
          <a:p>
            <a:r>
              <a:rPr lang="en-US" dirty="0"/>
              <a:t>To avoid your presentation getting too large, it is best to download the medium (1200 px) .jpg for PowerPoint presentations.</a:t>
            </a:r>
          </a:p>
        </p:txBody>
      </p:sp>
    </p:spTree>
    <p:extLst>
      <p:ext uri="{BB962C8B-B14F-4D97-AF65-F5344CB8AC3E}">
        <p14:creationId xmlns:p14="http://schemas.microsoft.com/office/powerpoint/2010/main" val="3420679507"/>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054A6-62F4-5841-8BE0-09E9497D9BCB}"/>
              </a:ext>
            </a:extLst>
          </p:cNvPr>
          <p:cNvSpPr>
            <a:spLocks noGrp="1"/>
          </p:cNvSpPr>
          <p:nvPr>
            <p:ph type="title" idx="4294967295"/>
          </p:nvPr>
        </p:nvSpPr>
        <p:spPr>
          <a:xfrm>
            <a:off x="838200" y="365125"/>
            <a:ext cx="10515600" cy="1325563"/>
          </a:xfrm>
        </p:spPr>
        <p:txBody>
          <a:bodyPr>
            <a:normAutofit/>
          </a:bodyPr>
          <a:lstStyle/>
          <a:p>
            <a:r>
              <a:rPr lang="en-US" sz="2400" b="0" dirty="0">
                <a:latin typeface="Source Sans Pro" panose="020B0503030403020204" pitchFamily="34" charset="77"/>
              </a:rPr>
              <a:t>To quickly replace images in this presentation, just right click on the photo and click “Change Picture” to upload your photo. Your new photo will be dropped into the same photo window.</a:t>
            </a:r>
            <a:endParaRPr lang="en-US" sz="2400" dirty="0">
              <a:latin typeface="Source Sans Pro" panose="020B0503030403020204" pitchFamily="34" charset="77"/>
            </a:endParaRPr>
          </a:p>
        </p:txBody>
      </p:sp>
      <p:pic>
        <p:nvPicPr>
          <p:cNvPr id="6" name="Content Placeholder 5">
            <a:extLst>
              <a:ext uri="{FF2B5EF4-FFF2-40B4-BE49-F238E27FC236}">
                <a16:creationId xmlns:a16="http://schemas.microsoft.com/office/drawing/2014/main" id="{9E287A4E-13A4-3F4A-982C-C2DB6491D488}"/>
              </a:ext>
            </a:extLst>
          </p:cNvPr>
          <p:cNvPicPr>
            <a:picLocks noGrp="1" noChangeAspect="1"/>
          </p:cNvPicPr>
          <p:nvPr>
            <p:ph sz="half" idx="4294967295"/>
          </p:nvPr>
        </p:nvPicPr>
        <p:blipFill>
          <a:blip r:embed="rId2"/>
          <a:srcRect/>
          <a:stretch/>
        </p:blipFill>
        <p:spPr>
          <a:xfrm>
            <a:off x="838200" y="2174081"/>
            <a:ext cx="5181600" cy="3454400"/>
          </a:xfrm>
        </p:spPr>
      </p:pic>
      <p:pic>
        <p:nvPicPr>
          <p:cNvPr id="8" name="Content Placeholder 7">
            <a:extLst>
              <a:ext uri="{FF2B5EF4-FFF2-40B4-BE49-F238E27FC236}">
                <a16:creationId xmlns:a16="http://schemas.microsoft.com/office/drawing/2014/main" id="{0568A3A5-36B4-A24A-8857-FD577E0AB4A1}"/>
              </a:ext>
            </a:extLst>
          </p:cNvPr>
          <p:cNvPicPr>
            <a:picLocks noGrp="1" noChangeAspect="1"/>
          </p:cNvPicPr>
          <p:nvPr>
            <p:ph sz="half" idx="4294967295"/>
          </p:nvPr>
        </p:nvPicPr>
        <p:blipFill rotWithShape="1">
          <a:blip r:embed="rId3"/>
          <a:srcRect l="3512" t="3380" r="3512" b="3380"/>
          <a:stretch/>
        </p:blipFill>
        <p:spPr>
          <a:xfrm>
            <a:off x="6179532" y="2174081"/>
            <a:ext cx="5166936" cy="3454400"/>
          </a:xfrm>
        </p:spPr>
      </p:pic>
    </p:spTree>
    <p:extLst>
      <p:ext uri="{BB962C8B-B14F-4D97-AF65-F5344CB8AC3E}">
        <p14:creationId xmlns:p14="http://schemas.microsoft.com/office/powerpoint/2010/main" val="286793705"/>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4A9C8E-6163-9D4E-8639-A2FA35AAD985}"/>
              </a:ext>
            </a:extLst>
          </p:cNvPr>
          <p:cNvSpPr>
            <a:spLocks noGrp="1"/>
          </p:cNvSpPr>
          <p:nvPr>
            <p:ph type="title"/>
          </p:nvPr>
        </p:nvSpPr>
        <p:spPr/>
        <p:txBody>
          <a:bodyPr/>
          <a:lstStyle/>
          <a:p>
            <a:r>
              <a:rPr lang="en-US" dirty="0"/>
              <a:t>PHOTOGRAPHY</a:t>
            </a:r>
          </a:p>
        </p:txBody>
      </p:sp>
      <p:sp>
        <p:nvSpPr>
          <p:cNvPr id="3" name="Text Placeholder 2">
            <a:extLst>
              <a:ext uri="{FF2B5EF4-FFF2-40B4-BE49-F238E27FC236}">
                <a16:creationId xmlns:a16="http://schemas.microsoft.com/office/drawing/2014/main" id="{F92F1582-F06E-0542-B0E6-3950CC7C7253}"/>
              </a:ext>
            </a:extLst>
          </p:cNvPr>
          <p:cNvSpPr>
            <a:spLocks noGrp="1"/>
          </p:cNvSpPr>
          <p:nvPr>
            <p:ph type="body" idx="1"/>
          </p:nvPr>
        </p:nvSpPr>
        <p:spPr/>
        <p:txBody>
          <a:bodyPr/>
          <a:lstStyle/>
          <a:p>
            <a:r>
              <a:rPr lang="en-US" dirty="0"/>
              <a:t>“Our campus photography can be used to create visual breaks throughout your presentation.”</a:t>
            </a:r>
          </a:p>
          <a:p>
            <a:pPr algn="r"/>
            <a:r>
              <a:rPr lang="en-US" sz="1400" dirty="0"/>
              <a:t>—A U G U S T  M I L L E R—</a:t>
            </a:r>
          </a:p>
        </p:txBody>
      </p:sp>
      <p:pic>
        <p:nvPicPr>
          <p:cNvPr id="6" name="Picture Placeholder 5">
            <a:extLst>
              <a:ext uri="{FF2B5EF4-FFF2-40B4-BE49-F238E27FC236}">
                <a16:creationId xmlns:a16="http://schemas.microsoft.com/office/drawing/2014/main" id="{5EFAEBDA-F449-0545-AAC8-178F04FA1C74}"/>
              </a:ext>
            </a:extLst>
          </p:cNvPr>
          <p:cNvPicPr>
            <a:picLocks noGrp="1" noChangeAspect="1"/>
          </p:cNvPicPr>
          <p:nvPr>
            <p:ph type="pic" idx="12"/>
          </p:nvPr>
        </p:nvPicPr>
        <p:blipFill>
          <a:blip r:embed="rId2"/>
          <a:srcRect l="13615" r="13615"/>
          <a:stretch/>
        </p:blipFill>
        <p:spPr>
          <a:xfrm>
            <a:off x="5919169" y="0"/>
            <a:ext cx="5440981" cy="4984595"/>
          </a:xfrm>
        </p:spPr>
      </p:pic>
    </p:spTree>
    <p:extLst>
      <p:ext uri="{BB962C8B-B14F-4D97-AF65-F5344CB8AC3E}">
        <p14:creationId xmlns:p14="http://schemas.microsoft.com/office/powerpoint/2010/main" val="3048244699"/>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815B08AC-BBAE-CA41-90FF-E4A39A814408}"/>
              </a:ext>
            </a:extLst>
          </p:cNvPr>
          <p:cNvPicPr>
            <a:picLocks noGrp="1" noChangeAspect="1"/>
          </p:cNvPicPr>
          <p:nvPr>
            <p:ph type="pic" idx="12"/>
          </p:nvPr>
        </p:nvPicPr>
        <p:blipFill rotWithShape="1">
          <a:blip r:embed="rId2"/>
          <a:srcRect l="13718" t="11767" r="8864" b="6914"/>
          <a:stretch/>
        </p:blipFill>
        <p:spPr>
          <a:xfrm>
            <a:off x="7839305" y="-1"/>
            <a:ext cx="4352693" cy="6857999"/>
          </a:xfrm>
        </p:spPr>
      </p:pic>
      <p:sp>
        <p:nvSpPr>
          <p:cNvPr id="3" name="Title 2">
            <a:extLst>
              <a:ext uri="{FF2B5EF4-FFF2-40B4-BE49-F238E27FC236}">
                <a16:creationId xmlns:a16="http://schemas.microsoft.com/office/drawing/2014/main" id="{B0ED5D75-B784-2D42-9E7D-6B90C5628C74}"/>
              </a:ext>
            </a:extLst>
          </p:cNvPr>
          <p:cNvSpPr>
            <a:spLocks noGrp="1"/>
          </p:cNvSpPr>
          <p:nvPr>
            <p:ph type="ctrTitle"/>
          </p:nvPr>
        </p:nvSpPr>
        <p:spPr/>
        <p:txBody>
          <a:bodyPr/>
          <a:lstStyle/>
          <a:p>
            <a:r>
              <a:rPr lang="en-US" dirty="0"/>
              <a:t>COLORS</a:t>
            </a:r>
          </a:p>
        </p:txBody>
      </p:sp>
      <p:sp>
        <p:nvSpPr>
          <p:cNvPr id="4" name="Subtitle 3">
            <a:extLst>
              <a:ext uri="{FF2B5EF4-FFF2-40B4-BE49-F238E27FC236}">
                <a16:creationId xmlns:a16="http://schemas.microsoft.com/office/drawing/2014/main" id="{D199482B-5BE5-A44D-A2A4-B5E0CDD8109F}"/>
              </a:ext>
            </a:extLst>
          </p:cNvPr>
          <p:cNvSpPr>
            <a:spLocks noGrp="1"/>
          </p:cNvSpPr>
          <p:nvPr>
            <p:ph type="subTitle" idx="1"/>
          </p:nvPr>
        </p:nvSpPr>
        <p:spPr>
          <a:xfrm>
            <a:off x="1267521" y="2486722"/>
            <a:ext cx="4879965" cy="3823590"/>
          </a:xfrm>
        </p:spPr>
        <p:txBody>
          <a:bodyPr/>
          <a:lstStyle/>
          <a:p>
            <a:r>
              <a:rPr lang="en-US" dirty="0"/>
              <a:t>This master template has been created using the accurate UVU green color pallet to help make staying on brand easy. </a:t>
            </a:r>
            <a:br>
              <a:rPr lang="en-US" dirty="0"/>
            </a:br>
            <a:endParaRPr lang="en-US" dirty="0"/>
          </a:p>
        </p:txBody>
      </p:sp>
    </p:spTree>
    <p:extLst>
      <p:ext uri="{BB962C8B-B14F-4D97-AF65-F5344CB8AC3E}">
        <p14:creationId xmlns:p14="http://schemas.microsoft.com/office/powerpoint/2010/main" val="3868939113"/>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5D77C-5523-6043-922A-6E3AFC3424F8}"/>
              </a:ext>
            </a:extLst>
          </p:cNvPr>
          <p:cNvSpPr>
            <a:spLocks noGrp="1"/>
          </p:cNvSpPr>
          <p:nvPr>
            <p:ph type="title"/>
          </p:nvPr>
        </p:nvSpPr>
        <p:spPr>
          <a:xfrm>
            <a:off x="2154236" y="748584"/>
            <a:ext cx="9199564" cy="598436"/>
          </a:xfrm>
        </p:spPr>
        <p:txBody>
          <a:bodyPr/>
          <a:lstStyle/>
          <a:p>
            <a:r>
              <a:rPr lang="en-US" dirty="0"/>
              <a:t>CHARTS</a:t>
            </a:r>
          </a:p>
        </p:txBody>
      </p:sp>
      <p:graphicFrame>
        <p:nvGraphicFramePr>
          <p:cNvPr id="5" name="Content Placeholder 4">
            <a:extLst>
              <a:ext uri="{FF2B5EF4-FFF2-40B4-BE49-F238E27FC236}">
                <a16:creationId xmlns:a16="http://schemas.microsoft.com/office/drawing/2014/main" id="{0C0F9761-F575-AD46-BAB0-DF5145E83561}"/>
              </a:ext>
            </a:extLst>
          </p:cNvPr>
          <p:cNvGraphicFramePr>
            <a:graphicFrameLocks noGrp="1"/>
          </p:cNvGraphicFramePr>
          <p:nvPr>
            <p:ph idx="1"/>
            <p:extLst>
              <p:ext uri="{D42A27DB-BD31-4B8C-83A1-F6EECF244321}">
                <p14:modId xmlns:p14="http://schemas.microsoft.com/office/powerpoint/2010/main" val="1767241249"/>
              </p:ext>
            </p:extLst>
          </p:nvPr>
        </p:nvGraphicFramePr>
        <p:xfrm>
          <a:off x="5810250" y="1693863"/>
          <a:ext cx="5543550" cy="4329112"/>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 Placeholder 3">
            <a:extLst>
              <a:ext uri="{FF2B5EF4-FFF2-40B4-BE49-F238E27FC236}">
                <a16:creationId xmlns:a16="http://schemas.microsoft.com/office/drawing/2014/main" id="{6B0A65DD-D2D7-EC49-8897-906365C89CCC}"/>
              </a:ext>
            </a:extLst>
          </p:cNvPr>
          <p:cNvSpPr>
            <a:spLocks noGrp="1"/>
          </p:cNvSpPr>
          <p:nvPr>
            <p:ph type="body" sz="quarter" idx="12"/>
          </p:nvPr>
        </p:nvSpPr>
        <p:spPr>
          <a:xfrm>
            <a:off x="2154238" y="1693863"/>
            <a:ext cx="3440112" cy="4883150"/>
          </a:xfrm>
        </p:spPr>
        <p:txBody>
          <a:bodyPr/>
          <a:lstStyle/>
          <a:p>
            <a:r>
              <a:rPr lang="en-US" dirty="0"/>
              <a:t>This master template has been created using the accurate UVU green pallet of colors, and all charts will reflect that pallet. </a:t>
            </a:r>
            <a:br>
              <a:rPr lang="en-US" dirty="0"/>
            </a:br>
            <a:endParaRPr lang="en-US" dirty="0"/>
          </a:p>
          <a:p>
            <a:r>
              <a:rPr lang="en-US" dirty="0"/>
              <a:t>Charts can be edited to include more variety when needed by using the shape fill feature.</a:t>
            </a:r>
          </a:p>
          <a:p>
            <a:endParaRPr lang="en-US" dirty="0"/>
          </a:p>
        </p:txBody>
      </p:sp>
    </p:spTree>
    <p:extLst>
      <p:ext uri="{BB962C8B-B14F-4D97-AF65-F5344CB8AC3E}">
        <p14:creationId xmlns:p14="http://schemas.microsoft.com/office/powerpoint/2010/main" val="2087825091"/>
      </p:ext>
    </p:extLst>
  </p:cSld>
  <p:clrMapOvr>
    <a:masterClrMapping/>
  </p:clrMapOvr>
  <p:transition>
    <p:fade/>
  </p:transition>
</p:sld>
</file>

<file path=ppt/theme/theme1.xml><?xml version="1.0" encoding="utf-8"?>
<a:theme xmlns:a="http://schemas.openxmlformats.org/drawingml/2006/main" name="Custom Design">
  <a:themeElements>
    <a:clrScheme name="Custom 6">
      <a:dk1>
        <a:srgbClr val="000000"/>
      </a:dk1>
      <a:lt1>
        <a:srgbClr val="FFFFFF"/>
      </a:lt1>
      <a:dk2>
        <a:srgbClr val="8B8C89"/>
      </a:dk2>
      <a:lt2>
        <a:srgbClr val="E7E6E6"/>
      </a:lt2>
      <a:accent1>
        <a:srgbClr val="245D37"/>
      </a:accent1>
      <a:accent2>
        <a:srgbClr val="0D8345"/>
      </a:accent2>
      <a:accent3>
        <a:srgbClr val="4BA148"/>
      </a:accent3>
      <a:accent4>
        <a:srgbClr val="78BD48"/>
      </a:accent4>
      <a:accent5>
        <a:srgbClr val="C7DA71"/>
      </a:accent5>
      <a:accent6>
        <a:srgbClr val="D2D0CC"/>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Custom 5">
      <a:dk1>
        <a:srgbClr val="000000"/>
      </a:dk1>
      <a:lt1>
        <a:srgbClr val="FFFFFF"/>
      </a:lt1>
      <a:dk2>
        <a:srgbClr val="8B8C89"/>
      </a:dk2>
      <a:lt2>
        <a:srgbClr val="E7E6E6"/>
      </a:lt2>
      <a:accent1>
        <a:srgbClr val="245D37"/>
      </a:accent1>
      <a:accent2>
        <a:srgbClr val="0D8345"/>
      </a:accent2>
      <a:accent3>
        <a:srgbClr val="4BA148"/>
      </a:accent3>
      <a:accent4>
        <a:srgbClr val="78BD48"/>
      </a:accent4>
      <a:accent5>
        <a:srgbClr val="C7DA71"/>
      </a:accent5>
      <a:accent6>
        <a:srgbClr val="D2D0CC"/>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ustom Design">
  <a:themeElements>
    <a:clrScheme name="Custom 4">
      <a:dk1>
        <a:srgbClr val="000000"/>
      </a:dk1>
      <a:lt1>
        <a:srgbClr val="FFFFFF"/>
      </a:lt1>
      <a:dk2>
        <a:srgbClr val="8B8C89"/>
      </a:dk2>
      <a:lt2>
        <a:srgbClr val="E7E6E6"/>
      </a:lt2>
      <a:accent1>
        <a:srgbClr val="245D37"/>
      </a:accent1>
      <a:accent2>
        <a:srgbClr val="0D8345"/>
      </a:accent2>
      <a:accent3>
        <a:srgbClr val="4BA148"/>
      </a:accent3>
      <a:accent4>
        <a:srgbClr val="4BA148"/>
      </a:accent4>
      <a:accent5>
        <a:srgbClr val="C7DA71"/>
      </a:accent5>
      <a:accent6>
        <a:srgbClr val="D2D0CC"/>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Custom Design">
  <a:themeElements>
    <a:clrScheme name="UVU 1">
      <a:dk1>
        <a:srgbClr val="000000"/>
      </a:dk1>
      <a:lt1>
        <a:srgbClr val="FFFFFF"/>
      </a:lt1>
      <a:dk2>
        <a:srgbClr val="8B8C89"/>
      </a:dk2>
      <a:lt2>
        <a:srgbClr val="D2D0CC"/>
      </a:lt2>
      <a:accent1>
        <a:srgbClr val="245D37"/>
      </a:accent1>
      <a:accent2>
        <a:srgbClr val="0D8345"/>
      </a:accent2>
      <a:accent3>
        <a:srgbClr val="4BA148"/>
      </a:accent3>
      <a:accent4>
        <a:srgbClr val="78BD48"/>
      </a:accent4>
      <a:accent5>
        <a:srgbClr val="C7DA71"/>
      </a:accent5>
      <a:accent6>
        <a:srgbClr val="D2D0CC"/>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Custom Design">
  <a:themeElements>
    <a:clrScheme name="Custom 7">
      <a:dk1>
        <a:srgbClr val="000000"/>
      </a:dk1>
      <a:lt1>
        <a:srgbClr val="FFFFFF"/>
      </a:lt1>
      <a:dk2>
        <a:srgbClr val="8B8C89"/>
      </a:dk2>
      <a:lt2>
        <a:srgbClr val="E7E6E6"/>
      </a:lt2>
      <a:accent1>
        <a:srgbClr val="245D37"/>
      </a:accent1>
      <a:accent2>
        <a:srgbClr val="0D8345"/>
      </a:accent2>
      <a:accent3>
        <a:srgbClr val="4BA148"/>
      </a:accent3>
      <a:accent4>
        <a:srgbClr val="78BD48"/>
      </a:accent4>
      <a:accent5>
        <a:srgbClr val="C7DA71"/>
      </a:accent5>
      <a:accent6>
        <a:srgbClr val="D2D0CC"/>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3_Custom Design">
  <a:themeElements>
    <a:clrScheme name="UVU 1">
      <a:dk1>
        <a:srgbClr val="000000"/>
      </a:dk1>
      <a:lt1>
        <a:srgbClr val="FFFFFF"/>
      </a:lt1>
      <a:dk2>
        <a:srgbClr val="8B8C89"/>
      </a:dk2>
      <a:lt2>
        <a:srgbClr val="D2D0CC"/>
      </a:lt2>
      <a:accent1>
        <a:srgbClr val="245D37"/>
      </a:accent1>
      <a:accent2>
        <a:srgbClr val="0D8345"/>
      </a:accent2>
      <a:accent3>
        <a:srgbClr val="4BA148"/>
      </a:accent3>
      <a:accent4>
        <a:srgbClr val="78BD48"/>
      </a:accent4>
      <a:accent5>
        <a:srgbClr val="C7DA71"/>
      </a:accent5>
      <a:accent6>
        <a:srgbClr val="D2D0CC"/>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4841</TotalTime>
  <Words>539</Words>
  <Application>Microsoft Macintosh PowerPoint</Application>
  <PresentationFormat>Widescreen</PresentationFormat>
  <Paragraphs>50</Paragraphs>
  <Slides>15</Slides>
  <Notes>0</Notes>
  <HiddenSlides>0</HiddenSlides>
  <MMClips>0</MMClips>
  <ScaleCrop>false</ScaleCrop>
  <HeadingPairs>
    <vt:vector size="6" baseType="variant">
      <vt:variant>
        <vt:lpstr>Fonts Used</vt:lpstr>
      </vt:variant>
      <vt:variant>
        <vt:i4>6</vt:i4>
      </vt:variant>
      <vt:variant>
        <vt:lpstr>Theme</vt:lpstr>
      </vt:variant>
      <vt:variant>
        <vt:i4>8</vt:i4>
      </vt:variant>
      <vt:variant>
        <vt:lpstr>Slide Titles</vt:lpstr>
      </vt:variant>
      <vt:variant>
        <vt:i4>15</vt:i4>
      </vt:variant>
    </vt:vector>
  </HeadingPairs>
  <TitlesOfParts>
    <vt:vector size="29" baseType="lpstr">
      <vt:lpstr>Arial</vt:lpstr>
      <vt:lpstr>Calibri</vt:lpstr>
      <vt:lpstr>Montserrat</vt:lpstr>
      <vt:lpstr>Montserrat Medium</vt:lpstr>
      <vt:lpstr>Source Sans Pro</vt:lpstr>
      <vt:lpstr>Wingdings</vt:lpstr>
      <vt:lpstr>Custom Design</vt:lpstr>
      <vt:lpstr>1_Custom Design</vt:lpstr>
      <vt:lpstr>2_Custom Design</vt:lpstr>
      <vt:lpstr>1_Office Theme</vt:lpstr>
      <vt:lpstr>5_Custom Design</vt:lpstr>
      <vt:lpstr>4_Custom Design</vt:lpstr>
      <vt:lpstr>2_Office Theme</vt:lpstr>
      <vt:lpstr>3_Custom Design</vt:lpstr>
      <vt:lpstr>SIMPLE GREEN TEMPLATE</vt:lpstr>
      <vt:lpstr>WELCOME TO UVU</vt:lpstr>
      <vt:lpstr>FONTS</vt:lpstr>
      <vt:lpstr>MASTER PAGES</vt:lpstr>
      <vt:lpstr>ADD PHOTOGRAPHY FOR IMPACT</vt:lpstr>
      <vt:lpstr>To quickly replace images in this presentation, just right click on the photo and click “Change Picture” to upload your photo. Your new photo will be dropped into the same photo window.</vt:lpstr>
      <vt:lpstr>PHOTOGRAPHY</vt:lpstr>
      <vt:lpstr>COLORS</vt:lpstr>
      <vt:lpstr>CHARTS</vt:lpstr>
      <vt:lpstr>ICONS</vt:lpstr>
      <vt:lpstr>ICON LIBRARY</vt:lpstr>
      <vt:lpstr>PowerPoint Presentation</vt:lpstr>
      <vt:lpstr>MAKE A POINT</vt:lpstr>
      <vt:lpstr>STUDENT SUCCESS GRAPHICS</vt:lpstr>
      <vt:lpstr>THANK YOU</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Emily Shaw</dc:creator>
  <cp:keywords/>
  <dc:description/>
  <cp:lastModifiedBy>Shari Warnick</cp:lastModifiedBy>
  <cp:revision>47</cp:revision>
  <dcterms:created xsi:type="dcterms:W3CDTF">2021-05-05T15:21:40Z</dcterms:created>
  <dcterms:modified xsi:type="dcterms:W3CDTF">2021-05-19T16:39:50Z</dcterms:modified>
  <cp:category/>
</cp:coreProperties>
</file>